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95" r:id="rId3"/>
    <p:sldId id="311" r:id="rId4"/>
    <p:sldId id="298" r:id="rId5"/>
    <p:sldId id="301" r:id="rId6"/>
    <p:sldId id="268" r:id="rId7"/>
    <p:sldId id="300" r:id="rId8"/>
    <p:sldId id="297" r:id="rId9"/>
    <p:sldId id="306" r:id="rId10"/>
    <p:sldId id="299" r:id="rId11"/>
    <p:sldId id="296" r:id="rId12"/>
    <p:sldId id="302" r:id="rId13"/>
    <p:sldId id="303" r:id="rId14"/>
    <p:sldId id="304" r:id="rId15"/>
    <p:sldId id="305" r:id="rId16"/>
    <p:sldId id="310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985F-AB61-4204-BAC1-1D6871A4932B}" type="datetimeFigureOut">
              <a:rPr lang="tr-TR" smtClean="0"/>
              <a:pPr/>
              <a:t>25.5.2017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EADF-16EC-49A3-8413-08A3AC17EF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93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B542-BF43-46AC-B2AA-D7719505F12D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03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4E59-75A8-4DD4-8B82-54BF0CE48943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0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E8444-6630-433D-ACC3-C2FB5BFB6B01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46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3633-F219-4DAE-8B3C-CAC2A3D6F236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11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F63D-EE8E-4C09-BAE0-B5D3B67A8873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D77-E7ED-452B-BA72-48E0D9823650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FE0-600D-4ED3-8ECF-489BBBF98A6F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6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CF7-2D56-4002-A50C-C76FC76DC571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97C5-1912-4908-8B31-13CE8CEF96D4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94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CE77-DA24-4459-8C2B-0B3E0C143537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4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3179-0EB8-4397-BDE7-5DADCF39F487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3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33D6-E7E2-4F32-9054-82C2925A95E4}" type="datetime1">
              <a:rPr lang="tr-TR" smtClean="0"/>
              <a:pPr/>
              <a:t>25.5.2017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67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TMYO</a:t>
            </a:r>
            <a:b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Elektrik ve Enerji Bölümü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 </a:t>
            </a: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/>
            </a:r>
            <a:b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</a:br>
            <a:r>
              <a:rPr lang="tr-TR" i="1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Dönem Sonu Teknik Sergisi</a:t>
            </a:r>
            <a:endParaRPr lang="tr-TR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4653136"/>
            <a:ext cx="7920880" cy="1752600"/>
          </a:xfrm>
        </p:spPr>
        <p:txBody>
          <a:bodyPr>
            <a:normAutofit/>
          </a:bodyPr>
          <a:lstStyle/>
          <a:p>
            <a:endParaRPr lang="tr-TR" sz="2000" b="1" dirty="0" smtClean="0">
              <a:solidFill>
                <a:schemeClr val="tx1"/>
              </a:solidFill>
            </a:endParaRPr>
          </a:p>
          <a:p>
            <a:endParaRPr lang="tr-TR" sz="2000" b="1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Pakosalter\Desktop\tr200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97" y="260648"/>
            <a:ext cx="1883133" cy="188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889542" y="4725144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(Bahar </a:t>
            </a:r>
            <a:r>
              <a:rPr lang="tr-TR" sz="3600" dirty="0" smtClean="0">
                <a:solidFill>
                  <a:schemeClr val="bg2">
                    <a:lumMod val="10000"/>
                  </a:schemeClr>
                </a:solidFill>
                <a:latin typeface="BankGothic Lt BT" panose="020B0607020203060204" pitchFamily="34" charset="0"/>
              </a:rPr>
              <a:t>2017)</a:t>
            </a:r>
            <a:endParaRPr lang="tr-TR" sz="3600" dirty="0">
              <a:solidFill>
                <a:schemeClr val="bg2">
                  <a:lumMod val="10000"/>
                </a:schemeClr>
              </a:solidFill>
              <a:latin typeface="BankGothic Lt BT" panose="020B06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Akıllı Beşik Projesi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3685" y="2159816"/>
            <a:ext cx="5605243" cy="31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Çizgi İzleyen Robot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4895" y="2094552"/>
            <a:ext cx="5645423" cy="31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Ev 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Tipi Rüzgar Türbini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412776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Akıllı Otopark Projesi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1688" y="2104649"/>
            <a:ext cx="5477228" cy="30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Ultrasonic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Mesafe Ölçer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1932" y="1982154"/>
            <a:ext cx="5832650" cy="32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Güneş Enerjili Araba ve Akıllı Garaj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3685" y="2159816"/>
            <a:ext cx="5605243" cy="31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2" name="Metin kutusu 1"/>
          <p:cNvSpPr txBox="1"/>
          <p:nvPr/>
        </p:nvSpPr>
        <p:spPr>
          <a:xfrm>
            <a:off x="1979712" y="1916832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DEVAMI GELECEK</a:t>
            </a: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TÜM UYGULAMALAR BURADA VERİLMEMİŞTİR</a:t>
            </a:r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TEŞEKKÜR EDERİZ </a:t>
            </a:r>
          </a:p>
          <a:p>
            <a:pPr algn="ctr"/>
            <a:endParaRPr lang="tr-TR" sz="2800" dirty="0" smtClean="0"/>
          </a:p>
          <a:p>
            <a:pPr algn="ctr"/>
            <a:endParaRPr lang="tr-TR" sz="2800" dirty="0"/>
          </a:p>
          <a:p>
            <a:pPr algn="ctr"/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7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75" y="158624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4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 descr="C:\Users\Pakosalter\Desktop\mezuniyet ve sergi foto\Ergin Şahin\DSC_0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0" y="1512169"/>
            <a:ext cx="70697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  <a:lumMod val="31000"/>
                <a:lumOff val="69000"/>
                <a:alpha val="93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713920" y="1251524"/>
            <a:ext cx="8106552" cy="52018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4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C:\Users\Pakosalter\Desktop\mezuniyet ve sergi foto\Erdem Sevim\IMG_6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21" y="1680916"/>
            <a:ext cx="6339150" cy="467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Otomatik Etiketleme Makinası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7705" y="1968839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PLC Kontrollü Konveyör Sistemi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0667" y="2153867"/>
            <a:ext cx="6021290" cy="33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Robotik Otomasyon 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istemi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624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C:\Users\Pakosalter\Desktop\mezuniyet ve sergi foto\Ergin Şahin\DSC_0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674" y="2220913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4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Üç Fazlı </a:t>
            </a:r>
            <a:r>
              <a:rPr lang="tr-TR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ASM’nin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İleri-Geri Y/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Δ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ve DF Kontrolü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715" y="2080874"/>
            <a:ext cx="5472609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Güneş Takip Sistemi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755" y="2021877"/>
            <a:ext cx="5926969" cy="33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03648" y="158625"/>
            <a:ext cx="66967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Aydınlık Sensörlü Perde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8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0" y="158625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akosalter\Desktop\tr200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41"/>
            <a:ext cx="545631" cy="5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4409" y="2151864"/>
            <a:ext cx="5682942" cy="31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74</Words>
  <Application>Microsoft Office PowerPoint</Application>
  <PresentationFormat>Ekran Gösterisi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BankGothic Lt BT</vt:lpstr>
      <vt:lpstr>Calibri</vt:lpstr>
      <vt:lpstr>Ofis Teması</vt:lpstr>
      <vt:lpstr> TMYO Elektrik ve Enerji Bölümü  Dönem Sonu Teknik Sergisi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YÜKSEK PERFORMANSLI SERVO UYGULAMALAR İÇİN SÜRÜCÜ TASARIMI</dc:title>
  <dc:creator>Pakosalter</dc:creator>
  <cp:lastModifiedBy>Pakosalter</cp:lastModifiedBy>
  <cp:revision>120</cp:revision>
  <dcterms:created xsi:type="dcterms:W3CDTF">2013-05-28T23:53:31Z</dcterms:created>
  <dcterms:modified xsi:type="dcterms:W3CDTF">2017-05-25T12:52:40Z</dcterms:modified>
</cp:coreProperties>
</file>