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DCCE-7B4E-42B8-8B7F-72C824DFB29A}" type="datetimeFigureOut">
              <a:rPr lang="tr-TR" smtClean="0"/>
              <a:t>6.03.2019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7BB9-5423-4B7B-AE68-6145325637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15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DCCE-7B4E-42B8-8B7F-72C824DFB29A}" type="datetimeFigureOut">
              <a:rPr lang="tr-TR" smtClean="0"/>
              <a:t>6.03.2019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7BB9-5423-4B7B-AE68-6145325637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8250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DCCE-7B4E-42B8-8B7F-72C824DFB29A}" type="datetimeFigureOut">
              <a:rPr lang="tr-TR" smtClean="0"/>
              <a:t>6.03.2019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7BB9-5423-4B7B-AE68-6145325637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1368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DCCE-7B4E-42B8-8B7F-72C824DFB29A}" type="datetimeFigureOut">
              <a:rPr lang="tr-TR" smtClean="0"/>
              <a:t>6.03.2019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7BB9-5423-4B7B-AE68-6145325637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741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DCCE-7B4E-42B8-8B7F-72C824DFB29A}" type="datetimeFigureOut">
              <a:rPr lang="tr-TR" smtClean="0"/>
              <a:t>6.03.2019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7BB9-5423-4B7B-AE68-6145325637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1786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DCCE-7B4E-42B8-8B7F-72C824DFB29A}" type="datetimeFigureOut">
              <a:rPr lang="tr-TR" smtClean="0"/>
              <a:t>6.03.2019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7BB9-5423-4B7B-AE68-6145325637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9102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DCCE-7B4E-42B8-8B7F-72C824DFB29A}" type="datetimeFigureOut">
              <a:rPr lang="tr-TR" smtClean="0"/>
              <a:t>6.03.2019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7BB9-5423-4B7B-AE68-6145325637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1822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DCCE-7B4E-42B8-8B7F-72C824DFB29A}" type="datetimeFigureOut">
              <a:rPr lang="tr-TR" smtClean="0"/>
              <a:t>6.03.2019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7BB9-5423-4B7B-AE68-6145325637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420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DCCE-7B4E-42B8-8B7F-72C824DFB29A}" type="datetimeFigureOut">
              <a:rPr lang="tr-TR" smtClean="0"/>
              <a:t>6.03.2019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7BB9-5423-4B7B-AE68-6145325637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098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DCCE-7B4E-42B8-8B7F-72C824DFB29A}" type="datetimeFigureOut">
              <a:rPr lang="tr-TR" smtClean="0"/>
              <a:t>6.03.2019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7BB9-5423-4B7B-AE68-6145325637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342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DCCE-7B4E-42B8-8B7F-72C824DFB29A}" type="datetimeFigureOut">
              <a:rPr lang="tr-TR" smtClean="0"/>
              <a:t>6.03.2019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7BB9-5423-4B7B-AE68-6145325637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733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FDCCE-7B4E-42B8-8B7F-72C824DFB29A}" type="datetimeFigureOut">
              <a:rPr lang="tr-TR" smtClean="0"/>
              <a:t>6.03.2019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7BB9-5423-4B7B-AE68-6145325637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342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ndeley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tr-TR"/>
              <a:t>Mendeley Programına </a:t>
            </a:r>
            <a:br>
              <a:rPr lang="tr-TR"/>
            </a:br>
            <a:r>
              <a:rPr lang="tr-TR"/>
              <a:t>‘KTU-SABE-tez-yazim-stili’nin eklenmesi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41574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8. Stilin aktif olup olmadığını ‘</a:t>
            </a:r>
            <a:r>
              <a:rPr lang="tr-TR" dirty="0" err="1"/>
              <a:t>View</a:t>
            </a:r>
            <a:r>
              <a:rPr lang="tr-TR" dirty="0"/>
              <a:t>/</a:t>
            </a:r>
            <a:r>
              <a:rPr lang="tr-TR" dirty="0" err="1"/>
              <a:t>Citation</a:t>
            </a:r>
            <a:r>
              <a:rPr lang="tr-TR" dirty="0"/>
              <a:t> Style/’ bölümünden kontrol edebilirsiniz.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75" y="1792468"/>
            <a:ext cx="9466488" cy="5065531"/>
          </a:xfrm>
        </p:spPr>
      </p:pic>
      <p:sp>
        <p:nvSpPr>
          <p:cNvPr id="5" name="Aşağı Ok 4"/>
          <p:cNvSpPr/>
          <p:nvPr/>
        </p:nvSpPr>
        <p:spPr>
          <a:xfrm rot="13564297">
            <a:off x="2191126" y="2891421"/>
            <a:ext cx="313508" cy="6792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7972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9. </a:t>
            </a:r>
            <a:r>
              <a:rPr lang="tr-TR" sz="3600" dirty="0" err="1"/>
              <a:t>Mendeley’in</a:t>
            </a:r>
            <a:r>
              <a:rPr lang="tr-TR" sz="3600" dirty="0"/>
              <a:t> Microsoft Word eklentisini yüklemek için ‘Tools/</a:t>
            </a:r>
            <a:r>
              <a:rPr lang="tr-TR" sz="3600" dirty="0" err="1"/>
              <a:t>Install</a:t>
            </a:r>
            <a:r>
              <a:rPr lang="tr-TR" sz="3600" dirty="0"/>
              <a:t> MS Word </a:t>
            </a:r>
            <a:r>
              <a:rPr lang="tr-TR" sz="3600" dirty="0" err="1"/>
              <a:t>Plugin</a:t>
            </a:r>
            <a:r>
              <a:rPr lang="tr-TR" sz="3600" dirty="0"/>
              <a:t>’ tuşuna tıklayın.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55" y="1785258"/>
            <a:ext cx="9455315" cy="5072742"/>
          </a:xfrm>
        </p:spPr>
      </p:pic>
    </p:spTree>
    <p:extLst>
      <p:ext uri="{BB962C8B-B14F-4D97-AF65-F5344CB8AC3E}">
        <p14:creationId xmlns:p14="http://schemas.microsoft.com/office/powerpoint/2010/main" val="3094898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10. Eklenti Word’e otomatik olarak yüklenecek ve bildirilecektir. ‘OK’ tuşuna basın.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86" y="1769874"/>
            <a:ext cx="9511720" cy="5088126"/>
          </a:xfrm>
        </p:spPr>
      </p:pic>
    </p:spTree>
    <p:extLst>
      <p:ext uri="{BB962C8B-B14F-4D97-AF65-F5344CB8AC3E}">
        <p14:creationId xmlns:p14="http://schemas.microsoft.com/office/powerpoint/2010/main" val="87271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/>
              <a:t>11. Bir Word belgesi açın. ‘Başvurular’ sekmesi altında </a:t>
            </a:r>
            <a:r>
              <a:rPr lang="tr-TR" sz="3200" dirty="0" err="1"/>
              <a:t>Mendeley</a:t>
            </a:r>
            <a:r>
              <a:rPr lang="tr-TR" sz="3200" dirty="0"/>
              <a:t> eklentisi bulunacaktır. ‘Style’ sekmesinde ‘KTU-SABE-tez-</a:t>
            </a:r>
            <a:r>
              <a:rPr lang="tr-TR" sz="3200" dirty="0" err="1"/>
              <a:t>yazim</a:t>
            </a:r>
            <a:r>
              <a:rPr lang="tr-TR" sz="3200" dirty="0"/>
              <a:t>-</a:t>
            </a:r>
            <a:r>
              <a:rPr lang="tr-TR" sz="3200" dirty="0" err="1"/>
              <a:t>stili’ni</a:t>
            </a:r>
            <a:r>
              <a:rPr lang="tr-TR" sz="3200" dirty="0"/>
              <a:t> seçerek kullanabilirsiniz.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6" y="1767840"/>
            <a:ext cx="9534106" cy="5090159"/>
          </a:xfrm>
        </p:spPr>
      </p:pic>
    </p:spTree>
    <p:extLst>
      <p:ext uri="{BB962C8B-B14F-4D97-AF65-F5344CB8AC3E}">
        <p14:creationId xmlns:p14="http://schemas.microsoft.com/office/powerpoint/2010/main" val="215973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/>
              <a:t>Giriş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/>
              <a:t>1. Mendeley’in anasayfasında ( </a:t>
            </a:r>
            <a:r>
              <a:rPr lang="tr-TR">
                <a:hlinkClick r:id="rId2"/>
              </a:rPr>
              <a:t>https://www.mendeley.com</a:t>
            </a:r>
            <a:r>
              <a:rPr lang="tr-TR"/>
              <a:t> ) sağ üst köşede yazılı olan «sign in»  butonuna tıklayarak «ktu.edu.tr» uzantılı e-posta adresinizle giriş yapınız.</a:t>
            </a:r>
          </a:p>
          <a:p>
            <a:pPr marL="0" indent="0">
              <a:buNone/>
            </a:pPr>
            <a:endParaRPr lang="tr-TR"/>
          </a:p>
          <a:p>
            <a:pPr marL="0" indent="0">
              <a:buNone/>
            </a:pPr>
            <a:r>
              <a:rPr lang="tr-TR"/>
              <a:t>2. Karşınıza çıkan ekranda Mendeley Desktop programını bilgisayarınıza kurup programa hesabınızla giriş yapınız. </a:t>
            </a:r>
          </a:p>
          <a:p>
            <a:pPr marL="0" indent="0">
              <a:buNone/>
            </a:pPr>
            <a:endParaRPr lang="tr-TR"/>
          </a:p>
          <a:p>
            <a:pPr marL="0" indent="0">
              <a:buNone/>
            </a:pPr>
            <a:r>
              <a:rPr lang="tr-TR"/>
              <a:t>3. Devam eden sunulardaki talimatları uygulayarak referans stilini kurabilirsiniz.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6531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1. Programı çalıştırın</a:t>
            </a: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782"/>
            <a:ext cx="9620794" cy="5160426"/>
          </a:xfrm>
        </p:spPr>
      </p:pic>
    </p:spTree>
    <p:extLst>
      <p:ext uri="{BB962C8B-B14F-4D97-AF65-F5344CB8AC3E}">
        <p14:creationId xmlns:p14="http://schemas.microsoft.com/office/powerpoint/2010/main" val="4009547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2. ‘</a:t>
            </a:r>
            <a:r>
              <a:rPr lang="tr-TR" sz="3800" dirty="0" err="1"/>
              <a:t>View</a:t>
            </a:r>
            <a:r>
              <a:rPr lang="tr-TR" sz="3800" dirty="0"/>
              <a:t>/</a:t>
            </a:r>
            <a:r>
              <a:rPr lang="tr-TR" sz="3800" dirty="0" err="1"/>
              <a:t>Citation</a:t>
            </a:r>
            <a:r>
              <a:rPr lang="tr-TR" sz="3800" dirty="0"/>
              <a:t> Style/</a:t>
            </a:r>
            <a:r>
              <a:rPr lang="tr-TR" sz="3800" dirty="0" err="1"/>
              <a:t>More</a:t>
            </a:r>
            <a:r>
              <a:rPr lang="tr-TR" sz="3800" dirty="0"/>
              <a:t> </a:t>
            </a:r>
            <a:r>
              <a:rPr lang="tr-TR" sz="3800" dirty="0" err="1"/>
              <a:t>Styles</a:t>
            </a:r>
            <a:r>
              <a:rPr lang="tr-TR" sz="3800" dirty="0"/>
              <a:t>…’ bölümüne girin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68" y="1690688"/>
            <a:ext cx="9568531" cy="5128853"/>
          </a:xfrm>
        </p:spPr>
      </p:pic>
    </p:spTree>
    <p:extLst>
      <p:ext uri="{BB962C8B-B14F-4D97-AF65-F5344CB8AC3E}">
        <p14:creationId xmlns:p14="http://schemas.microsoft.com/office/powerpoint/2010/main" val="949564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dirty="0"/>
              <a:t>3. Açılan ekrandan ‘</a:t>
            </a:r>
            <a:r>
              <a:rPr lang="tr-TR" sz="3800" dirty="0" err="1"/>
              <a:t>Get</a:t>
            </a:r>
            <a:r>
              <a:rPr lang="tr-TR" sz="3800" dirty="0"/>
              <a:t> </a:t>
            </a:r>
            <a:r>
              <a:rPr lang="tr-TR" sz="3800" dirty="0" err="1"/>
              <a:t>More</a:t>
            </a:r>
            <a:r>
              <a:rPr lang="tr-TR" sz="3800" dirty="0"/>
              <a:t> </a:t>
            </a:r>
            <a:r>
              <a:rPr lang="tr-TR" sz="3800" dirty="0" err="1"/>
              <a:t>Styles</a:t>
            </a:r>
            <a:r>
              <a:rPr lang="tr-TR" sz="3800" dirty="0"/>
              <a:t>’ sekmesine girin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99" y="1690688"/>
            <a:ext cx="9661716" cy="5167311"/>
          </a:xfrm>
        </p:spPr>
      </p:pic>
      <p:sp>
        <p:nvSpPr>
          <p:cNvPr id="5" name="Aşağı Ok 4"/>
          <p:cNvSpPr/>
          <p:nvPr/>
        </p:nvSpPr>
        <p:spPr>
          <a:xfrm>
            <a:off x="4537166" y="2490652"/>
            <a:ext cx="313508" cy="6792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4393474" y="3195094"/>
            <a:ext cx="600892" cy="2264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8159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4. ‘</a:t>
            </a:r>
            <a:r>
              <a:rPr lang="tr-TR" sz="3600" dirty="0" err="1"/>
              <a:t>Download</a:t>
            </a:r>
            <a:r>
              <a:rPr lang="tr-TR" sz="3600" dirty="0"/>
              <a:t> </a:t>
            </a:r>
            <a:r>
              <a:rPr lang="tr-TR" sz="3600" dirty="0" err="1"/>
              <a:t>style</a:t>
            </a:r>
            <a:r>
              <a:rPr lang="tr-TR" sz="3600" dirty="0"/>
              <a:t>’ yazan yere aşağıdaki adresi yapıştırın ve ‘</a:t>
            </a:r>
            <a:r>
              <a:rPr lang="tr-TR" sz="3600" dirty="0" err="1"/>
              <a:t>Download</a:t>
            </a:r>
            <a:r>
              <a:rPr lang="tr-TR" sz="3600" dirty="0"/>
              <a:t>’ tuşuna basın.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37" y="1690688"/>
            <a:ext cx="9606478" cy="5167311"/>
          </a:xfrm>
        </p:spPr>
      </p:pic>
      <p:sp>
        <p:nvSpPr>
          <p:cNvPr id="5" name="Dikdörtgen 4"/>
          <p:cNvSpPr/>
          <p:nvPr/>
        </p:nvSpPr>
        <p:spPr>
          <a:xfrm>
            <a:off x="4036422" y="5015185"/>
            <a:ext cx="2582092" cy="2796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Aşağı Ok 5"/>
          <p:cNvSpPr/>
          <p:nvPr/>
        </p:nvSpPr>
        <p:spPr>
          <a:xfrm rot="14533064">
            <a:off x="3506120" y="5142785"/>
            <a:ext cx="313508" cy="6792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2301239" y="5843452"/>
            <a:ext cx="7060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http://csl.mendeley.com/styles/537624471/KTU-SABE-tez-yazim-stili</a:t>
            </a:r>
          </a:p>
        </p:txBody>
      </p:sp>
    </p:spTree>
    <p:extLst>
      <p:ext uri="{BB962C8B-B14F-4D97-AF65-F5344CB8AC3E}">
        <p14:creationId xmlns:p14="http://schemas.microsoft.com/office/powerpoint/2010/main" val="2759924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5. Ekran görüntüsü kendiliğinden değişecek ve yeni stil yüklenecektir.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59" y="1690688"/>
            <a:ext cx="9715148" cy="5167311"/>
          </a:xfrm>
        </p:spPr>
      </p:pic>
    </p:spTree>
    <p:extLst>
      <p:ext uri="{BB962C8B-B14F-4D97-AF65-F5344CB8AC3E}">
        <p14:creationId xmlns:p14="http://schemas.microsoft.com/office/powerpoint/2010/main" val="1017696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6. Stilin üzerine sol tıklayın. ‘</a:t>
            </a:r>
            <a:r>
              <a:rPr lang="tr-TR" dirty="0" err="1"/>
              <a:t>Use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Style’ tuşu ortaya çıkacaktır. Bu tuşa sol tıklayın.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09" y="1690688"/>
            <a:ext cx="9677975" cy="5167311"/>
          </a:xfrm>
        </p:spPr>
      </p:pic>
    </p:spTree>
    <p:extLst>
      <p:ext uri="{BB962C8B-B14F-4D97-AF65-F5344CB8AC3E}">
        <p14:creationId xmlns:p14="http://schemas.microsoft.com/office/powerpoint/2010/main" val="4117964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7. ‘Done’ tuşuna basın.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55" y="1690688"/>
            <a:ext cx="9631586" cy="5167311"/>
          </a:xfrm>
        </p:spPr>
      </p:pic>
      <p:sp>
        <p:nvSpPr>
          <p:cNvPr id="5" name="Dikdörtgen 4"/>
          <p:cNvSpPr/>
          <p:nvPr/>
        </p:nvSpPr>
        <p:spPr>
          <a:xfrm>
            <a:off x="6453051" y="5259025"/>
            <a:ext cx="1001486" cy="2796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Aşağı Ok 5"/>
          <p:cNvSpPr/>
          <p:nvPr/>
        </p:nvSpPr>
        <p:spPr>
          <a:xfrm rot="13564297">
            <a:off x="6005482" y="5547536"/>
            <a:ext cx="313508" cy="6792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0551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241</Words>
  <Application>Microsoft Office PowerPoint</Application>
  <PresentationFormat>Geniş ekran</PresentationFormat>
  <Paragraphs>19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Teması</vt:lpstr>
      <vt:lpstr>Mendeley Programına  ‘KTU-SABE-tez-yazim-stili’nin eklenmesi</vt:lpstr>
      <vt:lpstr>Giriş</vt:lpstr>
      <vt:lpstr>1. Programı çalıştırın</vt:lpstr>
      <vt:lpstr>2. ‘View/Citation Style/More Styles…’ bölümüne girin</vt:lpstr>
      <vt:lpstr>3. Açılan ekrandan ‘Get More Styles’ sekmesine girin</vt:lpstr>
      <vt:lpstr>4. ‘Download style’ yazan yere aşağıdaki adresi yapıştırın ve ‘Download’ tuşuna basın.</vt:lpstr>
      <vt:lpstr>5. Ekran görüntüsü kendiliğinden değişecek ve yeni stil yüklenecektir.</vt:lpstr>
      <vt:lpstr>6. Stilin üzerine sol tıklayın. ‘Use this Style’ tuşu ortaya çıkacaktır. Bu tuşa sol tıklayın.</vt:lpstr>
      <vt:lpstr>7. ‘Done’ tuşuna basın.</vt:lpstr>
      <vt:lpstr>8. Stilin aktif olup olmadığını ‘View/Citation Style/’ bölümünden kontrol edebilirsiniz.</vt:lpstr>
      <vt:lpstr>9. Mendeley’in Microsoft Word eklentisini yüklemek için ‘Tools/Install MS Word Plugin’ tuşuna tıklayın.</vt:lpstr>
      <vt:lpstr>10. Eklenti Word’e otomatik olarak yüklenecek ve bildirilecektir. ‘OK’ tuşuna basın.</vt:lpstr>
      <vt:lpstr>11. Bir Word belgesi açın. ‘Başvurular’ sekmesi altında Mendeley eklentisi bulunacaktır. ‘Style’ sekmesinde ‘KTU-SABE-tez-yazim-stili’ni seçerek kullanabilirsiniz.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Gökhan</dc:creator>
  <cp:lastModifiedBy>fikret yanar</cp:lastModifiedBy>
  <cp:revision>26</cp:revision>
  <dcterms:created xsi:type="dcterms:W3CDTF">2019-02-28T09:08:48Z</dcterms:created>
  <dcterms:modified xsi:type="dcterms:W3CDTF">2019-03-06T13:00:09Z</dcterms:modified>
</cp:coreProperties>
</file>