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817c4b92e1ec7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44" y="7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72E0-ACFF-46E8-910C-B2DDAE24A1FC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A376-BAC9-4835-AEF6-A0F879A34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60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3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6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4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6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06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21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7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02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1480-7CCD-4FAC-AB93-365B23608A63}" type="datetimeFigureOut">
              <a:rPr lang="tr-TR" smtClean="0"/>
              <a:t>5.08.2025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u.edu.tr/oid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t="13909" b="458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Köşeleri Yuvarlanmış Dikdörtgen Belirtme Çizgisi 8"/>
          <p:cNvSpPr/>
          <p:nvPr/>
        </p:nvSpPr>
        <p:spPr>
          <a:xfrm>
            <a:off x="0" y="1215342"/>
            <a:ext cx="2141316" cy="3414531"/>
          </a:xfrm>
          <a:prstGeom prst="wedgeRoundRectCallout">
            <a:avLst>
              <a:gd name="adj1" fmla="val 65114"/>
              <a:gd name="adj2" fmla="val 852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hlinkClick r:id="rId3"/>
              </a:rPr>
              <a:t>https://www.ktu.edu.tr/oidb</a:t>
            </a:r>
            <a:r>
              <a:rPr lang="tr-TR" dirty="0" smtClean="0">
                <a:solidFill>
                  <a:schemeClr val="tx1"/>
                </a:solidFill>
              </a:rPr>
              <a:t> linkini tıklayarak online kayıt için duyuruyu açınız.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3349" b="50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Belirtme Çizgisi 4"/>
          <p:cNvSpPr/>
          <p:nvPr/>
        </p:nvSpPr>
        <p:spPr>
          <a:xfrm>
            <a:off x="4523874" y="2983832"/>
            <a:ext cx="2454441" cy="925469"/>
          </a:xfrm>
          <a:prstGeom prst="wedgeEllipseCallout">
            <a:avLst>
              <a:gd name="adj1" fmla="val -85861"/>
              <a:gd name="adj2" fmla="val 51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Online kayıt için tıklayınız.</a:t>
            </a:r>
            <a:r>
              <a:rPr lang="tr-TR" dirty="0" smtClean="0"/>
              <a:t>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2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430" b="424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7928811" y="1756610"/>
            <a:ext cx="3877366" cy="1310681"/>
          </a:xfrm>
          <a:prstGeom prst="wedgeEllipseCallout">
            <a:avLst>
              <a:gd name="adj1" fmla="val -75001"/>
              <a:gd name="adj2" fmla="val 32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vf</a:t>
            </a:r>
            <a:r>
              <a:rPr lang="tr-TR" dirty="0" smtClean="0">
                <a:solidFill>
                  <a:schemeClr val="tx1"/>
                </a:solidFill>
              </a:rPr>
              <a:t>Sisteme giriş için başvuru tercih sisteminde kullandığınız e posta ve şifrenizi giriniz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56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4339" b="41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8389208" y="2113293"/>
            <a:ext cx="1732548" cy="854242"/>
          </a:xfrm>
          <a:prstGeom prst="wedgeEllipseCallout">
            <a:avLst>
              <a:gd name="adj1" fmla="val -129377"/>
              <a:gd name="adj2" fmla="val 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r>
              <a:rPr lang="tr-TR" dirty="0" smtClean="0">
                <a:solidFill>
                  <a:schemeClr val="tx1"/>
                </a:solidFill>
              </a:rPr>
              <a:t>Kayıt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9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3730" b="4807"/>
          <a:stretch/>
        </p:blipFill>
        <p:spPr>
          <a:xfrm>
            <a:off x="0" y="1"/>
            <a:ext cx="12192000" cy="6846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Oval Belirtme Çizgisi 3"/>
          <p:cNvSpPr/>
          <p:nvPr/>
        </p:nvSpPr>
        <p:spPr>
          <a:xfrm>
            <a:off x="8157411" y="1082842"/>
            <a:ext cx="2827421" cy="890337"/>
          </a:xfrm>
          <a:prstGeom prst="wedgeEllipseCallout">
            <a:avLst>
              <a:gd name="adj1" fmla="val -176949"/>
              <a:gd name="adj2" fmla="val 536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Yerleştiğiniz programı seçiniz.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5" name="Oval Belirtme Çizgisi 4"/>
          <p:cNvSpPr/>
          <p:nvPr/>
        </p:nvSpPr>
        <p:spPr>
          <a:xfrm>
            <a:off x="132347" y="613611"/>
            <a:ext cx="4235116" cy="1215189"/>
          </a:xfrm>
          <a:prstGeom prst="wedgeEllipseCallout">
            <a:avLst>
              <a:gd name="adj1" fmla="val 29730"/>
              <a:gd name="adj2" fmla="val 96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Yerleştiğiniz programı seçtikten sonra e postanıza gelen doğrulama kodunu giriniz. 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19" name="Oval Belirtme Çizgisi 18"/>
          <p:cNvSpPr/>
          <p:nvPr/>
        </p:nvSpPr>
        <p:spPr>
          <a:xfrm>
            <a:off x="6400800" y="3935393"/>
            <a:ext cx="5197033" cy="1747778"/>
          </a:xfrm>
          <a:prstGeom prst="wedgeEllipseCallout">
            <a:avLst>
              <a:gd name="adj1" fmla="val -43714"/>
              <a:gd name="adj2" fmla="val 53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dd</a:t>
            </a:r>
            <a:r>
              <a:rPr lang="tr-TR" dirty="0" smtClean="0">
                <a:solidFill>
                  <a:schemeClr val="tx1"/>
                </a:solidFill>
              </a:rPr>
              <a:t>E postanıza gelen kodu girdikten sonra istenilen belgeleri yükleyiniz.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Not: Denklik veTürkçe Düzey Belgesi varsa yüklenecektir. Ardından kayıt işleminizi onaylayınız.</a:t>
            </a:r>
            <a:endParaRPr lang="tr-TR" dirty="0"/>
          </a:p>
        </p:txBody>
      </p:sp>
      <p:sp>
        <p:nvSpPr>
          <p:cNvPr id="20" name="Oval Belirtme Çizgisi 19"/>
          <p:cNvSpPr/>
          <p:nvPr/>
        </p:nvSpPr>
        <p:spPr>
          <a:xfrm>
            <a:off x="1250066" y="5683171"/>
            <a:ext cx="2534856" cy="925973"/>
          </a:xfrm>
          <a:prstGeom prst="wedgeEllipseCallout">
            <a:avLst>
              <a:gd name="adj1" fmla="val -77454"/>
              <a:gd name="adj2" fmla="val -722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Kutucuğu işaretlemeyi unutmayınız.</a:t>
            </a:r>
            <a:r>
              <a:rPr lang="tr-TR" dirty="0" smtClean="0"/>
              <a:t>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</Words>
  <Application>Microsoft Office PowerPoint</Application>
  <PresentationFormat>Geniş ekran</PresentationFormat>
  <Paragraphs>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7</cp:revision>
  <dcterms:created xsi:type="dcterms:W3CDTF">2024-07-04T11:54:17Z</dcterms:created>
  <dcterms:modified xsi:type="dcterms:W3CDTF">2025-08-05T06:28:09Z</dcterms:modified>
</cp:coreProperties>
</file>