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7"/>
  </p:notesMasterIdLst>
  <p:sldIdLst>
    <p:sldId id="256" r:id="rId3"/>
    <p:sldId id="257" r:id="rId4"/>
    <p:sldId id="258" r:id="rId5"/>
    <p:sldId id="259" r:id="rId6"/>
    <p:sldId id="260" r:id="rId7"/>
    <p:sldId id="261" r:id="rId8"/>
    <p:sldId id="262" r:id="rId9"/>
    <p:sldId id="263" r:id="rId10"/>
    <p:sldId id="271" r:id="rId11"/>
    <p:sldId id="264" r:id="rId12"/>
    <p:sldId id="265" r:id="rId13"/>
    <p:sldId id="266" r:id="rId14"/>
    <p:sldId id="267" r:id="rId15"/>
    <p:sldId id="27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43" y="23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PlaceHolder 1"/>
          <p:cNvSpPr>
            <a:spLocks noGrp="1"/>
          </p:cNvSpPr>
          <p:nvPr>
            <p:ph type="body"/>
          </p:nvPr>
        </p:nvSpPr>
        <p:spPr>
          <a:xfrm>
            <a:off x="756000" y="5078520"/>
            <a:ext cx="6047640" cy="4811040"/>
          </a:xfrm>
          <a:prstGeom prst="rect">
            <a:avLst/>
          </a:prstGeom>
        </p:spPr>
        <p:txBody>
          <a:bodyPr lIns="0" tIns="0" rIns="0" bIns="0"/>
          <a:lstStyle/>
          <a:p>
            <a:r>
              <a:rPr lang="en-US" sz="2000" b="0" strike="noStrike" spc="-1">
                <a:solidFill>
                  <a:srgbClr val="000000"/>
                </a:solidFill>
                <a:uFill>
                  <a:solidFill>
                    <a:srgbClr val="FFFFFF"/>
                  </a:solidFill>
                </a:uFill>
                <a:latin typeface="Arial"/>
              </a:rPr>
              <a:t>Click to edit the notes format</a:t>
            </a:r>
          </a:p>
        </p:txBody>
      </p:sp>
      <p:sp>
        <p:nvSpPr>
          <p:cNvPr id="81" name="PlaceHolder 2"/>
          <p:cNvSpPr>
            <a:spLocks noGrp="1"/>
          </p:cNvSpPr>
          <p:nvPr>
            <p:ph type="hdr"/>
          </p:nvPr>
        </p:nvSpPr>
        <p:spPr>
          <a:xfrm>
            <a:off x="0" y="0"/>
            <a:ext cx="3280680" cy="534240"/>
          </a:xfrm>
          <a:prstGeom prst="rect">
            <a:avLst/>
          </a:prstGeom>
        </p:spPr>
        <p:txBody>
          <a:bodyPr lIns="0" tIns="0" rIns="0" bIns="0"/>
          <a:lstStyle/>
          <a:p>
            <a:r>
              <a:rPr lang="en-US" sz="1400" b="0" strike="noStrike" spc="-1">
                <a:solidFill>
                  <a:srgbClr val="000000"/>
                </a:solidFill>
                <a:uFill>
                  <a:solidFill>
                    <a:srgbClr val="FFFFFF"/>
                  </a:solidFill>
                </a:uFill>
                <a:latin typeface="Times New Roman"/>
              </a:rPr>
              <a:t> </a:t>
            </a:r>
          </a:p>
        </p:txBody>
      </p:sp>
      <p:sp>
        <p:nvSpPr>
          <p:cNvPr id="82" name="PlaceHolder 3"/>
          <p:cNvSpPr>
            <a:spLocks noGrp="1"/>
          </p:cNvSpPr>
          <p:nvPr>
            <p:ph type="dt"/>
          </p:nvPr>
        </p:nvSpPr>
        <p:spPr>
          <a:xfrm>
            <a:off x="4278960" y="0"/>
            <a:ext cx="3280680" cy="534240"/>
          </a:xfrm>
          <a:prstGeom prst="rect">
            <a:avLst/>
          </a:prstGeom>
        </p:spPr>
        <p:txBody>
          <a:bodyPr lIns="0" tIns="0" rIns="0" bIns="0"/>
          <a:lstStyle/>
          <a:p>
            <a:pPr algn="r"/>
            <a:r>
              <a:rPr lang="en-US" sz="1400" b="0" strike="noStrike" spc="-1">
                <a:solidFill>
                  <a:srgbClr val="000000"/>
                </a:solidFill>
                <a:uFill>
                  <a:solidFill>
                    <a:srgbClr val="FFFFFF"/>
                  </a:solidFill>
                </a:uFill>
                <a:latin typeface="Times New Roman"/>
              </a:rPr>
              <a:t> </a:t>
            </a:r>
          </a:p>
        </p:txBody>
      </p:sp>
      <p:sp>
        <p:nvSpPr>
          <p:cNvPr id="83" name="PlaceHolder 4"/>
          <p:cNvSpPr>
            <a:spLocks noGrp="1"/>
          </p:cNvSpPr>
          <p:nvPr>
            <p:ph type="ftr"/>
          </p:nvPr>
        </p:nvSpPr>
        <p:spPr>
          <a:xfrm>
            <a:off x="0" y="10157400"/>
            <a:ext cx="3280680" cy="534240"/>
          </a:xfrm>
          <a:prstGeom prst="rect">
            <a:avLst/>
          </a:prstGeom>
        </p:spPr>
        <p:txBody>
          <a:bodyPr lIns="0" tIns="0" rIns="0" bIns="0" anchor="b"/>
          <a:lstStyle/>
          <a:p>
            <a:r>
              <a:rPr lang="en-US" sz="1400" b="0" strike="noStrike" spc="-1">
                <a:solidFill>
                  <a:srgbClr val="000000"/>
                </a:solidFill>
                <a:uFill>
                  <a:solidFill>
                    <a:srgbClr val="FFFFFF"/>
                  </a:solidFill>
                </a:uFill>
                <a:latin typeface="Times New Roman"/>
              </a:rPr>
              <a:t> </a:t>
            </a:r>
          </a:p>
        </p:txBody>
      </p:sp>
      <p:sp>
        <p:nvSpPr>
          <p:cNvPr id="84" name="PlaceHolder 5"/>
          <p:cNvSpPr>
            <a:spLocks noGrp="1"/>
          </p:cNvSpPr>
          <p:nvPr>
            <p:ph type="sldNum"/>
          </p:nvPr>
        </p:nvSpPr>
        <p:spPr>
          <a:xfrm>
            <a:off x="4278960" y="10157400"/>
            <a:ext cx="3280680" cy="534240"/>
          </a:xfrm>
          <a:prstGeom prst="rect">
            <a:avLst/>
          </a:prstGeom>
        </p:spPr>
        <p:txBody>
          <a:bodyPr lIns="0" tIns="0" rIns="0" bIns="0" anchor="b"/>
          <a:lstStyle/>
          <a:p>
            <a:pPr algn="r"/>
            <a:fld id="{C84C942D-C4E3-4C09-92C9-8051CB3A8CF1}" type="slidenum">
              <a:rPr lang="en-US" sz="1400" b="0" strike="noStrike" spc="-1">
                <a:solidFill>
                  <a:srgbClr val="000000"/>
                </a:solidFill>
                <a:uFill>
                  <a:solidFill>
                    <a:srgbClr val="FFFFFF"/>
                  </a:solidFill>
                </a:uFill>
                <a:latin typeface="Times New Roman"/>
              </a:rPr>
              <a:t>‹#›</a:t>
            </a:fld>
            <a:endParaRPr lang="en-US"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PlaceHolder 1"/>
          <p:cNvSpPr>
            <a:spLocks noGrp="1"/>
          </p:cNvSpPr>
          <p:nvPr>
            <p:ph type="body"/>
          </p:nvPr>
        </p:nvSpPr>
        <p:spPr>
          <a:xfrm>
            <a:off x="685800" y="4343400"/>
            <a:ext cx="5486040" cy="4114440"/>
          </a:xfrm>
          <a:prstGeom prst="rect">
            <a:avLst/>
          </a:prstGeom>
        </p:spPr>
        <p:txBody>
          <a:bodyPr/>
          <a:lstStyle/>
          <a:p>
            <a:endParaRPr lang="en-US" sz="2000" b="0" strike="noStrike" spc="-1">
              <a:solidFill>
                <a:srgbClr val="000000"/>
              </a:solidFill>
              <a:uFill>
                <a:solidFill>
                  <a:srgbClr val="FFFFFF"/>
                </a:solidFill>
              </a:uFill>
              <a:latin typeface="Arial"/>
            </a:endParaRPr>
          </a:p>
        </p:txBody>
      </p:sp>
      <p:sp>
        <p:nvSpPr>
          <p:cNvPr id="169" name="TextShape 2"/>
          <p:cNvSpPr txBox="1"/>
          <p:nvPr/>
        </p:nvSpPr>
        <p:spPr>
          <a:xfrm>
            <a:off x="3884760" y="8685360"/>
            <a:ext cx="2971440" cy="456840"/>
          </a:xfrm>
          <a:prstGeom prst="rect">
            <a:avLst/>
          </a:prstGeom>
          <a:noFill/>
          <a:ln>
            <a:noFill/>
          </a:ln>
        </p:spPr>
        <p:txBody>
          <a:bodyPr anchor="b"/>
          <a:lstStyle/>
          <a:p>
            <a:pPr algn="r">
              <a:lnSpc>
                <a:spcPct val="100000"/>
              </a:lnSpc>
            </a:pPr>
            <a:fld id="{3A9E91E2-1F93-47EA-A954-745D2C7A075F}" type="slidenum">
              <a:rPr lang="en-US" sz="1200" b="0" strike="noStrike" spc="-1">
                <a:solidFill>
                  <a:srgbClr val="000000"/>
                </a:solidFill>
                <a:uFill>
                  <a:solidFill>
                    <a:srgbClr val="FFFFFF"/>
                  </a:solidFill>
                </a:uFill>
                <a:latin typeface="Arial"/>
              </a:rPr>
              <a:t>1</a:t>
            </a:fld>
            <a:endParaRPr lang="en-US"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PlaceHolder 1"/>
          <p:cNvSpPr>
            <a:spLocks noGrp="1"/>
          </p:cNvSpPr>
          <p:nvPr>
            <p:ph type="body"/>
          </p:nvPr>
        </p:nvSpPr>
        <p:spPr>
          <a:xfrm>
            <a:off x="685800" y="4343400"/>
            <a:ext cx="5486040" cy="4114440"/>
          </a:xfrm>
          <a:prstGeom prst="rect">
            <a:avLst/>
          </a:prstGeom>
        </p:spPr>
        <p:txBody>
          <a:bodyPr/>
          <a:lstStyle/>
          <a:p>
            <a:endParaRPr lang="en-US" sz="2000" b="0" strike="noStrike" spc="-1">
              <a:solidFill>
                <a:srgbClr val="000000"/>
              </a:solidFill>
              <a:uFill>
                <a:solidFill>
                  <a:srgbClr val="FFFFFF"/>
                </a:solidFill>
              </a:uFill>
              <a:latin typeface="Arial"/>
            </a:endParaRPr>
          </a:p>
        </p:txBody>
      </p:sp>
      <p:sp>
        <p:nvSpPr>
          <p:cNvPr id="171" name="TextShape 2"/>
          <p:cNvSpPr txBox="1"/>
          <p:nvPr/>
        </p:nvSpPr>
        <p:spPr>
          <a:xfrm>
            <a:off x="3884760" y="8685360"/>
            <a:ext cx="2971440" cy="456840"/>
          </a:xfrm>
          <a:prstGeom prst="rect">
            <a:avLst/>
          </a:prstGeom>
          <a:noFill/>
          <a:ln>
            <a:noFill/>
          </a:ln>
        </p:spPr>
        <p:txBody>
          <a:bodyPr anchor="b"/>
          <a:lstStyle/>
          <a:p>
            <a:pPr algn="r">
              <a:lnSpc>
                <a:spcPct val="100000"/>
              </a:lnSpc>
            </a:pPr>
            <a:fld id="{EDE74DE0-AD13-4BA5-8558-931CE5A057C6}" type="slidenum">
              <a:rPr lang="en-US" sz="1200" b="0" strike="noStrike" spc="-1">
                <a:solidFill>
                  <a:srgbClr val="000000"/>
                </a:solidFill>
                <a:uFill>
                  <a:solidFill>
                    <a:srgbClr val="FFFFFF"/>
                  </a:solidFill>
                </a:uFill>
                <a:latin typeface="Arial"/>
              </a:rPr>
              <a:t>14</a:t>
            </a:fld>
            <a:endParaRPr lang="en-US" sz="1400" b="0" strike="noStrike" spc="-1">
              <a:solidFill>
                <a:srgbClr val="000000"/>
              </a:solidFill>
              <a:uFill>
                <a:solidFill>
                  <a:srgbClr val="FFFFFF"/>
                </a:solidFill>
              </a:u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28" name="PlaceHolder 2"/>
          <p:cNvSpPr>
            <a:spLocks noGrp="1"/>
          </p:cNvSpPr>
          <p:nvPr>
            <p:ph type="body"/>
          </p:nvPr>
        </p:nvSpPr>
        <p:spPr>
          <a:xfrm>
            <a:off x="457200" y="2142000"/>
            <a:ext cx="777204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29" name="PlaceHolder 3"/>
          <p:cNvSpPr>
            <a:spLocks noGrp="1"/>
          </p:cNvSpPr>
          <p:nvPr>
            <p:ph type="body"/>
          </p:nvPr>
        </p:nvSpPr>
        <p:spPr>
          <a:xfrm>
            <a:off x="457200" y="4047840"/>
            <a:ext cx="777204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31" name="PlaceHolder 2"/>
          <p:cNvSpPr>
            <a:spLocks noGrp="1"/>
          </p:cNvSpPr>
          <p:nvPr>
            <p:ph type="body"/>
          </p:nvPr>
        </p:nvSpPr>
        <p:spPr>
          <a:xfrm>
            <a:off x="457200" y="214200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32" name="PlaceHolder 3"/>
          <p:cNvSpPr>
            <a:spLocks noGrp="1"/>
          </p:cNvSpPr>
          <p:nvPr>
            <p:ph type="body"/>
          </p:nvPr>
        </p:nvSpPr>
        <p:spPr>
          <a:xfrm>
            <a:off x="4439880" y="214200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33" name="PlaceHolder 4"/>
          <p:cNvSpPr>
            <a:spLocks noGrp="1"/>
          </p:cNvSpPr>
          <p:nvPr>
            <p:ph type="body"/>
          </p:nvPr>
        </p:nvSpPr>
        <p:spPr>
          <a:xfrm>
            <a:off x="4439880" y="404784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34" name="PlaceHolder 5"/>
          <p:cNvSpPr>
            <a:spLocks noGrp="1"/>
          </p:cNvSpPr>
          <p:nvPr>
            <p:ph type="body"/>
          </p:nvPr>
        </p:nvSpPr>
        <p:spPr>
          <a:xfrm>
            <a:off x="457200" y="404784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36" name="PlaceHolder 2"/>
          <p:cNvSpPr>
            <a:spLocks noGrp="1"/>
          </p:cNvSpPr>
          <p:nvPr>
            <p:ph type="body"/>
          </p:nvPr>
        </p:nvSpPr>
        <p:spPr>
          <a:xfrm>
            <a:off x="457200" y="2142000"/>
            <a:ext cx="7772040" cy="364860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37" name="PlaceHolder 3"/>
          <p:cNvSpPr>
            <a:spLocks noGrp="1"/>
          </p:cNvSpPr>
          <p:nvPr>
            <p:ph type="body"/>
          </p:nvPr>
        </p:nvSpPr>
        <p:spPr>
          <a:xfrm>
            <a:off x="457200" y="2142000"/>
            <a:ext cx="7772040" cy="364860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pic>
        <p:nvPicPr>
          <p:cNvPr id="38" name="Resim 37"/>
          <p:cNvPicPr/>
          <p:nvPr/>
        </p:nvPicPr>
        <p:blipFill>
          <a:blip r:embed="rId2"/>
          <a:stretch/>
        </p:blipFill>
        <p:spPr>
          <a:xfrm>
            <a:off x="2056680" y="2141640"/>
            <a:ext cx="4572720" cy="3648600"/>
          </a:xfrm>
          <a:prstGeom prst="rect">
            <a:avLst/>
          </a:prstGeom>
          <a:ln>
            <a:noFill/>
          </a:ln>
        </p:spPr>
      </p:pic>
      <p:pic>
        <p:nvPicPr>
          <p:cNvPr id="39" name="Resim 38"/>
          <p:cNvPicPr/>
          <p:nvPr/>
        </p:nvPicPr>
        <p:blipFill>
          <a:blip r:embed="rId2"/>
          <a:stretch/>
        </p:blipFill>
        <p:spPr>
          <a:xfrm>
            <a:off x="2056680" y="2141640"/>
            <a:ext cx="4572720" cy="364860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47" name="PlaceHolder 2"/>
          <p:cNvSpPr>
            <a:spLocks noGrp="1"/>
          </p:cNvSpPr>
          <p:nvPr>
            <p:ph type="subTitle"/>
          </p:nvPr>
        </p:nvSpPr>
        <p:spPr>
          <a:xfrm>
            <a:off x="457200" y="2142000"/>
            <a:ext cx="7772040" cy="364860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49" name="PlaceHolder 2"/>
          <p:cNvSpPr>
            <a:spLocks noGrp="1"/>
          </p:cNvSpPr>
          <p:nvPr>
            <p:ph type="body"/>
          </p:nvPr>
        </p:nvSpPr>
        <p:spPr>
          <a:xfrm>
            <a:off x="457200" y="2142000"/>
            <a:ext cx="7772040" cy="364860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51" name="PlaceHolder 2"/>
          <p:cNvSpPr>
            <a:spLocks noGrp="1"/>
          </p:cNvSpPr>
          <p:nvPr>
            <p:ph type="body"/>
          </p:nvPr>
        </p:nvSpPr>
        <p:spPr>
          <a:xfrm>
            <a:off x="457200" y="2142000"/>
            <a:ext cx="3792600" cy="364860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52" name="PlaceHolder 3"/>
          <p:cNvSpPr>
            <a:spLocks noGrp="1"/>
          </p:cNvSpPr>
          <p:nvPr>
            <p:ph type="body"/>
          </p:nvPr>
        </p:nvSpPr>
        <p:spPr>
          <a:xfrm>
            <a:off x="4439880" y="2142000"/>
            <a:ext cx="3792600" cy="364860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609480"/>
            <a:ext cx="7772040" cy="674964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56" name="PlaceHolder 2"/>
          <p:cNvSpPr>
            <a:spLocks noGrp="1"/>
          </p:cNvSpPr>
          <p:nvPr>
            <p:ph type="body"/>
          </p:nvPr>
        </p:nvSpPr>
        <p:spPr>
          <a:xfrm>
            <a:off x="457200" y="214200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57" name="PlaceHolder 3"/>
          <p:cNvSpPr>
            <a:spLocks noGrp="1"/>
          </p:cNvSpPr>
          <p:nvPr>
            <p:ph type="body"/>
          </p:nvPr>
        </p:nvSpPr>
        <p:spPr>
          <a:xfrm>
            <a:off x="457200" y="404784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58" name="PlaceHolder 4"/>
          <p:cNvSpPr>
            <a:spLocks noGrp="1"/>
          </p:cNvSpPr>
          <p:nvPr>
            <p:ph type="body"/>
          </p:nvPr>
        </p:nvSpPr>
        <p:spPr>
          <a:xfrm>
            <a:off x="4439880" y="2142000"/>
            <a:ext cx="3792600" cy="364860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7" name="PlaceHolder 2"/>
          <p:cNvSpPr>
            <a:spLocks noGrp="1"/>
          </p:cNvSpPr>
          <p:nvPr>
            <p:ph type="subTitle"/>
          </p:nvPr>
        </p:nvSpPr>
        <p:spPr>
          <a:xfrm>
            <a:off x="457200" y="2142000"/>
            <a:ext cx="7772040" cy="364860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60" name="PlaceHolder 2"/>
          <p:cNvSpPr>
            <a:spLocks noGrp="1"/>
          </p:cNvSpPr>
          <p:nvPr>
            <p:ph type="body"/>
          </p:nvPr>
        </p:nvSpPr>
        <p:spPr>
          <a:xfrm>
            <a:off x="457200" y="2142000"/>
            <a:ext cx="3792600" cy="364860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61" name="PlaceHolder 3"/>
          <p:cNvSpPr>
            <a:spLocks noGrp="1"/>
          </p:cNvSpPr>
          <p:nvPr>
            <p:ph type="body"/>
          </p:nvPr>
        </p:nvSpPr>
        <p:spPr>
          <a:xfrm>
            <a:off x="4439880" y="214200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62" name="PlaceHolder 4"/>
          <p:cNvSpPr>
            <a:spLocks noGrp="1"/>
          </p:cNvSpPr>
          <p:nvPr>
            <p:ph type="body"/>
          </p:nvPr>
        </p:nvSpPr>
        <p:spPr>
          <a:xfrm>
            <a:off x="4439880" y="404784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64" name="PlaceHolder 2"/>
          <p:cNvSpPr>
            <a:spLocks noGrp="1"/>
          </p:cNvSpPr>
          <p:nvPr>
            <p:ph type="body"/>
          </p:nvPr>
        </p:nvSpPr>
        <p:spPr>
          <a:xfrm>
            <a:off x="457200" y="214200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65" name="PlaceHolder 3"/>
          <p:cNvSpPr>
            <a:spLocks noGrp="1"/>
          </p:cNvSpPr>
          <p:nvPr>
            <p:ph type="body"/>
          </p:nvPr>
        </p:nvSpPr>
        <p:spPr>
          <a:xfrm>
            <a:off x="4439880" y="214200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66" name="PlaceHolder 4"/>
          <p:cNvSpPr>
            <a:spLocks noGrp="1"/>
          </p:cNvSpPr>
          <p:nvPr>
            <p:ph type="body"/>
          </p:nvPr>
        </p:nvSpPr>
        <p:spPr>
          <a:xfrm>
            <a:off x="457200" y="4047840"/>
            <a:ext cx="777204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68" name="PlaceHolder 2"/>
          <p:cNvSpPr>
            <a:spLocks noGrp="1"/>
          </p:cNvSpPr>
          <p:nvPr>
            <p:ph type="body"/>
          </p:nvPr>
        </p:nvSpPr>
        <p:spPr>
          <a:xfrm>
            <a:off x="457200" y="2142000"/>
            <a:ext cx="777204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69" name="PlaceHolder 3"/>
          <p:cNvSpPr>
            <a:spLocks noGrp="1"/>
          </p:cNvSpPr>
          <p:nvPr>
            <p:ph type="body"/>
          </p:nvPr>
        </p:nvSpPr>
        <p:spPr>
          <a:xfrm>
            <a:off x="457200" y="4047840"/>
            <a:ext cx="777204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71" name="PlaceHolder 2"/>
          <p:cNvSpPr>
            <a:spLocks noGrp="1"/>
          </p:cNvSpPr>
          <p:nvPr>
            <p:ph type="body"/>
          </p:nvPr>
        </p:nvSpPr>
        <p:spPr>
          <a:xfrm>
            <a:off x="457200" y="214200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72" name="PlaceHolder 3"/>
          <p:cNvSpPr>
            <a:spLocks noGrp="1"/>
          </p:cNvSpPr>
          <p:nvPr>
            <p:ph type="body"/>
          </p:nvPr>
        </p:nvSpPr>
        <p:spPr>
          <a:xfrm>
            <a:off x="4439880" y="214200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73" name="PlaceHolder 4"/>
          <p:cNvSpPr>
            <a:spLocks noGrp="1"/>
          </p:cNvSpPr>
          <p:nvPr>
            <p:ph type="body"/>
          </p:nvPr>
        </p:nvSpPr>
        <p:spPr>
          <a:xfrm>
            <a:off x="4439880" y="404784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74" name="PlaceHolder 5"/>
          <p:cNvSpPr>
            <a:spLocks noGrp="1"/>
          </p:cNvSpPr>
          <p:nvPr>
            <p:ph type="body"/>
          </p:nvPr>
        </p:nvSpPr>
        <p:spPr>
          <a:xfrm>
            <a:off x="457200" y="404784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76" name="PlaceHolder 2"/>
          <p:cNvSpPr>
            <a:spLocks noGrp="1"/>
          </p:cNvSpPr>
          <p:nvPr>
            <p:ph type="body"/>
          </p:nvPr>
        </p:nvSpPr>
        <p:spPr>
          <a:xfrm>
            <a:off x="457200" y="2142000"/>
            <a:ext cx="7772040" cy="364860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77" name="PlaceHolder 3"/>
          <p:cNvSpPr>
            <a:spLocks noGrp="1"/>
          </p:cNvSpPr>
          <p:nvPr>
            <p:ph type="body"/>
          </p:nvPr>
        </p:nvSpPr>
        <p:spPr>
          <a:xfrm>
            <a:off x="457200" y="2142000"/>
            <a:ext cx="7772040" cy="364860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pic>
        <p:nvPicPr>
          <p:cNvPr id="78" name="Resim 77"/>
          <p:cNvPicPr/>
          <p:nvPr/>
        </p:nvPicPr>
        <p:blipFill>
          <a:blip r:embed="rId2"/>
          <a:stretch/>
        </p:blipFill>
        <p:spPr>
          <a:xfrm>
            <a:off x="2056680" y="2141640"/>
            <a:ext cx="4572720" cy="3648600"/>
          </a:xfrm>
          <a:prstGeom prst="rect">
            <a:avLst/>
          </a:prstGeom>
          <a:ln>
            <a:noFill/>
          </a:ln>
        </p:spPr>
      </p:pic>
      <p:pic>
        <p:nvPicPr>
          <p:cNvPr id="79" name="Resim 78"/>
          <p:cNvPicPr/>
          <p:nvPr/>
        </p:nvPicPr>
        <p:blipFill>
          <a:blip r:embed="rId2"/>
          <a:stretch/>
        </p:blipFill>
        <p:spPr>
          <a:xfrm>
            <a:off x="2056680" y="2141640"/>
            <a:ext cx="4572720" cy="364860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9" name="PlaceHolder 2"/>
          <p:cNvSpPr>
            <a:spLocks noGrp="1"/>
          </p:cNvSpPr>
          <p:nvPr>
            <p:ph type="body"/>
          </p:nvPr>
        </p:nvSpPr>
        <p:spPr>
          <a:xfrm>
            <a:off x="457200" y="2142000"/>
            <a:ext cx="7772040" cy="364860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11" name="PlaceHolder 2"/>
          <p:cNvSpPr>
            <a:spLocks noGrp="1"/>
          </p:cNvSpPr>
          <p:nvPr>
            <p:ph type="body"/>
          </p:nvPr>
        </p:nvSpPr>
        <p:spPr>
          <a:xfrm>
            <a:off x="457200" y="2142000"/>
            <a:ext cx="3792600" cy="364860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12" name="PlaceHolder 3"/>
          <p:cNvSpPr>
            <a:spLocks noGrp="1"/>
          </p:cNvSpPr>
          <p:nvPr>
            <p:ph type="body"/>
          </p:nvPr>
        </p:nvSpPr>
        <p:spPr>
          <a:xfrm>
            <a:off x="4439880" y="2142000"/>
            <a:ext cx="3792600" cy="364860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609480"/>
            <a:ext cx="7772040" cy="674964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16" name="PlaceHolder 2"/>
          <p:cNvSpPr>
            <a:spLocks noGrp="1"/>
          </p:cNvSpPr>
          <p:nvPr>
            <p:ph type="body"/>
          </p:nvPr>
        </p:nvSpPr>
        <p:spPr>
          <a:xfrm>
            <a:off x="457200" y="214200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17" name="PlaceHolder 3"/>
          <p:cNvSpPr>
            <a:spLocks noGrp="1"/>
          </p:cNvSpPr>
          <p:nvPr>
            <p:ph type="body"/>
          </p:nvPr>
        </p:nvSpPr>
        <p:spPr>
          <a:xfrm>
            <a:off x="457200" y="404784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18" name="PlaceHolder 4"/>
          <p:cNvSpPr>
            <a:spLocks noGrp="1"/>
          </p:cNvSpPr>
          <p:nvPr>
            <p:ph type="body"/>
          </p:nvPr>
        </p:nvSpPr>
        <p:spPr>
          <a:xfrm>
            <a:off x="4439880" y="2142000"/>
            <a:ext cx="3792600" cy="364860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20" name="PlaceHolder 2"/>
          <p:cNvSpPr>
            <a:spLocks noGrp="1"/>
          </p:cNvSpPr>
          <p:nvPr>
            <p:ph type="body"/>
          </p:nvPr>
        </p:nvSpPr>
        <p:spPr>
          <a:xfrm>
            <a:off x="457200" y="2142000"/>
            <a:ext cx="3792600" cy="364860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21" name="PlaceHolder 3"/>
          <p:cNvSpPr>
            <a:spLocks noGrp="1"/>
          </p:cNvSpPr>
          <p:nvPr>
            <p:ph type="body"/>
          </p:nvPr>
        </p:nvSpPr>
        <p:spPr>
          <a:xfrm>
            <a:off x="4439880" y="214200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22" name="PlaceHolder 4"/>
          <p:cNvSpPr>
            <a:spLocks noGrp="1"/>
          </p:cNvSpPr>
          <p:nvPr>
            <p:ph type="body"/>
          </p:nvPr>
        </p:nvSpPr>
        <p:spPr>
          <a:xfrm>
            <a:off x="4439880" y="404784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609480"/>
            <a:ext cx="7772040" cy="1455840"/>
          </a:xfrm>
          <a:prstGeom prst="rect">
            <a:avLst/>
          </a:prstGeom>
        </p:spPr>
        <p:txBody>
          <a:bodyPr lIns="0" tIns="0" rIns="0" bIns="0" anchor="ctr"/>
          <a:lstStyle/>
          <a:p>
            <a:endParaRPr lang="tr-TR" sz="3200" b="0" strike="noStrike" spc="-1">
              <a:solidFill>
                <a:srgbClr val="FFFFFF"/>
              </a:solidFill>
              <a:uFill>
                <a:solidFill>
                  <a:srgbClr val="FFFFFF"/>
                </a:solidFill>
              </a:uFill>
              <a:latin typeface="Arial"/>
            </a:endParaRPr>
          </a:p>
        </p:txBody>
      </p:sp>
      <p:sp>
        <p:nvSpPr>
          <p:cNvPr id="24" name="PlaceHolder 2"/>
          <p:cNvSpPr>
            <a:spLocks noGrp="1"/>
          </p:cNvSpPr>
          <p:nvPr>
            <p:ph type="body"/>
          </p:nvPr>
        </p:nvSpPr>
        <p:spPr>
          <a:xfrm>
            <a:off x="457200" y="214200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25" name="PlaceHolder 3"/>
          <p:cNvSpPr>
            <a:spLocks noGrp="1"/>
          </p:cNvSpPr>
          <p:nvPr>
            <p:ph type="body"/>
          </p:nvPr>
        </p:nvSpPr>
        <p:spPr>
          <a:xfrm>
            <a:off x="4439880" y="2142000"/>
            <a:ext cx="379260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
        <p:nvSpPr>
          <p:cNvPr id="26" name="PlaceHolder 4"/>
          <p:cNvSpPr>
            <a:spLocks noGrp="1"/>
          </p:cNvSpPr>
          <p:nvPr>
            <p:ph type="body"/>
          </p:nvPr>
        </p:nvSpPr>
        <p:spPr>
          <a:xfrm>
            <a:off x="457200" y="4047840"/>
            <a:ext cx="7772040" cy="1740240"/>
          </a:xfrm>
          <a:prstGeom prst="rect">
            <a:avLst/>
          </a:prstGeom>
        </p:spPr>
        <p:txBody>
          <a:bodyPr lIns="0" tIns="0" rIns="0" bIns="0"/>
          <a:lstStyle/>
          <a:p>
            <a:endParaRPr lang="tr-TR" sz="1800" b="0" strike="noStrike" spc="-1">
              <a:solidFill>
                <a:srgbClr val="FFFFFF"/>
              </a:solidFill>
              <a:uFill>
                <a:solidFill>
                  <a:srgbClr val="FFFFFF"/>
                </a:solidFill>
              </a:u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4.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
        <p:cNvGrpSpPr/>
        <p:nvPr/>
      </p:nvGrpSpPr>
      <p:grpSpPr>
        <a:xfrm>
          <a:off x="0" y="0"/>
          <a:ext cx="0" cy="0"/>
          <a:chOff x="0" y="0"/>
          <a:chExt cx="0" cy="0"/>
        </a:xfrm>
      </p:grpSpPr>
      <p:pic>
        <p:nvPicPr>
          <p:cNvPr id="6" name="Picture 10"/>
          <p:cNvPicPr/>
          <p:nvPr/>
        </p:nvPicPr>
        <p:blipFill>
          <a:blip r:embed="rId15"/>
          <a:stretch/>
        </p:blipFill>
        <p:spPr>
          <a:xfrm>
            <a:off x="0" y="0"/>
            <a:ext cx="7397280" cy="6857640"/>
          </a:xfrm>
          <a:prstGeom prst="rect">
            <a:avLst/>
          </a:prstGeom>
          <a:ln>
            <a:noFill/>
          </a:ln>
        </p:spPr>
      </p:pic>
      <p:sp>
        <p:nvSpPr>
          <p:cNvPr id="7" name="PlaceHolder 1"/>
          <p:cNvSpPr>
            <a:spLocks noGrp="1"/>
          </p:cNvSpPr>
          <p:nvPr>
            <p:ph type="title"/>
          </p:nvPr>
        </p:nvSpPr>
        <p:spPr>
          <a:xfrm>
            <a:off x="2743920" y="1964160"/>
            <a:ext cx="5713920" cy="2421000"/>
          </a:xfrm>
          <a:prstGeom prst="rect">
            <a:avLst/>
          </a:prstGeom>
        </p:spPr>
        <p:txBody>
          <a:bodyPr anchor="b"/>
          <a:lstStyle/>
          <a:p>
            <a:pPr algn="r">
              <a:lnSpc>
                <a:spcPct val="100000"/>
              </a:lnSpc>
            </a:pPr>
            <a:r>
              <a:rPr lang="tr-TR" sz="4400" b="0" strike="noStrike" cap="all" spc="-1">
                <a:solidFill>
                  <a:srgbClr val="FFFFFF"/>
                </a:solidFill>
                <a:uFill>
                  <a:solidFill>
                    <a:srgbClr val="FFFFFF"/>
                  </a:solidFill>
                </a:uFill>
                <a:latin typeface="Calibri Light"/>
              </a:rPr>
              <a:t>Asıl başlık stili için tıklatın</a:t>
            </a:r>
            <a:endParaRPr lang="tr-TR" sz="3200" b="0" strike="noStrike" spc="-1">
              <a:solidFill>
                <a:srgbClr val="FFFFFF"/>
              </a:solidFill>
              <a:uFill>
                <a:solidFill>
                  <a:srgbClr val="FFFFFF"/>
                </a:solidFill>
              </a:uFill>
              <a:latin typeface="Arial"/>
            </a:endParaRPr>
          </a:p>
        </p:txBody>
      </p:sp>
      <p:sp>
        <p:nvSpPr>
          <p:cNvPr id="2" name="PlaceHolder 2"/>
          <p:cNvSpPr>
            <a:spLocks noGrp="1"/>
          </p:cNvSpPr>
          <p:nvPr>
            <p:ph type="dt"/>
          </p:nvPr>
        </p:nvSpPr>
        <p:spPr>
          <a:xfrm>
            <a:off x="6752160" y="5870520"/>
            <a:ext cx="1211760" cy="377640"/>
          </a:xfrm>
          <a:prstGeom prst="rect">
            <a:avLst/>
          </a:prstGeom>
        </p:spPr>
        <p:txBody>
          <a:bodyPr anchor="ctr"/>
          <a:lstStyle/>
          <a:p>
            <a:pPr algn="r">
              <a:lnSpc>
                <a:spcPct val="100000"/>
              </a:lnSpc>
            </a:pPr>
            <a:r>
              <a:rPr lang="en-US" sz="1000" b="0" strike="noStrike" spc="-1">
                <a:solidFill>
                  <a:srgbClr val="FFFFFF"/>
                </a:solidFill>
                <a:uFill>
                  <a:solidFill>
                    <a:srgbClr val="FFFFFF"/>
                  </a:solidFill>
                </a:uFill>
                <a:latin typeface="Calibri"/>
              </a:rPr>
              <a:t>3/4/20</a:t>
            </a:r>
            <a:endParaRPr lang="en-US" sz="1400" b="0" strike="noStrike" spc="-1">
              <a:solidFill>
                <a:srgbClr val="000000"/>
              </a:solidFill>
              <a:uFill>
                <a:solidFill>
                  <a:srgbClr val="FFFFFF"/>
                </a:solidFill>
              </a:uFill>
              <a:latin typeface="Times New Roman"/>
            </a:endParaRPr>
          </a:p>
        </p:txBody>
      </p:sp>
      <p:sp>
        <p:nvSpPr>
          <p:cNvPr id="3" name="PlaceHolder 3"/>
          <p:cNvSpPr>
            <a:spLocks noGrp="1"/>
          </p:cNvSpPr>
          <p:nvPr>
            <p:ph type="ftr"/>
          </p:nvPr>
        </p:nvSpPr>
        <p:spPr>
          <a:xfrm>
            <a:off x="2743920" y="5870520"/>
            <a:ext cx="3931920" cy="377640"/>
          </a:xfrm>
          <a:prstGeom prst="rect">
            <a:avLst/>
          </a:prstGeom>
        </p:spPr>
        <p:txBody>
          <a:bodyPr anchor="ctr"/>
          <a:lstStyle/>
          <a:p>
            <a:endParaRPr lang="en-US" sz="2400" b="0" strike="noStrike" spc="-1">
              <a:solidFill>
                <a:srgbClr val="000000"/>
              </a:solidFill>
              <a:uFill>
                <a:solidFill>
                  <a:srgbClr val="FFFFFF"/>
                </a:solidFill>
              </a:uFill>
              <a:latin typeface="Times New Roman"/>
            </a:endParaRPr>
          </a:p>
        </p:txBody>
      </p:sp>
      <p:sp>
        <p:nvSpPr>
          <p:cNvPr id="4" name="PlaceHolder 4"/>
          <p:cNvSpPr>
            <a:spLocks noGrp="1"/>
          </p:cNvSpPr>
          <p:nvPr>
            <p:ph type="sldNum"/>
          </p:nvPr>
        </p:nvSpPr>
        <p:spPr>
          <a:xfrm>
            <a:off x="8040600" y="5870520"/>
            <a:ext cx="417240" cy="377640"/>
          </a:xfrm>
          <a:prstGeom prst="rect">
            <a:avLst/>
          </a:prstGeom>
        </p:spPr>
        <p:txBody>
          <a:bodyPr anchor="ctr"/>
          <a:lstStyle/>
          <a:p>
            <a:pPr algn="r">
              <a:lnSpc>
                <a:spcPct val="100000"/>
              </a:lnSpc>
            </a:pPr>
            <a:fld id="{26F2430C-635A-4A0D-9A9F-D4CC5B27B072}" type="slidenum">
              <a:rPr lang="en-US" sz="1000" b="0" strike="noStrike" spc="-1">
                <a:solidFill>
                  <a:srgbClr val="FFFFFF"/>
                </a:solidFill>
                <a:uFill>
                  <a:solidFill>
                    <a:srgbClr val="FFFFFF"/>
                  </a:solidFill>
                </a:uFill>
                <a:latin typeface="Calibri"/>
              </a:rPr>
              <a:t>‹#›</a:t>
            </a:fld>
            <a:endParaRPr lang="en-US" sz="1400" b="0" strike="noStrike" spc="-1">
              <a:solidFill>
                <a:srgbClr val="000000"/>
              </a:solidFill>
              <a:uFill>
                <a:solidFill>
                  <a:srgbClr val="FFFFFF"/>
                </a:solidFill>
              </a:uFill>
              <a:latin typeface="Times New Roman"/>
            </a:endParaRPr>
          </a:p>
        </p:txBody>
      </p:sp>
      <p:sp>
        <p:nvSpPr>
          <p:cNvPr id="5" name="PlaceHolder 5"/>
          <p:cNvSpPr>
            <a:spLocks noGrp="1"/>
          </p:cNvSpPr>
          <p:nvPr>
            <p:ph type="body"/>
          </p:nvPr>
        </p:nvSpPr>
        <p:spPr>
          <a:xfrm>
            <a:off x="457200" y="1604520"/>
            <a:ext cx="8229240" cy="3977280"/>
          </a:xfrm>
          <a:prstGeom prst="rect">
            <a:avLst/>
          </a:prstGeom>
        </p:spPr>
        <p:txBody>
          <a:bodyPr lIns="0" tIns="0" rIns="0" bIns="0"/>
          <a:lstStyle/>
          <a:p>
            <a:pPr marL="432000" indent="-324000">
              <a:buClr>
                <a:srgbClr val="000000"/>
              </a:buClr>
              <a:buSzPct val="45000"/>
              <a:buFont typeface="Wingdings" charset="2"/>
              <a:buChar char=""/>
            </a:pPr>
            <a:r>
              <a:rPr lang="tr-TR" sz="1800" b="0" strike="noStrike" spc="-1">
                <a:solidFill>
                  <a:srgbClr val="FFFFFF"/>
                </a:solidFill>
                <a:uFill>
                  <a:solidFill>
                    <a:srgbClr val="FFFFFF"/>
                  </a:solidFill>
                </a:uFill>
                <a:latin typeface="Calibri"/>
              </a:rPr>
              <a:t>Click to edit the outline text format</a:t>
            </a:r>
          </a:p>
          <a:p>
            <a:pPr marL="864000" lvl="1" indent="-324000">
              <a:buClr>
                <a:srgbClr val="000000"/>
              </a:buClr>
              <a:buSzPct val="75000"/>
              <a:buFont typeface="Symbol" charset="2"/>
              <a:buChar char=""/>
            </a:pPr>
            <a:r>
              <a:rPr lang="tr-TR" sz="1400" b="0" strike="noStrike" spc="-1">
                <a:solidFill>
                  <a:srgbClr val="FFFFFF"/>
                </a:solidFill>
                <a:uFill>
                  <a:solidFill>
                    <a:srgbClr val="FFFFFF"/>
                  </a:solidFill>
                </a:uFill>
                <a:latin typeface="Calibri"/>
              </a:rPr>
              <a:t>Second Outline Level</a:t>
            </a:r>
          </a:p>
          <a:p>
            <a:pPr marL="1296000" lvl="2" indent="-288000">
              <a:buClr>
                <a:srgbClr val="000000"/>
              </a:buClr>
              <a:buSzPct val="45000"/>
              <a:buFont typeface="Wingdings" charset="2"/>
              <a:buChar char=""/>
            </a:pPr>
            <a:r>
              <a:rPr lang="tr-TR" sz="1200" b="0" strike="noStrike" spc="-1">
                <a:solidFill>
                  <a:srgbClr val="FFFFFF"/>
                </a:solidFill>
                <a:uFill>
                  <a:solidFill>
                    <a:srgbClr val="FFFFFF"/>
                  </a:solidFill>
                </a:uFill>
                <a:latin typeface="Calibri"/>
              </a:rPr>
              <a:t>Third Outline Level</a:t>
            </a:r>
          </a:p>
          <a:p>
            <a:pPr marL="1728000" lvl="3" indent="-216000">
              <a:buClr>
                <a:srgbClr val="000000"/>
              </a:buClr>
              <a:buSzPct val="75000"/>
              <a:buFont typeface="Symbol" charset="2"/>
              <a:buChar char=""/>
            </a:pPr>
            <a:r>
              <a:rPr lang="tr-TR" sz="1200" b="0" strike="noStrike" spc="-1">
                <a:solidFill>
                  <a:srgbClr val="FFFFFF"/>
                </a:solidFill>
                <a:uFill>
                  <a:solidFill>
                    <a:srgbClr val="FFFFFF"/>
                  </a:solidFill>
                </a:uFill>
                <a:latin typeface="Calibri"/>
              </a:rPr>
              <a:t>Fourth Outline Level</a:t>
            </a:r>
          </a:p>
          <a:p>
            <a:pPr marL="2160000" lvl="4" indent="-216000">
              <a:buClr>
                <a:srgbClr val="000000"/>
              </a:buClr>
              <a:buSzPct val="45000"/>
              <a:buFont typeface="Wingdings" charset="2"/>
              <a:buChar char=""/>
            </a:pPr>
            <a:r>
              <a:rPr lang="tr-TR" sz="2000" b="0" strike="noStrike" spc="-1">
                <a:solidFill>
                  <a:srgbClr val="FFFFFF"/>
                </a:solidFill>
                <a:uFill>
                  <a:solidFill>
                    <a:srgbClr val="FFFFFF"/>
                  </a:solidFill>
                </a:uFill>
                <a:latin typeface="Calibri"/>
              </a:rPr>
              <a:t>Fifth Outline Level</a:t>
            </a:r>
          </a:p>
          <a:p>
            <a:pPr marL="2592000" lvl="5" indent="-216000">
              <a:buClr>
                <a:srgbClr val="000000"/>
              </a:buClr>
              <a:buSzPct val="45000"/>
              <a:buFont typeface="Wingdings" charset="2"/>
              <a:buChar char=""/>
            </a:pPr>
            <a:r>
              <a:rPr lang="tr-TR" sz="2000" b="0" strike="noStrike" spc="-1">
                <a:solidFill>
                  <a:srgbClr val="FFFFFF"/>
                </a:solidFill>
                <a:uFill>
                  <a:solidFill>
                    <a:srgbClr val="FFFFFF"/>
                  </a:solidFill>
                </a:uFill>
                <a:latin typeface="Calibri"/>
              </a:rPr>
              <a:t>Sixth Outline Level</a:t>
            </a:r>
          </a:p>
          <a:p>
            <a:pPr marL="3024000" lvl="6" indent="-216000">
              <a:buClr>
                <a:srgbClr val="000000"/>
              </a:buClr>
              <a:buSzPct val="45000"/>
              <a:buFont typeface="Wingdings" charset="2"/>
              <a:buChar char=""/>
            </a:pPr>
            <a:r>
              <a:rPr lang="tr-TR" sz="2000" b="0" strike="noStrike" spc="-1">
                <a:solidFill>
                  <a:srgbClr val="FFFFFF"/>
                </a:solidFill>
                <a:uFill>
                  <a:solidFill>
                    <a:srgbClr val="FFFFFF"/>
                  </a:solidFill>
                </a:u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
        <p:cNvGrpSpPr/>
        <p:nvPr/>
      </p:nvGrpSpPr>
      <p:grpSpPr>
        <a:xfrm>
          <a:off x="0" y="0"/>
          <a:ext cx="0" cy="0"/>
          <a:chOff x="0" y="0"/>
          <a:chExt cx="0" cy="0"/>
        </a:xfrm>
      </p:grpSpPr>
      <p:pic>
        <p:nvPicPr>
          <p:cNvPr id="40" name="Picture 7"/>
          <p:cNvPicPr/>
          <p:nvPr/>
        </p:nvPicPr>
        <p:blipFill>
          <a:blip r:embed="rId15"/>
          <a:stretch/>
        </p:blipFill>
        <p:spPr>
          <a:xfrm>
            <a:off x="14040" y="0"/>
            <a:ext cx="9118080" cy="6857640"/>
          </a:xfrm>
          <a:prstGeom prst="rect">
            <a:avLst/>
          </a:prstGeom>
          <a:ln>
            <a:noFill/>
          </a:ln>
        </p:spPr>
      </p:pic>
      <p:sp>
        <p:nvSpPr>
          <p:cNvPr id="41" name="PlaceHolder 1"/>
          <p:cNvSpPr>
            <a:spLocks noGrp="1"/>
          </p:cNvSpPr>
          <p:nvPr>
            <p:ph type="title"/>
          </p:nvPr>
        </p:nvSpPr>
        <p:spPr>
          <a:xfrm>
            <a:off x="457200" y="609480"/>
            <a:ext cx="7772040" cy="1455840"/>
          </a:xfrm>
          <a:prstGeom prst="rect">
            <a:avLst/>
          </a:prstGeom>
        </p:spPr>
        <p:txBody>
          <a:bodyPr anchor="ctr"/>
          <a:lstStyle/>
          <a:p>
            <a:pPr>
              <a:lnSpc>
                <a:spcPct val="100000"/>
              </a:lnSpc>
            </a:pPr>
            <a:r>
              <a:rPr lang="tr-TR" sz="2800" b="0" strike="noStrike" cap="all" spc="-1">
                <a:solidFill>
                  <a:srgbClr val="FFFFFF"/>
                </a:solidFill>
                <a:uFill>
                  <a:solidFill>
                    <a:srgbClr val="FFFFFF"/>
                  </a:solidFill>
                </a:uFill>
                <a:latin typeface="Calibri Light"/>
              </a:rPr>
              <a:t>Asıl başlık stili için tıklatın</a:t>
            </a:r>
            <a:endParaRPr lang="tr-TR" sz="3200" b="0" strike="noStrike" spc="-1">
              <a:solidFill>
                <a:srgbClr val="FFFFFF"/>
              </a:solidFill>
              <a:uFill>
                <a:solidFill>
                  <a:srgbClr val="FFFFFF"/>
                </a:solidFill>
              </a:uFill>
              <a:latin typeface="Arial"/>
            </a:endParaRPr>
          </a:p>
        </p:txBody>
      </p:sp>
      <p:sp>
        <p:nvSpPr>
          <p:cNvPr id="42" name="PlaceHolder 2"/>
          <p:cNvSpPr>
            <a:spLocks noGrp="1"/>
          </p:cNvSpPr>
          <p:nvPr>
            <p:ph type="body"/>
          </p:nvPr>
        </p:nvSpPr>
        <p:spPr>
          <a:xfrm>
            <a:off x="457200" y="2142000"/>
            <a:ext cx="7772040" cy="3648600"/>
          </a:xfrm>
          <a:prstGeom prst="rect">
            <a:avLst/>
          </a:prstGeom>
        </p:spPr>
        <p:txBody>
          <a:bodyPr anchor="ctr"/>
          <a:lstStyle/>
          <a:p>
            <a:pPr marL="432000" indent="-324000">
              <a:buClr>
                <a:srgbClr val="000000"/>
              </a:buClr>
              <a:buSzPct val="45000"/>
              <a:buFont typeface="Wingdings" charset="2"/>
              <a:buChar char=""/>
            </a:pPr>
            <a:r>
              <a:rPr lang="tr-TR" sz="1800" b="0" strike="noStrike" spc="-1">
                <a:solidFill>
                  <a:srgbClr val="FFFFFF"/>
                </a:solidFill>
                <a:uFill>
                  <a:solidFill>
                    <a:srgbClr val="FFFFFF"/>
                  </a:solidFill>
                </a:uFill>
                <a:latin typeface="Calibri"/>
              </a:rPr>
              <a:t>Click to edit the outline text format</a:t>
            </a:r>
          </a:p>
          <a:p>
            <a:pPr marL="864000" lvl="1" indent="-324000">
              <a:buClr>
                <a:srgbClr val="000000"/>
              </a:buClr>
              <a:buSzPct val="75000"/>
              <a:buFont typeface="Symbol" charset="2"/>
              <a:buChar char=""/>
            </a:pPr>
            <a:r>
              <a:rPr lang="tr-TR" sz="1800" b="0" strike="noStrike" spc="-1">
                <a:solidFill>
                  <a:srgbClr val="FFFFFF"/>
                </a:solidFill>
                <a:uFill>
                  <a:solidFill>
                    <a:srgbClr val="FFFFFF"/>
                  </a:solidFill>
                </a:uFill>
                <a:latin typeface="Calibri"/>
              </a:rPr>
              <a:t>Second Outline Level</a:t>
            </a:r>
          </a:p>
          <a:p>
            <a:pPr marL="1296000" lvl="2" indent="-288000">
              <a:buClr>
                <a:srgbClr val="000000"/>
              </a:buClr>
              <a:buSzPct val="45000"/>
              <a:buFont typeface="Wingdings" charset="2"/>
              <a:buChar char=""/>
            </a:pPr>
            <a:r>
              <a:rPr lang="tr-TR" sz="1800" b="0" strike="noStrike" spc="-1">
                <a:solidFill>
                  <a:srgbClr val="FFFFFF"/>
                </a:solidFill>
                <a:uFill>
                  <a:solidFill>
                    <a:srgbClr val="FFFFFF"/>
                  </a:solidFill>
                </a:uFill>
                <a:latin typeface="Calibri"/>
              </a:rPr>
              <a:t>Third Outline Level</a:t>
            </a:r>
          </a:p>
          <a:p>
            <a:pPr marL="1728000" lvl="3" indent="-216000">
              <a:buClr>
                <a:srgbClr val="000000"/>
              </a:buClr>
              <a:buSzPct val="75000"/>
              <a:buFont typeface="Symbol" charset="2"/>
              <a:buChar char=""/>
            </a:pPr>
            <a:r>
              <a:rPr lang="tr-TR" sz="1800" b="0" strike="noStrike" spc="-1">
                <a:solidFill>
                  <a:srgbClr val="FFFFFF"/>
                </a:solidFill>
                <a:uFill>
                  <a:solidFill>
                    <a:srgbClr val="FFFFFF"/>
                  </a:solidFill>
                </a:uFill>
                <a:latin typeface="Calibri"/>
              </a:rPr>
              <a:t>Fourth Outline Level</a:t>
            </a:r>
          </a:p>
          <a:p>
            <a:pPr marL="2160000" lvl="4" indent="-216000">
              <a:buClr>
                <a:srgbClr val="000000"/>
              </a:buClr>
              <a:buSzPct val="45000"/>
              <a:buFont typeface="Wingdings" charset="2"/>
              <a:buChar char=""/>
            </a:pPr>
            <a:r>
              <a:rPr lang="tr-TR" sz="1800" b="0" strike="noStrike" spc="-1">
                <a:solidFill>
                  <a:srgbClr val="FFFFFF"/>
                </a:solidFill>
                <a:uFill>
                  <a:solidFill>
                    <a:srgbClr val="FFFFFF"/>
                  </a:solidFill>
                </a:uFill>
                <a:latin typeface="Calibri"/>
              </a:rPr>
              <a:t>Fifth Outline Level</a:t>
            </a:r>
          </a:p>
          <a:p>
            <a:pPr marL="2592000" lvl="5" indent="-216000">
              <a:buClr>
                <a:srgbClr val="000000"/>
              </a:buClr>
              <a:buSzPct val="45000"/>
              <a:buFont typeface="Wingdings" charset="2"/>
              <a:buChar char=""/>
            </a:pPr>
            <a:r>
              <a:rPr lang="tr-TR" sz="1800" b="0" strike="noStrike" spc="-1">
                <a:solidFill>
                  <a:srgbClr val="FFFFFF"/>
                </a:solidFill>
                <a:uFill>
                  <a:solidFill>
                    <a:srgbClr val="FFFFFF"/>
                  </a:solidFill>
                </a:uFill>
                <a:latin typeface="Calibri"/>
              </a:rPr>
              <a:t>Sixth Outline Level</a:t>
            </a:r>
          </a:p>
          <a:p>
            <a:pPr marL="285840" indent="-285480">
              <a:lnSpc>
                <a:spcPct val="100000"/>
              </a:lnSpc>
              <a:buClr>
                <a:srgbClr val="FFFFFF"/>
              </a:buClr>
              <a:buFont typeface="Arial"/>
              <a:buChar char="•"/>
            </a:pPr>
            <a:r>
              <a:rPr lang="tr-TR" sz="1800" b="0" strike="noStrike" spc="-1">
                <a:solidFill>
                  <a:srgbClr val="FFFFFF"/>
                </a:solidFill>
                <a:uFill>
                  <a:solidFill>
                    <a:srgbClr val="FFFFFF"/>
                  </a:solidFill>
                </a:uFill>
                <a:latin typeface="Calibri"/>
              </a:rPr>
              <a:t>Seventh Outline LevelAsıl metin stillerini düzenlemek için tıklatın</a:t>
            </a:r>
          </a:p>
          <a:p>
            <a:pPr marL="743040" lvl="1" indent="-285480">
              <a:lnSpc>
                <a:spcPct val="100000"/>
              </a:lnSpc>
              <a:buClr>
                <a:srgbClr val="FFFFFF"/>
              </a:buClr>
              <a:buFont typeface="Arial"/>
              <a:buChar char="•"/>
            </a:pPr>
            <a:r>
              <a:rPr lang="tr-TR" sz="1600" b="0" strike="noStrike" spc="-1">
                <a:solidFill>
                  <a:srgbClr val="FFFFFF"/>
                </a:solidFill>
                <a:uFill>
                  <a:solidFill>
                    <a:srgbClr val="FFFFFF"/>
                  </a:solidFill>
                </a:uFill>
                <a:latin typeface="Calibri"/>
              </a:rPr>
              <a:t>İkinci düzey</a:t>
            </a:r>
            <a:endParaRPr lang="tr-TR" sz="1800" b="0" strike="noStrike" spc="-1">
              <a:solidFill>
                <a:srgbClr val="FFFFFF"/>
              </a:solidFill>
              <a:uFill>
                <a:solidFill>
                  <a:srgbClr val="FFFFFF"/>
                </a:solidFill>
              </a:uFill>
              <a:latin typeface="Calibri"/>
            </a:endParaRPr>
          </a:p>
          <a:p>
            <a:pPr marL="1200240" lvl="2" indent="-285480">
              <a:lnSpc>
                <a:spcPct val="100000"/>
              </a:lnSpc>
              <a:buClr>
                <a:srgbClr val="FFFFFF"/>
              </a:buClr>
              <a:buFont typeface="Arial"/>
              <a:buChar char="•"/>
            </a:pPr>
            <a:r>
              <a:rPr lang="tr-TR" sz="1400" b="0" strike="noStrike" spc="-1">
                <a:solidFill>
                  <a:srgbClr val="FFFFFF"/>
                </a:solidFill>
                <a:uFill>
                  <a:solidFill>
                    <a:srgbClr val="FFFFFF"/>
                  </a:solidFill>
                </a:uFill>
                <a:latin typeface="Calibri"/>
              </a:rPr>
              <a:t>Üçüncü düzey</a:t>
            </a:r>
            <a:endParaRPr lang="tr-TR" sz="1800" b="0" strike="noStrike" spc="-1">
              <a:solidFill>
                <a:srgbClr val="FFFFFF"/>
              </a:solidFill>
              <a:uFill>
                <a:solidFill>
                  <a:srgbClr val="FFFFFF"/>
                </a:solidFill>
              </a:uFill>
              <a:latin typeface="Calibri"/>
            </a:endParaRPr>
          </a:p>
          <a:p>
            <a:pPr marL="1542960" lvl="3" indent="-171000">
              <a:lnSpc>
                <a:spcPct val="100000"/>
              </a:lnSpc>
              <a:buClr>
                <a:srgbClr val="FFFFFF"/>
              </a:buClr>
              <a:buFont typeface="Arial"/>
              <a:buChar char="•"/>
            </a:pPr>
            <a:r>
              <a:rPr lang="tr-TR" sz="1200" b="0" strike="noStrike" spc="-1">
                <a:solidFill>
                  <a:srgbClr val="FFFFFF"/>
                </a:solidFill>
                <a:uFill>
                  <a:solidFill>
                    <a:srgbClr val="FFFFFF"/>
                  </a:solidFill>
                </a:uFill>
                <a:latin typeface="Calibri"/>
              </a:rPr>
              <a:t>Dördüncü düzey</a:t>
            </a:r>
            <a:endParaRPr lang="tr-TR" sz="1800" b="0" strike="noStrike" spc="-1">
              <a:solidFill>
                <a:srgbClr val="FFFFFF"/>
              </a:solidFill>
              <a:uFill>
                <a:solidFill>
                  <a:srgbClr val="FFFFFF"/>
                </a:solidFill>
              </a:uFill>
              <a:latin typeface="Calibri"/>
            </a:endParaRPr>
          </a:p>
          <a:p>
            <a:pPr marL="2000160" lvl="4" indent="-171000">
              <a:lnSpc>
                <a:spcPct val="100000"/>
              </a:lnSpc>
              <a:buClr>
                <a:srgbClr val="FFFFFF"/>
              </a:buClr>
              <a:buFont typeface="Arial"/>
              <a:buChar char="•"/>
            </a:pPr>
            <a:r>
              <a:rPr lang="tr-TR" sz="1200" b="0" strike="noStrike" spc="-1">
                <a:solidFill>
                  <a:srgbClr val="FFFFFF"/>
                </a:solidFill>
                <a:uFill>
                  <a:solidFill>
                    <a:srgbClr val="FFFFFF"/>
                  </a:solidFill>
                </a:uFill>
                <a:latin typeface="Calibri"/>
              </a:rPr>
              <a:t>Beşinci düzey</a:t>
            </a:r>
            <a:endParaRPr lang="tr-TR" sz="1800" b="0" strike="noStrike" spc="-1">
              <a:solidFill>
                <a:srgbClr val="FFFFFF"/>
              </a:solidFill>
              <a:uFill>
                <a:solidFill>
                  <a:srgbClr val="FFFFFF"/>
                </a:solidFill>
              </a:uFill>
              <a:latin typeface="Calibri"/>
            </a:endParaRPr>
          </a:p>
        </p:txBody>
      </p:sp>
      <p:sp>
        <p:nvSpPr>
          <p:cNvPr id="43" name="PlaceHolder 3"/>
          <p:cNvSpPr>
            <a:spLocks noGrp="1"/>
          </p:cNvSpPr>
          <p:nvPr>
            <p:ph type="dt"/>
          </p:nvPr>
        </p:nvSpPr>
        <p:spPr>
          <a:xfrm>
            <a:off x="6523560" y="5870520"/>
            <a:ext cx="1211760" cy="377640"/>
          </a:xfrm>
          <a:prstGeom prst="rect">
            <a:avLst/>
          </a:prstGeom>
        </p:spPr>
        <p:txBody>
          <a:bodyPr anchor="ctr"/>
          <a:lstStyle/>
          <a:p>
            <a:pPr algn="r">
              <a:lnSpc>
                <a:spcPct val="100000"/>
              </a:lnSpc>
            </a:pPr>
            <a:r>
              <a:rPr lang="en-US" sz="1000" b="0" strike="noStrike" spc="-1">
                <a:solidFill>
                  <a:srgbClr val="FFFFFF"/>
                </a:solidFill>
                <a:uFill>
                  <a:solidFill>
                    <a:srgbClr val="FFFFFF"/>
                  </a:solidFill>
                </a:uFill>
                <a:latin typeface="Calibri"/>
              </a:rPr>
              <a:t>3/4/20</a:t>
            </a:r>
            <a:endParaRPr lang="en-US" sz="1400" b="0" strike="noStrike" spc="-1">
              <a:solidFill>
                <a:srgbClr val="000000"/>
              </a:solidFill>
              <a:uFill>
                <a:solidFill>
                  <a:srgbClr val="FFFFFF"/>
                </a:solidFill>
              </a:uFill>
              <a:latin typeface="Times New Roman"/>
            </a:endParaRPr>
          </a:p>
        </p:txBody>
      </p:sp>
      <p:sp>
        <p:nvSpPr>
          <p:cNvPr id="44" name="PlaceHolder 4"/>
          <p:cNvSpPr>
            <a:spLocks noGrp="1"/>
          </p:cNvSpPr>
          <p:nvPr>
            <p:ph type="ftr"/>
          </p:nvPr>
        </p:nvSpPr>
        <p:spPr>
          <a:xfrm>
            <a:off x="457200" y="5870520"/>
            <a:ext cx="5990040" cy="377640"/>
          </a:xfrm>
          <a:prstGeom prst="rect">
            <a:avLst/>
          </a:prstGeom>
        </p:spPr>
        <p:txBody>
          <a:bodyPr anchor="ctr"/>
          <a:lstStyle/>
          <a:p>
            <a:endParaRPr lang="en-US" sz="2400" b="0" strike="noStrike" spc="-1">
              <a:solidFill>
                <a:srgbClr val="000000"/>
              </a:solidFill>
              <a:uFill>
                <a:solidFill>
                  <a:srgbClr val="FFFFFF"/>
                </a:solidFill>
              </a:uFill>
              <a:latin typeface="Times New Roman"/>
            </a:endParaRPr>
          </a:p>
        </p:txBody>
      </p:sp>
      <p:sp>
        <p:nvSpPr>
          <p:cNvPr id="45" name="PlaceHolder 5"/>
          <p:cNvSpPr>
            <a:spLocks noGrp="1"/>
          </p:cNvSpPr>
          <p:nvPr>
            <p:ph type="sldNum"/>
          </p:nvPr>
        </p:nvSpPr>
        <p:spPr>
          <a:xfrm>
            <a:off x="7812000" y="5870520"/>
            <a:ext cx="417240" cy="377640"/>
          </a:xfrm>
          <a:prstGeom prst="rect">
            <a:avLst/>
          </a:prstGeom>
        </p:spPr>
        <p:txBody>
          <a:bodyPr anchor="ctr"/>
          <a:lstStyle/>
          <a:p>
            <a:pPr algn="r">
              <a:lnSpc>
                <a:spcPct val="100000"/>
              </a:lnSpc>
            </a:pPr>
            <a:fld id="{CAA6C3A8-D6CE-4D11-B4C3-C9D547A6250F}" type="slidenum">
              <a:rPr lang="en-US" sz="1000" b="0" strike="noStrike" spc="-1">
                <a:solidFill>
                  <a:srgbClr val="FFFFFF"/>
                </a:solidFill>
                <a:uFill>
                  <a:solidFill>
                    <a:srgbClr val="FFFFFF"/>
                  </a:solidFill>
                </a:uFill>
                <a:latin typeface="Calibri"/>
              </a:rPr>
              <a:t>‹#›</a:t>
            </a:fld>
            <a:endParaRPr lang="en-US"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https://www.ktu.edu.tr/ofyazilim/stajbilgileri"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TextShape 1"/>
          <p:cNvSpPr txBox="1"/>
          <p:nvPr/>
        </p:nvSpPr>
        <p:spPr>
          <a:xfrm>
            <a:off x="278781" y="1862256"/>
            <a:ext cx="8285356" cy="2475568"/>
          </a:xfrm>
          <a:prstGeom prst="rect">
            <a:avLst/>
          </a:prstGeom>
          <a:noFill/>
          <a:ln>
            <a:noFill/>
          </a:ln>
        </p:spPr>
        <p:txBody>
          <a:bodyPr anchor="b"/>
          <a:lstStyle/>
          <a:p>
            <a:pPr algn="ctr">
              <a:lnSpc>
                <a:spcPct val="100000"/>
              </a:lnSpc>
            </a:pPr>
            <a:r>
              <a:rPr lang="tr-TR" sz="4400" b="0" strike="noStrike" cap="all" spc="-1" dirty="0">
                <a:solidFill>
                  <a:srgbClr val="FFFFFF"/>
                </a:solidFill>
                <a:uFill>
                  <a:solidFill>
                    <a:srgbClr val="FFFFFF"/>
                  </a:solidFill>
                </a:uFill>
                <a:latin typeface="Calibri Light"/>
              </a:rPr>
              <a:t>Staj Rehberi</a:t>
            </a:r>
          </a:p>
          <a:p>
            <a:pPr algn="ctr">
              <a:lnSpc>
                <a:spcPct val="100000"/>
              </a:lnSpc>
            </a:pPr>
            <a:r>
              <a:rPr lang="tr-TR" sz="2000" b="1" strike="noStrike" cap="all" spc="-1" dirty="0">
                <a:solidFill>
                  <a:srgbClr val="FF0000"/>
                </a:solidFill>
                <a:effectLst>
                  <a:outerShdw blurRad="38100" dist="38100" dir="2700000" algn="tl">
                    <a:srgbClr val="000000">
                      <a:alpha val="43137"/>
                    </a:srgbClr>
                  </a:outerShdw>
                </a:effectLst>
                <a:uFill>
                  <a:solidFill>
                    <a:srgbClr val="FFFFFF"/>
                  </a:solidFill>
                </a:uFill>
                <a:latin typeface="Calibri Light"/>
              </a:rPr>
              <a:t>(Güncel bilgiler bölüm staj sayfasında yer almakta, olası değişiklik/güncellemeler </a:t>
            </a:r>
            <a:r>
              <a:rPr lang="tr-TR" sz="2000" b="1" cap="all" spc="-1" dirty="0">
                <a:solidFill>
                  <a:srgbClr val="FF0000"/>
                </a:solidFill>
                <a:effectLst>
                  <a:outerShdw blurRad="38100" dist="38100" dir="2700000" algn="tl">
                    <a:srgbClr val="000000">
                      <a:alpha val="43137"/>
                    </a:srgbClr>
                  </a:outerShdw>
                </a:effectLst>
                <a:uFill>
                  <a:solidFill>
                    <a:srgbClr val="FFFFFF"/>
                  </a:solidFill>
                </a:uFill>
                <a:latin typeface="Calibri Light"/>
              </a:rPr>
              <a:t>sayfa üzerinden sürekli duyurulmaktadır, lütfen bölüm staj sayfasını </a:t>
            </a:r>
            <a:r>
              <a:rPr lang="tr-TR" sz="2000" b="1" strike="noStrike" cap="all" spc="-1" dirty="0">
                <a:solidFill>
                  <a:srgbClr val="FF0000"/>
                </a:solidFill>
                <a:effectLst>
                  <a:outerShdw blurRad="38100" dist="38100" dir="2700000" algn="tl">
                    <a:srgbClr val="000000">
                      <a:alpha val="43137"/>
                    </a:srgbClr>
                  </a:outerShdw>
                </a:effectLst>
                <a:uFill>
                  <a:solidFill>
                    <a:srgbClr val="FFFFFF"/>
                  </a:solidFill>
                </a:uFill>
                <a:latin typeface="Calibri Light"/>
              </a:rPr>
              <a:t>titizlikle takip ediniz)</a:t>
            </a:r>
          </a:p>
          <a:p>
            <a:pPr algn="ctr">
              <a:lnSpc>
                <a:spcPct val="100000"/>
              </a:lnSpc>
            </a:pPr>
            <a:endParaRPr lang="tr-TR" sz="2000" b="1" strike="noStrike" cap="all" spc="-1" dirty="0">
              <a:solidFill>
                <a:srgbClr val="FF0000"/>
              </a:solidFill>
              <a:effectLst>
                <a:outerShdw blurRad="38100" dist="38100" dir="2700000" algn="tl">
                  <a:srgbClr val="000000">
                    <a:alpha val="43137"/>
                  </a:srgbClr>
                </a:outerShdw>
              </a:effectLst>
              <a:uFill>
                <a:solidFill>
                  <a:srgbClr val="FFFFFF"/>
                </a:solidFill>
              </a:uFill>
              <a:latin typeface="Calibri Light"/>
            </a:endParaRPr>
          </a:p>
        </p:txBody>
      </p:sp>
      <p:sp>
        <p:nvSpPr>
          <p:cNvPr id="86" name="CustomShape 2"/>
          <p:cNvSpPr/>
          <p:nvPr/>
        </p:nvSpPr>
        <p:spPr>
          <a:xfrm>
            <a:off x="2285999" y="345689"/>
            <a:ext cx="6278137" cy="1516566"/>
          </a:xfrm>
          <a:prstGeom prst="rect">
            <a:avLst/>
          </a:prstGeom>
          <a:noFill/>
          <a:ln w="9360">
            <a:noFill/>
          </a:ln>
        </p:spPr>
        <p:style>
          <a:lnRef idx="0">
            <a:scrgbClr r="0" g="0" b="0"/>
          </a:lnRef>
          <a:fillRef idx="0">
            <a:scrgbClr r="0" g="0" b="0"/>
          </a:fillRef>
          <a:effectRef idx="0">
            <a:scrgbClr r="0" g="0" b="0"/>
          </a:effectRef>
          <a:fontRef idx="minor"/>
        </p:style>
        <p:txBody>
          <a:bodyPr lIns="45720" tIns="45000" rIns="45720" bIns="45000"/>
          <a:lstStyle/>
          <a:p>
            <a:pPr algn="ctr">
              <a:lnSpc>
                <a:spcPct val="100000"/>
              </a:lnSpc>
            </a:pPr>
            <a:r>
              <a:rPr lang="en-US" sz="2400" b="1" strike="noStrike" spc="-1" dirty="0">
                <a:solidFill>
                  <a:srgbClr val="00178C"/>
                </a:solidFill>
                <a:uFill>
                  <a:solidFill>
                    <a:srgbClr val="FFFFFF"/>
                  </a:solidFill>
                </a:uFill>
                <a:latin typeface="Kabel Md BT"/>
              </a:rPr>
              <a:t>KARADENİZ TEKNİK ÜNİVERSİTESİ</a:t>
            </a:r>
            <a:endParaRPr lang="en-US" sz="1800" b="0" strike="noStrike" spc="-1" dirty="0">
              <a:solidFill>
                <a:srgbClr val="000000"/>
              </a:solidFill>
              <a:uFill>
                <a:solidFill>
                  <a:srgbClr val="FFFFFF"/>
                </a:solidFill>
              </a:uFill>
              <a:latin typeface="Arial"/>
            </a:endParaRPr>
          </a:p>
          <a:p>
            <a:pPr algn="ctr">
              <a:lnSpc>
                <a:spcPct val="100000"/>
              </a:lnSpc>
            </a:pPr>
            <a:r>
              <a:rPr lang="en-US" sz="2400" b="1" strike="noStrike" spc="-1" dirty="0">
                <a:solidFill>
                  <a:srgbClr val="00178C"/>
                </a:solidFill>
                <a:uFill>
                  <a:solidFill>
                    <a:srgbClr val="FFFFFF"/>
                  </a:solidFill>
                </a:uFill>
                <a:latin typeface="Kabel Md BT"/>
              </a:rPr>
              <a:t>OF TEKNOLOJİ FAKÜLTESİ</a:t>
            </a:r>
            <a:endParaRPr lang="en-US" sz="1800" b="0" strike="noStrike" spc="-1" dirty="0">
              <a:solidFill>
                <a:srgbClr val="000000"/>
              </a:solidFill>
              <a:uFill>
                <a:solidFill>
                  <a:srgbClr val="FFFFFF"/>
                </a:solidFill>
              </a:uFill>
              <a:latin typeface="Arial"/>
            </a:endParaRPr>
          </a:p>
          <a:p>
            <a:pPr algn="ctr">
              <a:lnSpc>
                <a:spcPct val="100000"/>
              </a:lnSpc>
            </a:pPr>
            <a:r>
              <a:rPr lang="en-US" sz="2400" b="1" strike="noStrike" spc="-1" dirty="0">
                <a:solidFill>
                  <a:srgbClr val="00178C"/>
                </a:solidFill>
                <a:uFill>
                  <a:solidFill>
                    <a:srgbClr val="FFFFFF"/>
                  </a:solidFill>
                </a:uFill>
                <a:latin typeface="Kabel Md BT"/>
              </a:rPr>
              <a:t>YAZILIM MÜHENDİSLİĞİ BÖLÜMÜ</a:t>
            </a:r>
            <a:endParaRPr lang="en-US" sz="1800" b="0" strike="noStrike" spc="-1" dirty="0">
              <a:solidFill>
                <a:srgbClr val="000000"/>
              </a:solidFill>
              <a:uFill>
                <a:solidFill>
                  <a:srgbClr val="FFFFFF"/>
                </a:solidFill>
              </a:uFill>
              <a:latin typeface="Arial"/>
            </a:endParaRPr>
          </a:p>
        </p:txBody>
      </p:sp>
      <p:sp>
        <p:nvSpPr>
          <p:cNvPr id="2" name="Metin kutusu 1">
            <a:extLst>
              <a:ext uri="{FF2B5EF4-FFF2-40B4-BE49-F238E27FC236}">
                <a16:creationId xmlns:a16="http://schemas.microsoft.com/office/drawing/2014/main" id="{DEA8A8BD-B4EB-4F70-B6D0-353F51945BEB}"/>
              </a:ext>
            </a:extLst>
          </p:cNvPr>
          <p:cNvSpPr txBox="1"/>
          <p:nvPr/>
        </p:nvSpPr>
        <p:spPr>
          <a:xfrm>
            <a:off x="2987235" y="4714043"/>
            <a:ext cx="4265822" cy="1477328"/>
          </a:xfrm>
          <a:prstGeom prst="rect">
            <a:avLst/>
          </a:prstGeom>
          <a:noFill/>
        </p:spPr>
        <p:txBody>
          <a:bodyPr wrap="square" rtlCol="0">
            <a:spAutoFit/>
          </a:bodyPr>
          <a:lstStyle/>
          <a:p>
            <a:r>
              <a:rPr lang="tr-TR" dirty="0" err="1">
                <a:solidFill>
                  <a:schemeClr val="accent3"/>
                </a:solidFill>
              </a:rPr>
              <a:t>Doç.Dr</a:t>
            </a:r>
            <a:r>
              <a:rPr lang="tr-TR" dirty="0">
                <a:solidFill>
                  <a:schemeClr val="accent3"/>
                </a:solidFill>
              </a:rPr>
              <a:t>. Özcan ÖZYURT</a:t>
            </a:r>
          </a:p>
          <a:p>
            <a:r>
              <a:rPr lang="tr-TR" dirty="0" err="1">
                <a:solidFill>
                  <a:schemeClr val="accent3"/>
                </a:solidFill>
              </a:rPr>
              <a:t>Arş.Gör</a:t>
            </a:r>
            <a:r>
              <a:rPr lang="tr-TR" dirty="0">
                <a:solidFill>
                  <a:schemeClr val="accent3"/>
                </a:solidFill>
              </a:rPr>
              <a:t>. Işılay BOZKURT</a:t>
            </a:r>
          </a:p>
          <a:p>
            <a:r>
              <a:rPr lang="tr-TR" dirty="0" err="1">
                <a:solidFill>
                  <a:schemeClr val="accent3"/>
                </a:solidFill>
              </a:rPr>
              <a:t>Arş.Gör</a:t>
            </a:r>
            <a:r>
              <a:rPr lang="tr-TR" dirty="0">
                <a:solidFill>
                  <a:schemeClr val="accent3"/>
                </a:solidFill>
              </a:rPr>
              <a:t>. Hakan AYDIN</a:t>
            </a:r>
          </a:p>
          <a:p>
            <a:r>
              <a:rPr lang="tr-TR" dirty="0">
                <a:solidFill>
                  <a:schemeClr val="accent3"/>
                </a:solidFill>
              </a:rPr>
              <a:t>Arş.Gör. Musa ASLAN</a:t>
            </a:r>
          </a:p>
          <a:p>
            <a:endParaRPr lang="tr-TR" dirty="0">
              <a:solidFill>
                <a:schemeClr val="accent3"/>
              </a:solidFill>
            </a:endParaRPr>
          </a:p>
        </p:txBody>
      </p:sp>
      <p:pic>
        <p:nvPicPr>
          <p:cNvPr id="3" name="Resim 2"/>
          <p:cNvPicPr>
            <a:picLocks noChangeAspect="1"/>
          </p:cNvPicPr>
          <p:nvPr/>
        </p:nvPicPr>
        <p:blipFill>
          <a:blip r:embed="rId3"/>
          <a:stretch>
            <a:fillRect/>
          </a:stretch>
        </p:blipFill>
        <p:spPr>
          <a:xfrm>
            <a:off x="624933" y="785880"/>
            <a:ext cx="1181100" cy="1209675"/>
          </a:xfrm>
          <a:prstGeom prst="rect">
            <a:avLst/>
          </a:prstGeom>
        </p:spPr>
      </p:pic>
      <p:sp>
        <p:nvSpPr>
          <p:cNvPr id="4" name="Metin kutusu 3"/>
          <p:cNvSpPr txBox="1"/>
          <p:nvPr/>
        </p:nvSpPr>
        <p:spPr>
          <a:xfrm>
            <a:off x="1940312" y="4153158"/>
            <a:ext cx="4839289" cy="369332"/>
          </a:xfrm>
          <a:prstGeom prst="rect">
            <a:avLst/>
          </a:prstGeom>
          <a:noFill/>
        </p:spPr>
        <p:txBody>
          <a:bodyPr wrap="square" rtlCol="0">
            <a:spAutoFit/>
          </a:bodyPr>
          <a:lstStyle/>
          <a:p>
            <a:pPr algn="ctr"/>
            <a:r>
              <a:rPr lang="tr-TR" dirty="0"/>
              <a:t>https://www.ktu.edu.tr/ofyazilim/stajbilgileri</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457200" y="609480"/>
            <a:ext cx="8296506" cy="829027"/>
          </a:xfrm>
          <a:prstGeom prst="rect">
            <a:avLst/>
          </a:prstGeom>
          <a:noFill/>
          <a:ln>
            <a:noFill/>
          </a:ln>
        </p:spPr>
        <p:txBody>
          <a:bodyPr anchor="ctr"/>
          <a:lstStyle/>
          <a:p>
            <a:pPr>
              <a:lnSpc>
                <a:spcPct val="100000"/>
              </a:lnSpc>
            </a:pPr>
            <a:r>
              <a:rPr lang="tr-TR" sz="2800" b="1" strike="noStrike" cap="all" spc="-1" dirty="0">
                <a:solidFill>
                  <a:srgbClr val="C00000"/>
                </a:solidFill>
                <a:uFill>
                  <a:solidFill>
                    <a:srgbClr val="FFFFFF"/>
                  </a:solidFill>
                </a:uFill>
                <a:latin typeface="Calibri Light"/>
              </a:rPr>
              <a:t>Staj Dosyasının Teslimi ve stajın sonlandırılması</a:t>
            </a:r>
            <a:endParaRPr lang="tr-TR" sz="3200" b="0" strike="noStrike" spc="-1" dirty="0">
              <a:solidFill>
                <a:srgbClr val="FFFFFF"/>
              </a:solidFill>
              <a:uFill>
                <a:solidFill>
                  <a:srgbClr val="FFFFFF"/>
                </a:solidFill>
              </a:uFill>
              <a:latin typeface="Arial"/>
            </a:endParaRPr>
          </a:p>
        </p:txBody>
      </p:sp>
      <p:sp>
        <p:nvSpPr>
          <p:cNvPr id="121" name="TextShape 2"/>
          <p:cNvSpPr txBox="1"/>
          <p:nvPr/>
        </p:nvSpPr>
        <p:spPr>
          <a:xfrm>
            <a:off x="457199" y="1438507"/>
            <a:ext cx="8296507" cy="4809653"/>
          </a:xfrm>
          <a:prstGeom prst="rect">
            <a:avLst/>
          </a:prstGeom>
          <a:noFill/>
          <a:ln>
            <a:noFill/>
          </a:ln>
        </p:spPr>
        <p:txBody>
          <a:bodyPr anchor="ctr"/>
          <a:lstStyle/>
          <a:p>
            <a:pPr marL="285840" indent="-285480" algn="just">
              <a:lnSpc>
                <a:spcPct val="100000"/>
              </a:lnSpc>
              <a:buClr>
                <a:srgbClr val="FFFFFF"/>
              </a:buClr>
              <a:buFont typeface="Arial"/>
              <a:buChar char="•"/>
            </a:pPr>
            <a:endParaRPr lang="tr-TR" sz="1800" b="0" strike="noStrike" spc="-1" dirty="0">
              <a:solidFill>
                <a:srgbClr val="FFFFFF"/>
              </a:solidFill>
              <a:uFill>
                <a:solidFill>
                  <a:srgbClr val="FFFFFF"/>
                </a:solidFill>
              </a:uFill>
              <a:latin typeface="Calibri"/>
            </a:endParaRPr>
          </a:p>
          <a:p>
            <a:pPr marL="285840" indent="-285480" algn="just">
              <a:lnSpc>
                <a:spcPct val="100000"/>
              </a:lnSpc>
              <a:buClr>
                <a:srgbClr val="FFFFFF"/>
              </a:buClr>
              <a:buFont typeface="Arial"/>
              <a:buChar char="•"/>
            </a:pPr>
            <a:endParaRPr lang="tr-TR" spc="-1" dirty="0">
              <a:solidFill>
                <a:srgbClr val="FFFFFF"/>
              </a:solidFill>
              <a:uFill>
                <a:solidFill>
                  <a:srgbClr val="FFFFFF"/>
                </a:solidFill>
              </a:uFill>
              <a:latin typeface="Calibri"/>
            </a:endParaRP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Staj dosyaları stajın tamamlanmasının ardından 10 gün içerisinde BYS üzerinden yüklenmeli ve staj sonlandırılmalıdır.</a:t>
            </a:r>
          </a:p>
          <a:p>
            <a:pPr marL="285840" indent="-285480" algn="just">
              <a:lnSpc>
                <a:spcPct val="100000"/>
              </a:lnSpc>
              <a:buClr>
                <a:srgbClr val="FFFFFF"/>
              </a:buClr>
              <a:buFont typeface="Arial"/>
              <a:buChar char="•"/>
            </a:pPr>
            <a:r>
              <a:rPr lang="tr-TR" sz="1600" spc="-1" dirty="0">
                <a:solidFill>
                  <a:srgbClr val="FFFFFF"/>
                </a:solidFill>
                <a:uFill>
                  <a:solidFill>
                    <a:srgbClr val="FFFFFF"/>
                  </a:solidFill>
                </a:uFill>
                <a:latin typeface="Calibri"/>
              </a:rPr>
              <a:t>Stajın sonlandırılmasında firma/kurumdaki yetkilinin mailine gerekli adımlar gönderilmektedir. Bu süreç öğrencinin kontrolü ve sorumluluğundadır.</a:t>
            </a: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Stajda ücret alınması durumunda staj sayfasındaki evraklar – gerekli ise – işleme alınma ve gereği yapılmalıdır.</a:t>
            </a: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Bölüm sayfasında bulunan anketlerden </a:t>
            </a:r>
            <a:r>
              <a:rPr lang="tr-TR" sz="1600" b="0" strike="noStrike" spc="-1" dirty="0">
                <a:solidFill>
                  <a:srgbClr val="FFFF00"/>
                </a:solidFill>
                <a:uFill>
                  <a:solidFill>
                    <a:srgbClr val="FFFFFF"/>
                  </a:solidFill>
                </a:uFill>
                <a:latin typeface="Calibri"/>
              </a:rPr>
              <a:t>“öğrencinin staj yaptığı kurum/kuruluşu değerlendirme anketi” </a:t>
            </a:r>
            <a:r>
              <a:rPr lang="tr-TR" sz="1600" b="0" strike="noStrike" spc="-1" dirty="0">
                <a:solidFill>
                  <a:srgbClr val="FFFFFF"/>
                </a:solidFill>
                <a:uFill>
                  <a:solidFill>
                    <a:srgbClr val="FFFFFF"/>
                  </a:solidFill>
                </a:uFill>
                <a:latin typeface="Calibri"/>
              </a:rPr>
              <a:t>ve </a:t>
            </a:r>
            <a:r>
              <a:rPr lang="tr-TR" sz="1600" b="0" strike="noStrike" spc="-1" dirty="0">
                <a:solidFill>
                  <a:srgbClr val="FFFF00"/>
                </a:solidFill>
                <a:uFill>
                  <a:solidFill>
                    <a:srgbClr val="FFFFFF"/>
                  </a:solidFill>
                </a:uFill>
                <a:latin typeface="Calibri"/>
              </a:rPr>
              <a:t>“öğrencinin kendi stajını değerlendirme anketi” </a:t>
            </a:r>
            <a:r>
              <a:rPr lang="tr-TR" sz="1600" b="0" strike="noStrike" spc="-1" dirty="0">
                <a:solidFill>
                  <a:srgbClr val="FFFFFF"/>
                </a:solidFill>
                <a:uFill>
                  <a:solidFill>
                    <a:srgbClr val="FFFFFF"/>
                  </a:solidFill>
                </a:uFill>
                <a:latin typeface="Calibri"/>
              </a:rPr>
              <a:t>öğrenci tarafından BYS sistemi üzerinden online olarak doldurulmalıdır.</a:t>
            </a: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Staj sicil fişi ve </a:t>
            </a:r>
            <a:r>
              <a:rPr lang="tr-TR" sz="1600" b="0" strike="noStrike" spc="-1" dirty="0">
                <a:solidFill>
                  <a:srgbClr val="FFFF00"/>
                </a:solidFill>
                <a:uFill>
                  <a:solidFill>
                    <a:srgbClr val="FFFFFF"/>
                  </a:solidFill>
                </a:uFill>
                <a:latin typeface="Calibri"/>
              </a:rPr>
              <a:t>“kurum/kuruluşun stajyeri değerlendirme anketi” </a:t>
            </a:r>
            <a:r>
              <a:rPr lang="tr-TR" sz="1600" b="0" strike="noStrike" spc="-1" dirty="0">
                <a:solidFill>
                  <a:srgbClr val="FFFFFF"/>
                </a:solidFill>
                <a:uFill>
                  <a:solidFill>
                    <a:srgbClr val="FFFFFF"/>
                  </a:solidFill>
                </a:uFill>
                <a:latin typeface="Calibri"/>
              </a:rPr>
              <a:t>staj yaptıran mühendis tarafından BYS sistemi üzerinden doldurulmalıdır.</a:t>
            </a: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Anketlerin hiçbir şekilde nota etki etmeyeceği bilinerek içtenlikle doldurulması istenmektedir.</a:t>
            </a: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Staj dosyası, işyerinde çalışan Yazılım Mühendisi veya Bilgisayar Mühendisi tarafından imzalanacaktır. Eğer birden fazla mühendis ile çalışılmış ise, her mühendis yaptırdığı iş ile ilgili kısımları imzalar veya paraflar. İçindekiler kısmının sonuna kadar olan bölümler </a:t>
            </a:r>
            <a:r>
              <a:rPr lang="tr-TR" sz="1600" b="0" strike="noStrike" spc="-1" dirty="0">
                <a:solidFill>
                  <a:srgbClr val="FFFF00"/>
                </a:solidFill>
                <a:uFill>
                  <a:solidFill>
                    <a:srgbClr val="FFFFFF"/>
                  </a:solidFill>
                </a:uFill>
                <a:latin typeface="Calibri"/>
              </a:rPr>
              <a:t>imzalı</a:t>
            </a:r>
            <a:r>
              <a:rPr lang="tr-TR" sz="1600" b="0" strike="noStrike" spc="-1" dirty="0">
                <a:solidFill>
                  <a:srgbClr val="FFFFFF"/>
                </a:solidFill>
                <a:uFill>
                  <a:solidFill>
                    <a:srgbClr val="FFFFFF"/>
                  </a:solidFill>
                </a:uFill>
                <a:latin typeface="Calibri"/>
              </a:rPr>
              <a:t>, diğer bölümler </a:t>
            </a:r>
            <a:r>
              <a:rPr lang="tr-TR" sz="1600" b="0" strike="noStrike" spc="-1" dirty="0">
                <a:solidFill>
                  <a:srgbClr val="FFFF00"/>
                </a:solidFill>
                <a:uFill>
                  <a:solidFill>
                    <a:srgbClr val="FFFFFF"/>
                  </a:solidFill>
                </a:uFill>
                <a:latin typeface="Calibri"/>
              </a:rPr>
              <a:t>imzalı veya paraflı </a:t>
            </a:r>
            <a:r>
              <a:rPr lang="tr-TR" sz="1600" b="0" strike="noStrike" spc="-1" dirty="0">
                <a:solidFill>
                  <a:srgbClr val="FFFFFF"/>
                </a:solidFill>
                <a:uFill>
                  <a:solidFill>
                    <a:srgbClr val="FFFFFF"/>
                  </a:solidFill>
                </a:uFill>
                <a:latin typeface="Calibri"/>
              </a:rPr>
              <a:t>olmalıdır. Staj dosyasında imza veya parafsız sayfa olmamalıdır. </a:t>
            </a: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Staj dosyasını onaylayan mühendislerin oda sicil numarası veya diploma numarası staj dosyasına yazılmalıdır (Staj dosyasının sonuna eklenebilir)</a:t>
            </a:r>
          </a:p>
        </p:txBody>
      </p:sp>
      <p:sp>
        <p:nvSpPr>
          <p:cNvPr id="122" name="TextShape 3"/>
          <p:cNvSpPr txBox="1"/>
          <p:nvPr/>
        </p:nvSpPr>
        <p:spPr>
          <a:xfrm>
            <a:off x="7812000" y="5870520"/>
            <a:ext cx="417240" cy="377640"/>
          </a:xfrm>
          <a:prstGeom prst="rect">
            <a:avLst/>
          </a:prstGeom>
          <a:noFill/>
          <a:ln>
            <a:noFill/>
          </a:ln>
        </p:spPr>
        <p:txBody>
          <a:bodyPr anchor="ctr"/>
          <a:lstStyle/>
          <a:p>
            <a:pPr algn="r">
              <a:lnSpc>
                <a:spcPct val="100000"/>
              </a:lnSpc>
            </a:pPr>
            <a:fld id="{437305BA-93D6-4675-9079-A9C7900466B3}" type="slidenum">
              <a:rPr lang="en-US" sz="1000" b="0" strike="noStrike" spc="-1">
                <a:solidFill>
                  <a:srgbClr val="FFFFFF"/>
                </a:solidFill>
                <a:uFill>
                  <a:solidFill>
                    <a:srgbClr val="FFFFFF"/>
                  </a:solidFill>
                </a:uFill>
                <a:latin typeface="Calibri"/>
              </a:rPr>
              <a:t>10</a:t>
            </a:fld>
            <a:endParaRPr lang="en-US" sz="1400" b="0" strike="noStrike" spc="-1">
              <a:solidFill>
                <a:srgbClr val="000000"/>
              </a:solidFill>
              <a:uFill>
                <a:solidFill>
                  <a:srgbClr val="FFFFFF"/>
                </a:solidFill>
              </a:uFill>
              <a:latin typeface="Times New Roman"/>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 name="Picture 21"/>
          <p:cNvPicPr/>
          <p:nvPr/>
        </p:nvPicPr>
        <p:blipFill>
          <a:blip r:embed="rId2"/>
          <a:stretch/>
        </p:blipFill>
        <p:spPr>
          <a:xfrm>
            <a:off x="6635880" y="1571759"/>
            <a:ext cx="2363154" cy="3847733"/>
          </a:xfrm>
          <a:prstGeom prst="rect">
            <a:avLst/>
          </a:prstGeom>
          <a:ln>
            <a:noFill/>
          </a:ln>
        </p:spPr>
      </p:pic>
      <p:sp>
        <p:nvSpPr>
          <p:cNvPr id="126" name="TextShape 1"/>
          <p:cNvSpPr txBox="1"/>
          <p:nvPr/>
        </p:nvSpPr>
        <p:spPr>
          <a:xfrm>
            <a:off x="457200" y="609480"/>
            <a:ext cx="7772040" cy="718920"/>
          </a:xfrm>
          <a:prstGeom prst="rect">
            <a:avLst/>
          </a:prstGeom>
          <a:noFill/>
          <a:ln>
            <a:noFill/>
          </a:ln>
        </p:spPr>
        <p:txBody>
          <a:bodyPr anchor="ctr"/>
          <a:lstStyle/>
          <a:p>
            <a:pPr>
              <a:lnSpc>
                <a:spcPct val="100000"/>
              </a:lnSpc>
            </a:pPr>
            <a:r>
              <a:rPr lang="tr-TR" sz="2800" b="1" strike="noStrike" cap="all" spc="-1" dirty="0">
                <a:solidFill>
                  <a:srgbClr val="C00000"/>
                </a:solidFill>
                <a:uFill>
                  <a:solidFill>
                    <a:srgbClr val="FFFFFF"/>
                  </a:solidFill>
                </a:uFill>
                <a:latin typeface="Calibri Light"/>
              </a:rPr>
              <a:t>Staj Sicil Fişi</a:t>
            </a:r>
            <a:endParaRPr lang="tr-TR" sz="3200" b="0" strike="noStrike" spc="-1" dirty="0">
              <a:solidFill>
                <a:srgbClr val="FFFFFF"/>
              </a:solidFill>
              <a:uFill>
                <a:solidFill>
                  <a:srgbClr val="FFFFFF"/>
                </a:solidFill>
              </a:uFill>
              <a:latin typeface="Arial"/>
            </a:endParaRPr>
          </a:p>
        </p:txBody>
      </p:sp>
      <p:sp>
        <p:nvSpPr>
          <p:cNvPr id="127" name="TextShape 2"/>
          <p:cNvSpPr txBox="1"/>
          <p:nvPr/>
        </p:nvSpPr>
        <p:spPr>
          <a:xfrm>
            <a:off x="0" y="6492960"/>
            <a:ext cx="366480" cy="364680"/>
          </a:xfrm>
          <a:prstGeom prst="rect">
            <a:avLst/>
          </a:prstGeom>
          <a:noFill/>
          <a:ln>
            <a:noFill/>
          </a:ln>
        </p:spPr>
        <p:txBody>
          <a:bodyPr anchor="ctr"/>
          <a:lstStyle/>
          <a:p>
            <a:pPr algn="r">
              <a:lnSpc>
                <a:spcPct val="100000"/>
              </a:lnSpc>
            </a:pPr>
            <a:fld id="{F61E19F8-E5EF-4168-B3F0-36971F6E2EBA}" type="slidenum">
              <a:rPr lang="en-US" sz="1000" b="0" strike="noStrike" spc="-1">
                <a:solidFill>
                  <a:srgbClr val="FFFFFF"/>
                </a:solidFill>
                <a:uFill>
                  <a:solidFill>
                    <a:srgbClr val="FFFFFF"/>
                  </a:solidFill>
                </a:uFill>
                <a:latin typeface="Lucida Sans Unicode"/>
              </a:rPr>
              <a:t>11</a:t>
            </a:fld>
            <a:endParaRPr lang="en-US" sz="1400" b="0" strike="noStrike" spc="-1">
              <a:solidFill>
                <a:srgbClr val="000000"/>
              </a:solidFill>
              <a:uFill>
                <a:solidFill>
                  <a:srgbClr val="FFFFFF"/>
                </a:solidFill>
              </a:uFill>
              <a:latin typeface="Times New Roman"/>
            </a:endParaRPr>
          </a:p>
        </p:txBody>
      </p:sp>
      <p:sp>
        <p:nvSpPr>
          <p:cNvPr id="129" name="CustomShape 4"/>
          <p:cNvSpPr/>
          <p:nvPr/>
        </p:nvSpPr>
        <p:spPr>
          <a:xfrm flipV="1">
            <a:off x="2357280" y="2143080"/>
            <a:ext cx="713880" cy="142560"/>
          </a:xfrm>
          <a:custGeom>
            <a:avLst/>
            <a:gdLst/>
            <a:ahLst/>
            <a:cxnLst/>
            <a:rect l="l" t="t" r="r" b="b"/>
            <a:pathLst>
              <a:path w="21600" h="21600">
                <a:moveTo>
                  <a:pt x="0" y="0"/>
                </a:moveTo>
                <a:lnTo>
                  <a:pt x="21600" y="21600"/>
                </a:lnTo>
              </a:path>
            </a:pathLst>
          </a:custGeom>
          <a:noFill/>
          <a:ln>
            <a:round/>
            <a:tailEnd type="arrow" w="med" len="med"/>
          </a:ln>
        </p:spPr>
        <p:style>
          <a:lnRef idx="1">
            <a:schemeClr val="accent1"/>
          </a:lnRef>
          <a:fillRef idx="0">
            <a:schemeClr val="accent1"/>
          </a:fillRef>
          <a:effectRef idx="0">
            <a:schemeClr val="accent1"/>
          </a:effectRef>
          <a:fontRef idx="minor"/>
        </p:style>
      </p:sp>
      <p:sp>
        <p:nvSpPr>
          <p:cNvPr id="130" name="CustomShape 5"/>
          <p:cNvSpPr/>
          <p:nvPr/>
        </p:nvSpPr>
        <p:spPr>
          <a:xfrm rot="10800000" flipV="1">
            <a:off x="8001000" y="2143080"/>
            <a:ext cx="1428480" cy="213840"/>
          </a:xfrm>
          <a:custGeom>
            <a:avLst/>
            <a:gdLst/>
            <a:ahLst/>
            <a:cxnLst/>
            <a:rect l="l" t="t" r="r" b="b"/>
            <a:pathLst>
              <a:path w="21600" h="21600">
                <a:moveTo>
                  <a:pt x="0" y="0"/>
                </a:moveTo>
                <a:lnTo>
                  <a:pt x="21600" y="21600"/>
                </a:lnTo>
              </a:path>
            </a:pathLst>
          </a:custGeom>
          <a:noFill/>
          <a:ln>
            <a:round/>
            <a:tailEnd type="arrow" w="med" len="med"/>
          </a:ln>
        </p:spPr>
        <p:style>
          <a:lnRef idx="1">
            <a:schemeClr val="accent1"/>
          </a:lnRef>
          <a:fillRef idx="0">
            <a:schemeClr val="accent1"/>
          </a:fillRef>
          <a:effectRef idx="0">
            <a:schemeClr val="accent1"/>
          </a:effectRef>
          <a:fontRef idx="minor"/>
        </p:style>
      </p:sp>
      <p:sp>
        <p:nvSpPr>
          <p:cNvPr id="131" name="CustomShape 6"/>
          <p:cNvSpPr/>
          <p:nvPr/>
        </p:nvSpPr>
        <p:spPr>
          <a:xfrm>
            <a:off x="1951463" y="2509024"/>
            <a:ext cx="4598737" cy="291046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200" b="0" strike="noStrike" spc="-1" dirty="0" err="1">
                <a:solidFill>
                  <a:srgbClr val="FFFFFF"/>
                </a:solidFill>
                <a:uFill>
                  <a:solidFill>
                    <a:srgbClr val="FFFFFF"/>
                  </a:solidFill>
                </a:uFill>
                <a:latin typeface="Arial"/>
              </a:rPr>
              <a:t>Stajınız</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tamamlanınca</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staj</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yaptıran</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mühendis</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tarafından</a:t>
            </a:r>
            <a:endParaRPr lang="en-US" sz="1800" b="0" strike="noStrike" spc="-1" dirty="0">
              <a:solidFill>
                <a:srgbClr val="000000"/>
              </a:solidFill>
              <a:uFill>
                <a:solidFill>
                  <a:srgbClr val="FFFFFF"/>
                </a:solidFill>
              </a:uFill>
              <a:latin typeface="Arial"/>
            </a:endParaRPr>
          </a:p>
          <a:p>
            <a:pPr algn="ctr">
              <a:lnSpc>
                <a:spcPct val="100000"/>
              </a:lnSpc>
            </a:pPr>
            <a:r>
              <a:rPr lang="en-US" sz="1200" b="0" strike="noStrike" spc="-1" dirty="0" err="1">
                <a:solidFill>
                  <a:srgbClr val="FFFFFF"/>
                </a:solidFill>
                <a:uFill>
                  <a:solidFill>
                    <a:srgbClr val="FFFFFF"/>
                  </a:solidFill>
                </a:uFill>
                <a:latin typeface="Arial"/>
              </a:rPr>
              <a:t>bilgiler</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ve</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notlar</a:t>
            </a:r>
            <a:r>
              <a:rPr lang="en-US" sz="1200" b="0" strike="noStrike" spc="-1" dirty="0">
                <a:solidFill>
                  <a:srgbClr val="FFFFFF"/>
                </a:solidFill>
                <a:uFill>
                  <a:solidFill>
                    <a:srgbClr val="FFFFFF"/>
                  </a:solidFill>
                </a:uFill>
                <a:latin typeface="Arial"/>
              </a:rPr>
              <a:t> </a:t>
            </a:r>
            <a:r>
              <a:rPr lang="en-US" sz="1200" b="0" strike="noStrike" spc="-1" dirty="0">
                <a:solidFill>
                  <a:srgbClr val="FFFF00"/>
                </a:solidFill>
                <a:uFill>
                  <a:solidFill>
                    <a:srgbClr val="FFFFFF"/>
                  </a:solidFill>
                </a:uFill>
                <a:latin typeface="Arial"/>
              </a:rPr>
              <a:t>(size </a:t>
            </a:r>
            <a:r>
              <a:rPr lang="en-US" sz="1200" b="0" strike="noStrike" spc="-1" dirty="0" err="1">
                <a:solidFill>
                  <a:srgbClr val="FFFF00"/>
                </a:solidFill>
                <a:uFill>
                  <a:solidFill>
                    <a:srgbClr val="FFFFFF"/>
                  </a:solidFill>
                </a:uFill>
                <a:latin typeface="Arial"/>
              </a:rPr>
              <a:t>gösterilmeden</a:t>
            </a:r>
            <a:r>
              <a:rPr lang="en-US" sz="1200" b="0" strike="noStrike" spc="-1" dirty="0">
                <a:solidFill>
                  <a:srgbClr val="FFFF00"/>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doldurulmalıdır</a:t>
            </a:r>
            <a:r>
              <a:rPr lang="en-US" sz="1200" b="0" strike="noStrike" spc="-1" dirty="0">
                <a:solidFill>
                  <a:srgbClr val="FFFFFF"/>
                </a:solidFill>
                <a:uFill>
                  <a:solidFill>
                    <a:srgbClr val="FFFFFF"/>
                  </a:solidFill>
                </a:uFill>
                <a:latin typeface="Arial"/>
              </a:rPr>
              <a:t>.</a:t>
            </a:r>
            <a:endParaRPr lang="tr-TR" sz="1200" b="0" strike="noStrike" spc="-1" dirty="0">
              <a:solidFill>
                <a:srgbClr val="FFFFFF"/>
              </a:solidFill>
              <a:uFill>
                <a:solidFill>
                  <a:srgbClr val="FFFFFF"/>
                </a:solidFill>
              </a:uFill>
              <a:latin typeface="Arial"/>
            </a:endParaRPr>
          </a:p>
          <a:p>
            <a:pPr algn="ctr">
              <a:lnSpc>
                <a:spcPct val="100000"/>
              </a:lnSpc>
            </a:pPr>
            <a:endParaRPr lang="tr-TR" sz="1200" spc="-1" dirty="0">
              <a:solidFill>
                <a:srgbClr val="FFFFFF"/>
              </a:solidFill>
              <a:uFill>
                <a:solidFill>
                  <a:srgbClr val="FFFFFF"/>
                </a:solidFill>
              </a:uFill>
              <a:latin typeface="Arial"/>
            </a:endParaRPr>
          </a:p>
          <a:p>
            <a:pPr algn="ctr">
              <a:lnSpc>
                <a:spcPct val="100000"/>
              </a:lnSpc>
            </a:pPr>
            <a:r>
              <a:rPr lang="tr-TR" sz="1200" spc="-1" dirty="0">
                <a:solidFill>
                  <a:srgbClr val="FFFFFF"/>
                </a:solidFill>
                <a:uFill>
                  <a:solidFill>
                    <a:srgbClr val="FFFFFF"/>
                  </a:solidFill>
                </a:uFill>
                <a:latin typeface="Arial"/>
              </a:rPr>
              <a:t>Staj sicil fişi, başvuruda belirttiğiniz maile gönderilen bilgiler doğrultusunda firmadaki yetkili kişi tarafından doldurulacaktır.</a:t>
            </a:r>
          </a:p>
          <a:p>
            <a:pPr algn="ctr">
              <a:lnSpc>
                <a:spcPct val="100000"/>
              </a:lnSpc>
            </a:pPr>
            <a:endParaRPr lang="tr-TR" sz="1200" b="0" strike="noStrike" spc="-1" dirty="0">
              <a:solidFill>
                <a:srgbClr val="FFFFFF"/>
              </a:solidFill>
              <a:uFill>
                <a:solidFill>
                  <a:srgbClr val="FFFFFF"/>
                </a:solidFill>
              </a:uFill>
              <a:latin typeface="Arial"/>
            </a:endParaRPr>
          </a:p>
          <a:p>
            <a:pPr algn="ctr">
              <a:lnSpc>
                <a:spcPct val="100000"/>
              </a:lnSpc>
            </a:pPr>
            <a:r>
              <a:rPr lang="tr-TR" sz="1200" spc="-1" dirty="0">
                <a:solidFill>
                  <a:srgbClr val="FFFFFF"/>
                </a:solidFill>
                <a:uFill>
                  <a:solidFill>
                    <a:srgbClr val="FFFFFF"/>
                  </a:solidFill>
                </a:uFill>
                <a:latin typeface="Arial"/>
              </a:rPr>
              <a:t>(Resim Temsilidir.)</a:t>
            </a:r>
            <a:endParaRPr lang="en-US" sz="1800" b="0" strike="noStrike" spc="-1" dirty="0">
              <a:solidFill>
                <a:srgbClr val="000000"/>
              </a:solidFill>
              <a:uFill>
                <a:solidFill>
                  <a:srgbClr val="FFFFFF"/>
                </a:solidFill>
              </a:uFill>
              <a:latin typeface="Arial"/>
            </a:endParaRPr>
          </a:p>
        </p:txBody>
      </p:sp>
      <p:sp>
        <p:nvSpPr>
          <p:cNvPr id="132" name="CustomShape 7"/>
          <p:cNvSpPr/>
          <p:nvPr/>
        </p:nvSpPr>
        <p:spPr>
          <a:xfrm>
            <a:off x="2571840" y="3071880"/>
            <a:ext cx="428400" cy="70920"/>
          </a:xfrm>
          <a:custGeom>
            <a:avLst/>
            <a:gdLst/>
            <a:ahLst/>
            <a:cxnLst/>
            <a:rect l="l" t="t" r="r" b="b"/>
            <a:pathLst>
              <a:path w="21600" h="21600">
                <a:moveTo>
                  <a:pt x="0" y="0"/>
                </a:moveTo>
                <a:lnTo>
                  <a:pt x="21600" y="21600"/>
                </a:lnTo>
              </a:path>
            </a:pathLst>
          </a:custGeom>
          <a:noFill/>
          <a:ln>
            <a:round/>
            <a:tailEnd type="arrow" w="med" len="med"/>
          </a:ln>
        </p:spPr>
        <p:style>
          <a:lnRef idx="1">
            <a:schemeClr val="accent1"/>
          </a:lnRef>
          <a:fillRef idx="0">
            <a:schemeClr val="accent1"/>
          </a:fillRef>
          <a:effectRef idx="0">
            <a:schemeClr val="accent1"/>
          </a:effectRef>
          <a:fontRef idx="minor"/>
        </p:style>
      </p:sp>
      <p:sp>
        <p:nvSpPr>
          <p:cNvPr id="133" name="CustomShape 8"/>
          <p:cNvSpPr/>
          <p:nvPr/>
        </p:nvSpPr>
        <p:spPr>
          <a:xfrm>
            <a:off x="6643800" y="2143080"/>
            <a:ext cx="285480" cy="1928520"/>
          </a:xfrm>
          <a:prstGeom prst="leftBrace">
            <a:avLst>
              <a:gd name="adj1" fmla="val 8333"/>
              <a:gd name="adj2" fmla="val 50000"/>
            </a:avLst>
          </a:prstGeom>
          <a:noFill/>
          <a:ln>
            <a:round/>
          </a:ln>
        </p:spPr>
        <p:style>
          <a:lnRef idx="1">
            <a:schemeClr val="accent1"/>
          </a:lnRef>
          <a:fillRef idx="0">
            <a:schemeClr val="accent1"/>
          </a:fillRef>
          <a:effectRef idx="0">
            <a:schemeClr val="accent1"/>
          </a:effectRef>
          <a:fontRef idx="minor"/>
        </p:style>
      </p:sp>
      <p:sp>
        <p:nvSpPr>
          <p:cNvPr id="134" name="CustomShape 9"/>
          <p:cNvSpPr/>
          <p:nvPr/>
        </p:nvSpPr>
        <p:spPr>
          <a:xfrm rot="10800000">
            <a:off x="6786720" y="3359160"/>
            <a:ext cx="213840" cy="144000"/>
          </a:xfrm>
          <a:custGeom>
            <a:avLst/>
            <a:gdLst/>
            <a:ahLst/>
            <a:cxnLst/>
            <a:rect l="l" t="t" r="r" b="b"/>
            <a:pathLst>
              <a:path w="21600" h="21600">
                <a:moveTo>
                  <a:pt x="0" y="0"/>
                </a:moveTo>
                <a:lnTo>
                  <a:pt x="21600" y="21600"/>
                </a:lnTo>
              </a:path>
            </a:pathLst>
          </a:custGeom>
          <a:noFill/>
          <a:ln>
            <a:round/>
            <a:tailEnd type="arrow" w="med" len="med"/>
          </a:ln>
        </p:spPr>
        <p:style>
          <a:lnRef idx="1">
            <a:schemeClr val="accent1"/>
          </a:lnRef>
          <a:fillRef idx="0">
            <a:schemeClr val="accent1"/>
          </a:fillRef>
          <a:effectRef idx="0">
            <a:schemeClr val="accent1"/>
          </a:effectRef>
          <a:fontRef idx="minor"/>
        </p:style>
      </p:sp>
      <p:sp>
        <p:nvSpPr>
          <p:cNvPr id="136" name="CustomShape 11"/>
          <p:cNvSpPr/>
          <p:nvPr/>
        </p:nvSpPr>
        <p:spPr>
          <a:xfrm flipH="1" flipV="1">
            <a:off x="6110640" y="4067640"/>
            <a:ext cx="1174680" cy="218160"/>
          </a:xfrm>
          <a:custGeom>
            <a:avLst/>
            <a:gdLst/>
            <a:ahLst/>
            <a:cxnLst/>
            <a:rect l="l" t="t" r="r" b="b"/>
            <a:pathLst>
              <a:path w="21600" h="21600">
                <a:moveTo>
                  <a:pt x="0" y="0"/>
                </a:moveTo>
                <a:lnTo>
                  <a:pt x="21600" y="21600"/>
                </a:lnTo>
              </a:path>
            </a:pathLst>
          </a:custGeom>
          <a:noFill/>
          <a:ln>
            <a:round/>
            <a:tailEnd type="arrow" w="med" len="med"/>
          </a:ln>
        </p:spPr>
        <p:style>
          <a:lnRef idx="1">
            <a:schemeClr val="accent1"/>
          </a:lnRef>
          <a:fillRef idx="0">
            <a:schemeClr val="accent1"/>
          </a:fillRef>
          <a:effectRef idx="0">
            <a:schemeClr val="accent1"/>
          </a:effectRef>
          <a:fontRef idx="minor"/>
        </p:style>
      </p:sp>
      <p:sp>
        <p:nvSpPr>
          <p:cNvPr id="137" name="CustomShape 12"/>
          <p:cNvSpPr/>
          <p:nvPr/>
        </p:nvSpPr>
        <p:spPr>
          <a:xfrm rot="10800000">
            <a:off x="8286840" y="4286160"/>
            <a:ext cx="2214360" cy="213840"/>
          </a:xfrm>
          <a:custGeom>
            <a:avLst/>
            <a:gdLst/>
            <a:ahLst/>
            <a:cxnLst/>
            <a:rect l="l" t="t" r="r" b="b"/>
            <a:pathLst>
              <a:path w="21600" h="21600">
                <a:moveTo>
                  <a:pt x="0" y="0"/>
                </a:moveTo>
                <a:lnTo>
                  <a:pt x="21600" y="21600"/>
                </a:lnTo>
              </a:path>
            </a:pathLst>
          </a:custGeom>
          <a:noFill/>
          <a:ln>
            <a:round/>
            <a:tailEnd type="arrow" w="med" len="med"/>
          </a:ln>
        </p:spPr>
        <p:style>
          <a:lnRef idx="1">
            <a:schemeClr val="accent1"/>
          </a:lnRef>
          <a:fillRef idx="0">
            <a:schemeClr val="accent1"/>
          </a:fillRef>
          <a:effectRef idx="0">
            <a:schemeClr val="accent1"/>
          </a:effectRef>
          <a:fontRef idx="minor"/>
        </p:style>
      </p:sp>
      <p:sp>
        <p:nvSpPr>
          <p:cNvPr id="138" name="CustomShape 13"/>
          <p:cNvSpPr/>
          <p:nvPr/>
        </p:nvSpPr>
        <p:spPr>
          <a:xfrm flipV="1">
            <a:off x="1857240" y="4066920"/>
            <a:ext cx="1535040" cy="646920"/>
          </a:xfrm>
          <a:custGeom>
            <a:avLst/>
            <a:gdLst/>
            <a:ahLst/>
            <a:cxnLst/>
            <a:rect l="l" t="t" r="r" b="b"/>
            <a:pathLst>
              <a:path w="21600" h="21600">
                <a:moveTo>
                  <a:pt x="0" y="0"/>
                </a:moveTo>
                <a:lnTo>
                  <a:pt x="21600" y="21600"/>
                </a:lnTo>
              </a:path>
            </a:pathLst>
          </a:custGeom>
          <a:noFill/>
          <a:ln>
            <a:round/>
            <a:tailEnd type="arrow" w="med" len="med"/>
          </a:ln>
        </p:spPr>
        <p:style>
          <a:lnRef idx="1">
            <a:schemeClr val="accent1"/>
          </a:lnRef>
          <a:fillRef idx="0">
            <a:schemeClr val="accent1"/>
          </a:fillRef>
          <a:effectRef idx="0">
            <a:schemeClr val="accent1"/>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extShape 1"/>
          <p:cNvSpPr txBox="1"/>
          <p:nvPr/>
        </p:nvSpPr>
        <p:spPr>
          <a:xfrm>
            <a:off x="457200" y="609480"/>
            <a:ext cx="7772040" cy="1455840"/>
          </a:xfrm>
          <a:prstGeom prst="rect">
            <a:avLst/>
          </a:prstGeom>
          <a:noFill/>
          <a:ln>
            <a:noFill/>
          </a:ln>
        </p:spPr>
        <p:txBody>
          <a:bodyPr anchor="ctr"/>
          <a:lstStyle/>
          <a:p>
            <a:pPr>
              <a:lnSpc>
                <a:spcPct val="100000"/>
              </a:lnSpc>
            </a:pPr>
            <a:r>
              <a:rPr lang="tr-TR" sz="2800" b="1" strike="noStrike" cap="all" spc="-1">
                <a:solidFill>
                  <a:srgbClr val="C00000"/>
                </a:solidFill>
                <a:uFill>
                  <a:solidFill>
                    <a:srgbClr val="FFFFFF"/>
                  </a:solidFill>
                </a:uFill>
                <a:latin typeface="Calibri Light"/>
              </a:rPr>
              <a:t>Stajların Değerlendirilmesi</a:t>
            </a:r>
            <a:endParaRPr lang="tr-TR" sz="3200" b="0" strike="noStrike" spc="-1">
              <a:solidFill>
                <a:srgbClr val="FFFFFF"/>
              </a:solidFill>
              <a:uFill>
                <a:solidFill>
                  <a:srgbClr val="FFFFFF"/>
                </a:solidFill>
              </a:uFill>
              <a:latin typeface="Arial"/>
            </a:endParaRPr>
          </a:p>
        </p:txBody>
      </p:sp>
      <p:sp>
        <p:nvSpPr>
          <p:cNvPr id="142" name="TextShape 2"/>
          <p:cNvSpPr txBox="1"/>
          <p:nvPr/>
        </p:nvSpPr>
        <p:spPr>
          <a:xfrm>
            <a:off x="457200" y="2142000"/>
            <a:ext cx="7772040" cy="3648600"/>
          </a:xfrm>
          <a:prstGeom prst="rect">
            <a:avLst/>
          </a:prstGeom>
          <a:noFill/>
          <a:ln>
            <a:noFill/>
          </a:ln>
        </p:spPr>
        <p:txBody>
          <a:bodyPr anchor="ctr"/>
          <a:lstStyle/>
          <a:p>
            <a:pPr marL="285840" indent="-285480" algn="just">
              <a:lnSpc>
                <a:spcPct val="100000"/>
              </a:lnSpc>
              <a:buClr>
                <a:srgbClr val="FFFFFF"/>
              </a:buClr>
              <a:buFont typeface="Arial"/>
              <a:buChar char="•"/>
            </a:pPr>
            <a:r>
              <a:rPr lang="tr-TR" sz="1400" b="0" strike="noStrike" spc="-1" dirty="0">
                <a:solidFill>
                  <a:srgbClr val="FFFFFF"/>
                </a:solidFill>
                <a:uFill>
                  <a:solidFill>
                    <a:srgbClr val="FFFFFF"/>
                  </a:solidFill>
                </a:uFill>
                <a:latin typeface="Calibri"/>
              </a:rPr>
              <a:t>Birbirine büyük oranda benzeyen, bir başka staj dosyasından kopya edildiği izlenimi uyandıran staj dosyalarının her ikisi de Bölüm Staj Komisyonu tarafından tamamen reddedilir. Ayrıca büyük oranda kitaplardaki bilgileri içeren bir staj dosyası da kabul edilmeyecektir.</a:t>
            </a:r>
            <a:endParaRPr lang="tr-TR" sz="1800" b="0" strike="noStrike" spc="-1" dirty="0">
              <a:solidFill>
                <a:srgbClr val="FFFFFF"/>
              </a:solidFill>
              <a:uFill>
                <a:solidFill>
                  <a:srgbClr val="FFFFFF"/>
                </a:solidFill>
              </a:uFill>
              <a:latin typeface="Calibri"/>
            </a:endParaRPr>
          </a:p>
          <a:p>
            <a:pPr marL="285840" indent="-285480" algn="just">
              <a:lnSpc>
                <a:spcPct val="100000"/>
              </a:lnSpc>
              <a:buClr>
                <a:srgbClr val="FFFFFF"/>
              </a:buClr>
              <a:buFont typeface="Arial"/>
              <a:buChar char="•"/>
            </a:pPr>
            <a:r>
              <a:rPr lang="tr-TR" sz="1400" b="0" strike="noStrike" spc="-1" dirty="0">
                <a:solidFill>
                  <a:srgbClr val="FFFFFF"/>
                </a:solidFill>
                <a:uFill>
                  <a:solidFill>
                    <a:srgbClr val="FFFFFF"/>
                  </a:solidFill>
                </a:uFill>
                <a:latin typeface="Calibri"/>
              </a:rPr>
              <a:t>Staj inceleme sonuçları Bölüm Staj Komisyonu tarafından belirlenen tarihte ilan edilir.</a:t>
            </a:r>
            <a:endParaRPr lang="tr-TR" sz="1800" b="0" strike="noStrike" spc="-1" dirty="0">
              <a:solidFill>
                <a:srgbClr val="FFFFFF"/>
              </a:solidFill>
              <a:uFill>
                <a:solidFill>
                  <a:srgbClr val="FFFFFF"/>
                </a:solidFill>
              </a:uFill>
              <a:latin typeface="Calibri"/>
            </a:endParaRPr>
          </a:p>
          <a:p>
            <a:pPr marL="285840" indent="-285480" algn="just">
              <a:lnSpc>
                <a:spcPct val="100000"/>
              </a:lnSpc>
              <a:buClr>
                <a:srgbClr val="FFFFFF"/>
              </a:buClr>
              <a:buFont typeface="Arial"/>
              <a:buChar char="•"/>
            </a:pPr>
            <a:r>
              <a:rPr lang="tr-TR" sz="1400" b="0" strike="noStrike" spc="-1" dirty="0">
                <a:solidFill>
                  <a:srgbClr val="FFFFFF"/>
                </a:solidFill>
                <a:uFill>
                  <a:solidFill>
                    <a:srgbClr val="FFFFFF"/>
                  </a:solidFill>
                </a:uFill>
                <a:latin typeface="Calibri"/>
              </a:rPr>
              <a:t>Staj dosyaları 3 ana başlık altında incelenir:</a:t>
            </a:r>
            <a:endParaRPr lang="tr-TR" sz="1800" b="0" strike="noStrike" spc="-1" dirty="0">
              <a:solidFill>
                <a:srgbClr val="FFFFFF"/>
              </a:solidFill>
              <a:uFill>
                <a:solidFill>
                  <a:srgbClr val="FFFFFF"/>
                </a:solidFill>
              </a:uFill>
              <a:latin typeface="Calibri"/>
            </a:endParaRPr>
          </a:p>
          <a:p>
            <a:pPr marL="743040" lvl="1" indent="-285480" algn="just">
              <a:lnSpc>
                <a:spcPct val="100000"/>
              </a:lnSpc>
              <a:buClr>
                <a:srgbClr val="FFFFFF"/>
              </a:buClr>
              <a:buFont typeface="Arial"/>
              <a:buChar char="•"/>
            </a:pPr>
            <a:r>
              <a:rPr lang="tr-TR" sz="1400" b="0" strike="noStrike" spc="-1" dirty="0">
                <a:solidFill>
                  <a:srgbClr val="FFFF00"/>
                </a:solidFill>
                <a:uFill>
                  <a:solidFill>
                    <a:srgbClr val="FFFFFF"/>
                  </a:solidFill>
                </a:uFill>
                <a:latin typeface="Calibri"/>
              </a:rPr>
              <a:t>Staj dosyası düzeni </a:t>
            </a:r>
            <a:r>
              <a:rPr lang="tr-TR" sz="1400" b="0" strike="noStrike" spc="-1" dirty="0">
                <a:solidFill>
                  <a:srgbClr val="FFFFFF"/>
                </a:solidFill>
                <a:uFill>
                  <a:solidFill>
                    <a:srgbClr val="FFFFFF"/>
                  </a:solidFill>
                </a:uFill>
                <a:latin typeface="Calibri"/>
              </a:rPr>
              <a:t>(Yazı-şekil uyumu, sayfaların yapısı, dağınıklık, dosya ciltlenmiş mi…)</a:t>
            </a:r>
          </a:p>
          <a:p>
            <a:pPr marL="743040" lvl="1" indent="-285480" algn="just">
              <a:lnSpc>
                <a:spcPct val="100000"/>
              </a:lnSpc>
              <a:buClr>
                <a:srgbClr val="FFFFFF"/>
              </a:buClr>
              <a:buFont typeface="Arial"/>
              <a:buChar char="•"/>
            </a:pPr>
            <a:r>
              <a:rPr lang="tr-TR" sz="1400" b="0" strike="noStrike" spc="-1" dirty="0">
                <a:solidFill>
                  <a:srgbClr val="FFFF00"/>
                </a:solidFill>
                <a:uFill>
                  <a:solidFill>
                    <a:srgbClr val="FFFFFF"/>
                  </a:solidFill>
                </a:uFill>
                <a:latin typeface="Calibri"/>
              </a:rPr>
              <a:t>İlgi</a:t>
            </a:r>
            <a:r>
              <a:rPr lang="tr-TR" sz="1400" b="0" strike="noStrike" spc="-1" dirty="0">
                <a:solidFill>
                  <a:srgbClr val="FFFFFF"/>
                </a:solidFill>
                <a:uFill>
                  <a:solidFill>
                    <a:srgbClr val="FFFFFF"/>
                  </a:solidFill>
                </a:uFill>
                <a:latin typeface="Calibri"/>
              </a:rPr>
              <a:t> (Konunun Yazılım Müh. ile olan ilgisi ve güncelliği, Proje bazında katkısı…)</a:t>
            </a:r>
          </a:p>
          <a:p>
            <a:pPr marL="743040" lvl="1" indent="-285480" algn="just">
              <a:lnSpc>
                <a:spcPct val="100000"/>
              </a:lnSpc>
              <a:buClr>
                <a:srgbClr val="FFFFFF"/>
              </a:buClr>
              <a:buFont typeface="Arial"/>
              <a:buChar char="•"/>
            </a:pPr>
            <a:r>
              <a:rPr lang="tr-TR" sz="1400" b="0" strike="noStrike" spc="-1" dirty="0">
                <a:solidFill>
                  <a:srgbClr val="FFFF00"/>
                </a:solidFill>
                <a:uFill>
                  <a:solidFill>
                    <a:srgbClr val="FFFFFF"/>
                  </a:solidFill>
                </a:uFill>
                <a:latin typeface="Calibri"/>
              </a:rPr>
              <a:t>İçerik </a:t>
            </a:r>
            <a:r>
              <a:rPr lang="tr-TR" sz="1400" b="0" strike="noStrike" spc="-1" dirty="0">
                <a:solidFill>
                  <a:srgbClr val="FFFFFF"/>
                </a:solidFill>
                <a:uFill>
                  <a:solidFill>
                    <a:srgbClr val="FFFFFF"/>
                  </a:solidFill>
                </a:uFill>
                <a:latin typeface="Calibri"/>
              </a:rPr>
              <a:t>(Yapılan işle ilgili bilgi birikimi oluşmuş mu, öğrenilen bilgi en iyi şekilde sunulabilmiş mi…)</a:t>
            </a:r>
          </a:p>
          <a:p>
            <a:pPr marL="285840" indent="-285480" algn="just">
              <a:lnSpc>
                <a:spcPct val="100000"/>
              </a:lnSpc>
              <a:buClr>
                <a:srgbClr val="FFFFFF"/>
              </a:buClr>
              <a:buFont typeface="Arial"/>
              <a:buChar char="•"/>
            </a:pPr>
            <a:r>
              <a:rPr lang="tr-TR" sz="1400" b="0" strike="noStrike" spc="-1" dirty="0">
                <a:solidFill>
                  <a:srgbClr val="FFFFFF"/>
                </a:solidFill>
                <a:uFill>
                  <a:solidFill>
                    <a:srgbClr val="FFFFFF"/>
                  </a:solidFill>
                </a:uFill>
                <a:latin typeface="Calibri"/>
              </a:rPr>
              <a:t>Staj yapan öğrencilerin en az bir projede yer almaları istenmekle beraber, proje yapmayan öğrencilerin güncel konularla ilgili kapsamlı bir çalışma yapmaları da geçerli sayılmaktadır.</a:t>
            </a:r>
            <a:endParaRPr lang="tr-TR" sz="1800" b="0" strike="noStrike" spc="-1" dirty="0">
              <a:solidFill>
                <a:srgbClr val="FFFFFF"/>
              </a:solidFill>
              <a:uFill>
                <a:solidFill>
                  <a:srgbClr val="FFFFFF"/>
                </a:solidFill>
              </a:uFill>
              <a:latin typeface="Calibri"/>
            </a:endParaRPr>
          </a:p>
          <a:p>
            <a:pPr marL="285840" indent="-285480" algn="just">
              <a:lnSpc>
                <a:spcPct val="100000"/>
              </a:lnSpc>
              <a:buClr>
                <a:srgbClr val="FFFFFF"/>
              </a:buClr>
              <a:buFont typeface="Arial"/>
              <a:buChar char="•"/>
            </a:pPr>
            <a:r>
              <a:rPr lang="tr-TR" sz="1400" b="0" strike="noStrike" spc="-1" dirty="0">
                <a:solidFill>
                  <a:srgbClr val="FFFFFF"/>
                </a:solidFill>
                <a:uFill>
                  <a:solidFill>
                    <a:srgbClr val="FFFFFF"/>
                  </a:solidFill>
                </a:uFill>
                <a:latin typeface="Calibri"/>
              </a:rPr>
              <a:t>Bu inceleme sonucunda verilen notlar ile staj sicil fişindeki notlar birleştirilerek geçerli gün sayısı hesaplanır.</a:t>
            </a:r>
            <a:endParaRPr lang="tr-TR" sz="1800" b="0" strike="noStrike" spc="-1" dirty="0">
              <a:solidFill>
                <a:srgbClr val="FFFFFF"/>
              </a:solidFill>
              <a:uFill>
                <a:solidFill>
                  <a:srgbClr val="FFFFFF"/>
                </a:solidFill>
              </a:uFill>
              <a:latin typeface="Calibri"/>
            </a:endParaRPr>
          </a:p>
          <a:p>
            <a:pPr marL="285840" indent="-285480" algn="just">
              <a:lnSpc>
                <a:spcPct val="100000"/>
              </a:lnSpc>
              <a:buClr>
                <a:srgbClr val="FFFFFF"/>
              </a:buClr>
              <a:buFont typeface="Arial"/>
              <a:buChar char="•"/>
            </a:pPr>
            <a:r>
              <a:rPr lang="tr-TR" sz="1400" b="0" strike="noStrike" spc="-1" dirty="0">
                <a:solidFill>
                  <a:srgbClr val="FFFF00"/>
                </a:solidFill>
                <a:uFill>
                  <a:solidFill>
                    <a:srgbClr val="FFFFFF"/>
                  </a:solidFill>
                </a:uFill>
                <a:latin typeface="Calibri"/>
              </a:rPr>
              <a:t>Staj komisyonu tarafından öğrenciler sözlü sınava alınacaktır.</a:t>
            </a:r>
            <a:endParaRPr lang="tr-TR" sz="1800" b="0" strike="noStrike" spc="-1" dirty="0">
              <a:solidFill>
                <a:srgbClr val="FFFFFF"/>
              </a:solidFill>
              <a:uFill>
                <a:solidFill>
                  <a:srgbClr val="FFFFFF"/>
                </a:solidFill>
              </a:uFill>
              <a:latin typeface="Calibri"/>
            </a:endParaRPr>
          </a:p>
        </p:txBody>
      </p:sp>
      <p:sp>
        <p:nvSpPr>
          <p:cNvPr id="143" name="TextShape 3"/>
          <p:cNvSpPr txBox="1"/>
          <p:nvPr/>
        </p:nvSpPr>
        <p:spPr>
          <a:xfrm>
            <a:off x="0" y="6492960"/>
            <a:ext cx="366480" cy="364680"/>
          </a:xfrm>
          <a:prstGeom prst="rect">
            <a:avLst/>
          </a:prstGeom>
          <a:noFill/>
          <a:ln>
            <a:noFill/>
          </a:ln>
        </p:spPr>
        <p:txBody>
          <a:bodyPr anchor="ctr"/>
          <a:lstStyle/>
          <a:p>
            <a:pPr algn="r">
              <a:lnSpc>
                <a:spcPct val="100000"/>
              </a:lnSpc>
            </a:pPr>
            <a:fld id="{CB1D8D6C-A35E-452C-AEED-10EFD7AD38FF}" type="slidenum">
              <a:rPr lang="en-US" sz="1000" b="0" strike="noStrike" spc="-1">
                <a:solidFill>
                  <a:srgbClr val="FFFFFF"/>
                </a:solidFill>
                <a:uFill>
                  <a:solidFill>
                    <a:srgbClr val="FFFFFF"/>
                  </a:solidFill>
                </a:uFill>
                <a:latin typeface="Lucida Sans Unicode"/>
              </a:rPr>
              <a:t>12</a:t>
            </a:fld>
            <a:endParaRPr lang="en-US" sz="1400" b="0" strike="noStrike" spc="-1">
              <a:solidFill>
                <a:srgbClr val="000000"/>
              </a:solidFill>
              <a:uFill>
                <a:solidFill>
                  <a:srgbClr val="FFFFFF"/>
                </a:solidFill>
              </a:uFill>
              <a:latin typeface="Times New Roman"/>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TextShape 1"/>
          <p:cNvSpPr txBox="1"/>
          <p:nvPr/>
        </p:nvSpPr>
        <p:spPr>
          <a:xfrm>
            <a:off x="457200" y="609480"/>
            <a:ext cx="7772040" cy="1455840"/>
          </a:xfrm>
          <a:prstGeom prst="rect">
            <a:avLst/>
          </a:prstGeom>
          <a:noFill/>
          <a:ln>
            <a:noFill/>
          </a:ln>
        </p:spPr>
        <p:txBody>
          <a:bodyPr anchor="ctr"/>
          <a:lstStyle/>
          <a:p>
            <a:pPr>
              <a:lnSpc>
                <a:spcPct val="100000"/>
              </a:lnSpc>
            </a:pPr>
            <a:r>
              <a:rPr lang="tr-TR" sz="2800" b="1" strike="noStrike" cap="all" spc="-1">
                <a:solidFill>
                  <a:srgbClr val="C00000"/>
                </a:solidFill>
                <a:uFill>
                  <a:solidFill>
                    <a:srgbClr val="FFFFFF"/>
                  </a:solidFill>
                </a:uFill>
                <a:latin typeface="Calibri Light"/>
              </a:rPr>
              <a:t>Kısaca İşlem Adımları</a:t>
            </a:r>
            <a:endParaRPr lang="tr-TR" sz="3200" b="0" strike="noStrike" spc="-1">
              <a:solidFill>
                <a:srgbClr val="FFFFFF"/>
              </a:solidFill>
              <a:uFill>
                <a:solidFill>
                  <a:srgbClr val="FFFFFF"/>
                </a:solidFill>
              </a:uFill>
              <a:latin typeface="Arial"/>
            </a:endParaRPr>
          </a:p>
        </p:txBody>
      </p:sp>
      <p:sp>
        <p:nvSpPr>
          <p:cNvPr id="145" name="TextShape 2"/>
          <p:cNvSpPr txBox="1"/>
          <p:nvPr/>
        </p:nvSpPr>
        <p:spPr>
          <a:xfrm>
            <a:off x="457200" y="1816880"/>
            <a:ext cx="7772040" cy="4604240"/>
          </a:xfrm>
          <a:prstGeom prst="rect">
            <a:avLst/>
          </a:prstGeom>
          <a:noFill/>
          <a:ln>
            <a:noFill/>
          </a:ln>
        </p:spPr>
        <p:txBody>
          <a:bodyPr anchor="ctr"/>
          <a:lstStyle/>
          <a:p>
            <a:pPr algn="just">
              <a:lnSpc>
                <a:spcPct val="100000"/>
              </a:lnSpc>
            </a:pPr>
            <a:r>
              <a:rPr lang="tr-TR" sz="1600" b="0" strike="noStrike" spc="-1" dirty="0">
                <a:solidFill>
                  <a:srgbClr val="FFFF00"/>
                </a:solidFill>
                <a:uFill>
                  <a:solidFill>
                    <a:srgbClr val="FFFFFF"/>
                  </a:solidFill>
                </a:uFill>
                <a:latin typeface="Calibri"/>
              </a:rPr>
              <a:t>Staj yapmaya hak kazanmış bir öğrencinin izlemesi gereken işlem adımları aşağıda özetlenmiştir:</a:t>
            </a:r>
          </a:p>
          <a:p>
            <a:pPr algn="just">
              <a:lnSpc>
                <a:spcPct val="100000"/>
              </a:lnSpc>
            </a:pPr>
            <a:endParaRPr lang="tr-TR" sz="1600" b="0" strike="noStrike" spc="-1" dirty="0">
              <a:solidFill>
                <a:srgbClr val="FFFF00"/>
              </a:solidFill>
              <a:uFill>
                <a:solidFill>
                  <a:srgbClr val="FFFFFF"/>
                </a:solidFill>
              </a:uFill>
              <a:latin typeface="Calibri"/>
            </a:endParaRPr>
          </a:p>
          <a:p>
            <a:pPr algn="just">
              <a:lnSpc>
                <a:spcPct val="100000"/>
              </a:lnSpc>
            </a:pPr>
            <a:r>
              <a:rPr lang="tr-TR" sz="1600" b="0" strike="noStrike" spc="-1" dirty="0">
                <a:solidFill>
                  <a:srgbClr val="FFFFFF"/>
                </a:solidFill>
                <a:uFill>
                  <a:solidFill>
                    <a:srgbClr val="FFFFFF"/>
                  </a:solidFill>
                </a:uFill>
                <a:latin typeface="Calibri"/>
              </a:rPr>
              <a:t>(ÖNCELİKLE BÖLÜM STAJ SAYFASINDAKİ GÜNCEL BİLGİLERİ TAKİP ETMELİSİNİZ)</a:t>
            </a:r>
          </a:p>
          <a:p>
            <a:pPr algn="just">
              <a:lnSpc>
                <a:spcPct val="100000"/>
              </a:lnSpc>
            </a:pPr>
            <a:endParaRPr lang="tr-TR" sz="1600" b="0" strike="noStrike" spc="-1" dirty="0">
              <a:solidFill>
                <a:srgbClr val="FFFFFF"/>
              </a:solidFill>
              <a:uFill>
                <a:solidFill>
                  <a:srgbClr val="FFFFFF"/>
                </a:solidFill>
              </a:uFill>
              <a:latin typeface="Calibri"/>
            </a:endParaRPr>
          </a:p>
          <a:p>
            <a:pPr marL="343260" indent="-342900" algn="just">
              <a:buFontTx/>
              <a:buAutoNum type="arabicPeriod"/>
            </a:pPr>
            <a:r>
              <a:rPr lang="tr-TR" sz="1600" b="0" strike="noStrike" spc="-1" dirty="0">
                <a:solidFill>
                  <a:srgbClr val="FFFFFF"/>
                </a:solidFill>
                <a:uFill>
                  <a:solidFill>
                    <a:srgbClr val="FFFFFF"/>
                  </a:solidFill>
                </a:uFill>
                <a:latin typeface="Calibri"/>
              </a:rPr>
              <a:t>Zorunlu Staj Formu, </a:t>
            </a:r>
            <a:r>
              <a:rPr lang="en-US" sz="1600" spc="-1" dirty="0" err="1">
                <a:solidFill>
                  <a:srgbClr val="FFFFFF"/>
                </a:solidFill>
                <a:uFill>
                  <a:solidFill>
                    <a:srgbClr val="FFFFFF"/>
                  </a:solidFill>
                </a:uFill>
                <a:latin typeface="Calibri"/>
              </a:rPr>
              <a:t>Sağlık</a:t>
            </a:r>
            <a:r>
              <a:rPr lang="en-US" sz="1600" spc="-1" dirty="0">
                <a:solidFill>
                  <a:srgbClr val="FFFFFF"/>
                </a:solidFill>
                <a:uFill>
                  <a:solidFill>
                    <a:srgbClr val="FFFFFF"/>
                  </a:solidFill>
                </a:uFill>
                <a:latin typeface="Calibri"/>
              </a:rPr>
              <a:t> </a:t>
            </a:r>
            <a:r>
              <a:rPr lang="en-US" sz="1600" spc="-1" dirty="0" err="1">
                <a:solidFill>
                  <a:srgbClr val="FFFFFF"/>
                </a:solidFill>
                <a:uFill>
                  <a:solidFill>
                    <a:srgbClr val="FFFFFF"/>
                  </a:solidFill>
                </a:uFill>
                <a:latin typeface="Calibri"/>
              </a:rPr>
              <a:t>Provizyon</a:t>
            </a:r>
            <a:r>
              <a:rPr lang="en-US" sz="1600" spc="-1" dirty="0">
                <a:solidFill>
                  <a:srgbClr val="FFFFFF"/>
                </a:solidFill>
                <a:uFill>
                  <a:solidFill>
                    <a:srgbClr val="FFFFFF"/>
                  </a:solidFill>
                </a:uFill>
                <a:latin typeface="Calibri"/>
              </a:rPr>
              <a:t> </a:t>
            </a:r>
            <a:r>
              <a:rPr lang="en-US" sz="1600" spc="-1" dirty="0" err="1">
                <a:solidFill>
                  <a:srgbClr val="FFFFFF"/>
                </a:solidFill>
                <a:uFill>
                  <a:solidFill>
                    <a:srgbClr val="FFFFFF"/>
                  </a:solidFill>
                </a:uFill>
                <a:latin typeface="Calibri"/>
              </a:rPr>
              <a:t>Belgesi</a:t>
            </a:r>
            <a:r>
              <a:rPr lang="tr-TR" sz="1600" spc="-1" dirty="0">
                <a:solidFill>
                  <a:srgbClr val="FFFFFF"/>
                </a:solidFill>
                <a:uFill>
                  <a:solidFill>
                    <a:srgbClr val="FFFFFF"/>
                  </a:solidFill>
                </a:uFill>
                <a:latin typeface="Calibri"/>
              </a:rPr>
              <a:t> ve </a:t>
            </a:r>
            <a:r>
              <a:rPr lang="en-US" sz="1600" spc="-1" dirty="0" err="1">
                <a:solidFill>
                  <a:srgbClr val="FFFFFF"/>
                </a:solidFill>
                <a:uFill>
                  <a:solidFill>
                    <a:srgbClr val="FFFFFF"/>
                  </a:solidFill>
                </a:uFill>
                <a:latin typeface="Calibri"/>
              </a:rPr>
              <a:t>İş</a:t>
            </a:r>
            <a:r>
              <a:rPr lang="en-US" sz="1600" spc="-1" dirty="0">
                <a:solidFill>
                  <a:srgbClr val="FFFFFF"/>
                </a:solidFill>
                <a:uFill>
                  <a:solidFill>
                    <a:srgbClr val="FFFFFF"/>
                  </a:solidFill>
                </a:uFill>
                <a:latin typeface="Calibri"/>
              </a:rPr>
              <a:t> </a:t>
            </a:r>
            <a:r>
              <a:rPr lang="en-US" sz="1600" spc="-1" dirty="0" err="1">
                <a:solidFill>
                  <a:srgbClr val="FFFFFF"/>
                </a:solidFill>
                <a:uFill>
                  <a:solidFill>
                    <a:srgbClr val="FFFFFF"/>
                  </a:solidFill>
                </a:uFill>
                <a:latin typeface="Calibri"/>
              </a:rPr>
              <a:t>Sağlığı</a:t>
            </a:r>
            <a:r>
              <a:rPr lang="en-US" sz="1600" spc="-1" dirty="0">
                <a:solidFill>
                  <a:srgbClr val="FFFFFF"/>
                </a:solidFill>
                <a:uFill>
                  <a:solidFill>
                    <a:srgbClr val="FFFFFF"/>
                  </a:solidFill>
                </a:uFill>
                <a:latin typeface="Calibri"/>
              </a:rPr>
              <a:t> ve </a:t>
            </a:r>
            <a:r>
              <a:rPr lang="en-US" sz="1600" spc="-1" dirty="0" err="1">
                <a:solidFill>
                  <a:srgbClr val="FFFFFF"/>
                </a:solidFill>
                <a:uFill>
                  <a:solidFill>
                    <a:srgbClr val="FFFFFF"/>
                  </a:solidFill>
                </a:uFill>
                <a:latin typeface="Calibri"/>
              </a:rPr>
              <a:t>Güvenliği</a:t>
            </a:r>
            <a:r>
              <a:rPr lang="en-US" sz="1600" spc="-1" dirty="0">
                <a:solidFill>
                  <a:srgbClr val="FFFFFF"/>
                </a:solidFill>
                <a:uFill>
                  <a:solidFill>
                    <a:srgbClr val="FFFFFF"/>
                  </a:solidFill>
                </a:uFill>
                <a:latin typeface="Calibri"/>
              </a:rPr>
              <a:t> </a:t>
            </a:r>
            <a:r>
              <a:rPr lang="en-US" sz="1600" spc="-1" dirty="0" err="1">
                <a:solidFill>
                  <a:srgbClr val="FFFFFF"/>
                </a:solidFill>
                <a:uFill>
                  <a:solidFill>
                    <a:srgbClr val="FFFFFF"/>
                  </a:solidFill>
                </a:uFill>
                <a:latin typeface="Calibri"/>
              </a:rPr>
              <a:t>Temel</a:t>
            </a:r>
            <a:r>
              <a:rPr lang="en-US" sz="1600" spc="-1" dirty="0">
                <a:solidFill>
                  <a:srgbClr val="FFFFFF"/>
                </a:solidFill>
                <a:uFill>
                  <a:solidFill>
                    <a:srgbClr val="FFFFFF"/>
                  </a:solidFill>
                </a:uFill>
                <a:latin typeface="Calibri"/>
              </a:rPr>
              <a:t> </a:t>
            </a:r>
            <a:r>
              <a:rPr lang="en-US" sz="1600" spc="-1" dirty="0" err="1">
                <a:solidFill>
                  <a:srgbClr val="FFFFFF"/>
                </a:solidFill>
                <a:uFill>
                  <a:solidFill>
                    <a:srgbClr val="FFFFFF"/>
                  </a:solidFill>
                </a:uFill>
                <a:latin typeface="Calibri"/>
              </a:rPr>
              <a:t>Eğitim</a:t>
            </a:r>
            <a:r>
              <a:rPr lang="en-US" sz="1600" spc="-1" dirty="0">
                <a:solidFill>
                  <a:srgbClr val="FFFFFF"/>
                </a:solidFill>
                <a:uFill>
                  <a:solidFill>
                    <a:srgbClr val="FFFFFF"/>
                  </a:solidFill>
                </a:uFill>
                <a:latin typeface="Calibri"/>
              </a:rPr>
              <a:t> </a:t>
            </a:r>
            <a:r>
              <a:rPr lang="en-US" sz="1600" spc="-1" dirty="0" err="1">
                <a:solidFill>
                  <a:srgbClr val="FFFFFF"/>
                </a:solidFill>
                <a:uFill>
                  <a:solidFill>
                    <a:srgbClr val="FFFFFF"/>
                  </a:solidFill>
                </a:uFill>
                <a:latin typeface="Calibri"/>
              </a:rPr>
              <a:t>Sertifikası</a:t>
            </a:r>
            <a:r>
              <a:rPr lang="tr-TR" sz="1600" spc="-1" dirty="0">
                <a:solidFill>
                  <a:srgbClr val="FFFFFF"/>
                </a:solidFill>
                <a:uFill>
                  <a:solidFill>
                    <a:srgbClr val="FFFFFF"/>
                  </a:solidFill>
                </a:uFill>
                <a:latin typeface="Calibri"/>
              </a:rPr>
              <a:t> belgeleri eksiksiz hazırlanıp </a:t>
            </a:r>
            <a:r>
              <a:rPr lang="tr-TR" sz="1600" b="0" strike="noStrike" spc="-1" dirty="0">
                <a:solidFill>
                  <a:srgbClr val="FFFFFF"/>
                </a:solidFill>
                <a:uFill>
                  <a:solidFill>
                    <a:srgbClr val="FFFFFF"/>
                  </a:solidFill>
                </a:uFill>
                <a:latin typeface="Calibri"/>
              </a:rPr>
              <a:t>staj başlangıç tarihinden en az </a:t>
            </a:r>
            <a:r>
              <a:rPr lang="tr-TR" sz="1600" spc="-1" dirty="0">
                <a:solidFill>
                  <a:srgbClr val="FFFFFF"/>
                </a:solidFill>
                <a:uFill>
                  <a:solidFill>
                    <a:srgbClr val="FFFFFF"/>
                  </a:solidFill>
                </a:uFill>
                <a:latin typeface="Calibri"/>
              </a:rPr>
              <a:t>20</a:t>
            </a:r>
            <a:r>
              <a:rPr lang="tr-TR" sz="1600" b="0" strike="noStrike" spc="-1" dirty="0">
                <a:solidFill>
                  <a:srgbClr val="FFFFFF"/>
                </a:solidFill>
                <a:uFill>
                  <a:solidFill>
                    <a:srgbClr val="FFFFFF"/>
                  </a:solidFill>
                </a:uFill>
                <a:latin typeface="Calibri"/>
              </a:rPr>
              <a:t> gün öncesinden BYS Staj Yönetimi Sistemi üzerinden başvuru yapılmalıdır.</a:t>
            </a:r>
          </a:p>
          <a:p>
            <a:pPr marL="343260" indent="-342900" algn="just">
              <a:lnSpc>
                <a:spcPct val="100000"/>
              </a:lnSpc>
              <a:buAutoNum type="arabicPeriod"/>
            </a:pPr>
            <a:r>
              <a:rPr lang="tr-TR" sz="1600" spc="-1" dirty="0">
                <a:solidFill>
                  <a:srgbClr val="FFFFFF"/>
                </a:solidFill>
                <a:uFill>
                  <a:solidFill>
                    <a:srgbClr val="FFFFFF"/>
                  </a:solidFill>
                </a:uFill>
                <a:latin typeface="Calibri"/>
              </a:rPr>
              <a:t>İş Sağlığı ve Güvenliği Temel Eğitim Sertifikası (KTÜ </a:t>
            </a:r>
            <a:r>
              <a:rPr lang="tr-TR" sz="1600" spc="-1" dirty="0" err="1">
                <a:solidFill>
                  <a:srgbClr val="FFFFFF"/>
                </a:solidFill>
                <a:uFill>
                  <a:solidFill>
                    <a:srgbClr val="FFFFFF"/>
                  </a:solidFill>
                </a:uFill>
                <a:latin typeface="Calibri"/>
              </a:rPr>
              <a:t>UZEM’den</a:t>
            </a:r>
            <a:r>
              <a:rPr lang="tr-TR" sz="1600" spc="-1" dirty="0">
                <a:solidFill>
                  <a:srgbClr val="FFFFFF"/>
                </a:solidFill>
                <a:uFill>
                  <a:solidFill>
                    <a:srgbClr val="FFFFFF"/>
                  </a:solidFill>
                </a:uFill>
                <a:latin typeface="Calibri"/>
              </a:rPr>
              <a:t> alınacak)</a:t>
            </a:r>
          </a:p>
          <a:p>
            <a:pPr marL="343260" indent="-342900" algn="just">
              <a:lnSpc>
                <a:spcPct val="100000"/>
              </a:lnSpc>
              <a:buAutoNum type="arabicPeriod"/>
            </a:pPr>
            <a:r>
              <a:rPr lang="tr-TR" sz="1600" b="0" strike="noStrike" spc="-1" dirty="0">
                <a:solidFill>
                  <a:srgbClr val="FFFFFF"/>
                </a:solidFill>
                <a:uFill>
                  <a:solidFill>
                    <a:srgbClr val="FFFFFF"/>
                  </a:solidFill>
                </a:uFill>
                <a:latin typeface="Calibri"/>
              </a:rPr>
              <a:t>Zorunlu staj formunda belirtilen tarihte staja başlanmalıdır.</a:t>
            </a:r>
          </a:p>
          <a:p>
            <a:pPr marL="343260" indent="-342900" algn="just">
              <a:lnSpc>
                <a:spcPct val="100000"/>
              </a:lnSpc>
              <a:buAutoNum type="arabicPeriod"/>
            </a:pPr>
            <a:r>
              <a:rPr lang="tr-TR" sz="1600" b="0" strike="noStrike" spc="-1" dirty="0">
                <a:solidFill>
                  <a:srgbClr val="FFFFFF"/>
                </a:solidFill>
                <a:uFill>
                  <a:solidFill>
                    <a:srgbClr val="FFFFFF"/>
                  </a:solidFill>
                </a:uFill>
                <a:latin typeface="Calibri"/>
              </a:rPr>
              <a:t>Staj dosyası ve anketler belirtilen şekilde doldurulmalı ve KTÜ BYS üzerinden tüm işlemler yürütülmelidir. </a:t>
            </a:r>
          </a:p>
          <a:p>
            <a:pPr marL="343260" indent="-342900" algn="just">
              <a:lnSpc>
                <a:spcPct val="100000"/>
              </a:lnSpc>
              <a:buAutoNum type="arabicPeriod"/>
            </a:pPr>
            <a:r>
              <a:rPr lang="tr-TR" sz="1600" b="0" strike="noStrike" spc="-1" dirty="0">
                <a:solidFill>
                  <a:srgbClr val="FFFFFF"/>
                </a:solidFill>
                <a:uFill>
                  <a:solidFill>
                    <a:srgbClr val="FFFFFF"/>
                  </a:solidFill>
                </a:uFill>
                <a:latin typeface="Calibri"/>
              </a:rPr>
              <a:t>Staj dosyası, staj yaptıran mühendisin diploması ve diğer evraklar sistem  üzerinden yüklenmeli, staj sicil fişi online olarak yetkili tarafından doldurulmalı ve staj onaylanmalıdır.</a:t>
            </a:r>
          </a:p>
          <a:p>
            <a:pPr marL="343260" indent="-342900" algn="just">
              <a:lnSpc>
                <a:spcPct val="100000"/>
              </a:lnSpc>
              <a:buAutoNum type="arabicPeriod"/>
            </a:pPr>
            <a:r>
              <a:rPr lang="tr-TR" sz="1600" b="0" strike="noStrike" spc="-1" dirty="0">
                <a:solidFill>
                  <a:srgbClr val="FFFFFF"/>
                </a:solidFill>
                <a:uFill>
                  <a:solidFill>
                    <a:srgbClr val="FFFFFF"/>
                  </a:solidFill>
                </a:uFill>
                <a:latin typeface="Calibri"/>
              </a:rPr>
              <a:t>Sonuçlar </a:t>
            </a:r>
            <a:r>
              <a:rPr lang="tr-TR" sz="1600" b="0" strike="noStrike" spc="-1" dirty="0">
                <a:solidFill>
                  <a:srgbClr val="FF0000"/>
                </a:solidFill>
                <a:uFill>
                  <a:solidFill>
                    <a:srgbClr val="FFFFFF"/>
                  </a:solidFill>
                </a:uFill>
                <a:latin typeface="Calibri"/>
              </a:rPr>
              <a:t>BYS Staj Yönetimi Sistemi </a:t>
            </a:r>
            <a:r>
              <a:rPr lang="tr-TR" sz="1600" b="0" strike="noStrike" spc="-1" dirty="0">
                <a:solidFill>
                  <a:srgbClr val="FFFFFF"/>
                </a:solidFill>
                <a:uFill>
                  <a:solidFill>
                    <a:srgbClr val="FFFFFF"/>
                  </a:solidFill>
                </a:uFill>
                <a:latin typeface="Calibri"/>
              </a:rPr>
              <a:t>üzerinden takip edilecektir. </a:t>
            </a:r>
          </a:p>
          <a:p>
            <a:pPr marL="360" algn="just">
              <a:lnSpc>
                <a:spcPct val="100000"/>
              </a:lnSpc>
            </a:pPr>
            <a:endParaRPr lang="tr-TR" sz="1600" b="0" strike="noStrike" spc="-1" dirty="0">
              <a:solidFill>
                <a:srgbClr val="FFFFFF"/>
              </a:solidFill>
              <a:uFill>
                <a:solidFill>
                  <a:srgbClr val="FFFFFF"/>
                </a:solidFill>
              </a:uFill>
              <a:latin typeface="Calibri"/>
            </a:endParaRPr>
          </a:p>
          <a:p>
            <a:pPr marL="343260" indent="-342900" algn="just">
              <a:lnSpc>
                <a:spcPct val="100000"/>
              </a:lnSpc>
              <a:buAutoNum type="arabicPeriod"/>
            </a:pPr>
            <a:r>
              <a:rPr lang="tr-TR" sz="1600" b="0" strike="noStrike" spc="-1" dirty="0">
                <a:solidFill>
                  <a:srgbClr val="FFFF00"/>
                </a:solidFill>
                <a:uFill>
                  <a:solidFill>
                    <a:srgbClr val="FFFFFF"/>
                  </a:solidFill>
                </a:uFill>
                <a:latin typeface="Calibri"/>
              </a:rPr>
              <a:t>*İşlemleri yaparken bilgilerin ve imzaların eksik olmamasına dikkat etmek öğrencinin sorumluluğundadır.</a:t>
            </a:r>
            <a:endParaRPr lang="tr-TR" sz="1600" b="0" strike="noStrike" spc="-1" dirty="0">
              <a:solidFill>
                <a:srgbClr val="FFFFFF"/>
              </a:solidFill>
              <a:uFill>
                <a:solidFill>
                  <a:srgbClr val="FFFFFF"/>
                </a:solidFill>
              </a:uFill>
              <a:latin typeface="Calibri"/>
            </a:endParaRPr>
          </a:p>
        </p:txBody>
      </p:sp>
      <p:sp>
        <p:nvSpPr>
          <p:cNvPr id="146" name="TextShape 3"/>
          <p:cNvSpPr txBox="1"/>
          <p:nvPr/>
        </p:nvSpPr>
        <p:spPr>
          <a:xfrm>
            <a:off x="0" y="6492960"/>
            <a:ext cx="366480" cy="364680"/>
          </a:xfrm>
          <a:prstGeom prst="rect">
            <a:avLst/>
          </a:prstGeom>
          <a:noFill/>
          <a:ln>
            <a:noFill/>
          </a:ln>
        </p:spPr>
        <p:txBody>
          <a:bodyPr anchor="ctr"/>
          <a:lstStyle/>
          <a:p>
            <a:pPr algn="r">
              <a:lnSpc>
                <a:spcPct val="100000"/>
              </a:lnSpc>
            </a:pPr>
            <a:fld id="{861FF3DC-2A2F-4F08-81DC-5700E219F33D}" type="slidenum">
              <a:rPr lang="en-US" sz="1000" b="0" strike="noStrike" spc="-1">
                <a:solidFill>
                  <a:srgbClr val="FFFFFF"/>
                </a:solidFill>
                <a:uFill>
                  <a:solidFill>
                    <a:srgbClr val="FFFFFF"/>
                  </a:solidFill>
                </a:uFill>
                <a:latin typeface="Lucida Sans Unicode"/>
              </a:rPr>
              <a:t>13</a:t>
            </a:fld>
            <a:endParaRPr lang="en-US" sz="1400" b="0" strike="noStrike" spc="-1">
              <a:solidFill>
                <a:srgbClr val="000000"/>
              </a:solidFill>
              <a:uFill>
                <a:solidFill>
                  <a:srgbClr val="FFFFFF"/>
                </a:solidFill>
              </a:uFill>
              <a:latin typeface="Times New Roman"/>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extShape 1"/>
          <p:cNvSpPr txBox="1"/>
          <p:nvPr/>
        </p:nvSpPr>
        <p:spPr>
          <a:xfrm>
            <a:off x="785880" y="2428920"/>
            <a:ext cx="7786440" cy="1142640"/>
          </a:xfrm>
          <a:prstGeom prst="rect">
            <a:avLst/>
          </a:prstGeom>
          <a:noFill/>
          <a:ln>
            <a:noFill/>
          </a:ln>
        </p:spPr>
        <p:txBody>
          <a:bodyPr anchor="ctr"/>
          <a:lstStyle/>
          <a:p>
            <a:pPr algn="ctr">
              <a:lnSpc>
                <a:spcPct val="100000"/>
              </a:lnSpc>
            </a:pPr>
            <a:r>
              <a:rPr lang="tr-TR" sz="2800" b="1" strike="noStrike" cap="all" spc="-1" dirty="0">
                <a:solidFill>
                  <a:srgbClr val="C00000"/>
                </a:solidFill>
                <a:uFill>
                  <a:solidFill>
                    <a:srgbClr val="FFFFFF"/>
                  </a:solidFill>
                </a:uFill>
                <a:latin typeface="Calibri Light"/>
              </a:rPr>
              <a:t>İyi bir staj geçirmeniz dileğiyle…</a:t>
            </a:r>
            <a:endParaRPr lang="tr-TR" sz="3200" b="0" strike="noStrike" spc="-1" dirty="0">
              <a:solidFill>
                <a:srgbClr val="FFFFFF"/>
              </a:solidFill>
              <a:uFill>
                <a:solidFill>
                  <a:srgbClr val="FFFFFF"/>
                </a:solidFill>
              </a:uFill>
              <a:latin typeface="Arial"/>
            </a:endParaRPr>
          </a:p>
        </p:txBody>
      </p:sp>
      <p:sp>
        <p:nvSpPr>
          <p:cNvPr id="161" name="TextShape 2"/>
          <p:cNvSpPr txBox="1"/>
          <p:nvPr/>
        </p:nvSpPr>
        <p:spPr>
          <a:xfrm>
            <a:off x="0" y="6492960"/>
            <a:ext cx="366480" cy="364680"/>
          </a:xfrm>
          <a:prstGeom prst="rect">
            <a:avLst/>
          </a:prstGeom>
          <a:noFill/>
          <a:ln>
            <a:noFill/>
          </a:ln>
        </p:spPr>
        <p:txBody>
          <a:bodyPr anchor="ctr"/>
          <a:lstStyle/>
          <a:p>
            <a:pPr algn="r">
              <a:lnSpc>
                <a:spcPct val="100000"/>
              </a:lnSpc>
            </a:pPr>
            <a:fld id="{FA0571E0-382A-43EF-BF46-81265E7044C7}" type="slidenum">
              <a:rPr lang="en-US" sz="1000" b="0" strike="noStrike" spc="-1">
                <a:solidFill>
                  <a:srgbClr val="FFFFFF"/>
                </a:solidFill>
                <a:uFill>
                  <a:solidFill>
                    <a:srgbClr val="FFFFFF"/>
                  </a:solidFill>
                </a:uFill>
                <a:latin typeface="Lucida Sans Unicode"/>
              </a:rPr>
              <a:t>14</a:t>
            </a:fld>
            <a:endParaRPr lang="en-US" sz="1400" b="0" strike="noStrike" spc="-1">
              <a:solidFill>
                <a:srgbClr val="000000"/>
              </a:solidFill>
              <a:uFill>
                <a:solidFill>
                  <a:srgbClr val="FFFFFF"/>
                </a:solidFill>
              </a:uFill>
              <a:latin typeface="Times New Roman"/>
            </a:endParaRPr>
          </a:p>
        </p:txBody>
      </p:sp>
      <p:sp>
        <p:nvSpPr>
          <p:cNvPr id="162" name="CustomShape 3"/>
          <p:cNvSpPr/>
          <p:nvPr/>
        </p:nvSpPr>
        <p:spPr>
          <a:xfrm>
            <a:off x="2771640" y="3717000"/>
            <a:ext cx="3500280" cy="785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2400" b="1" strike="noStrike" spc="-1" dirty="0" err="1">
                <a:solidFill>
                  <a:srgbClr val="EBEBEB"/>
                </a:solidFill>
                <a:uFill>
                  <a:solidFill>
                    <a:srgbClr val="FFFFFF"/>
                  </a:solidFill>
                </a:uFill>
                <a:latin typeface="Calibri Light"/>
              </a:rPr>
              <a:t>Bölüm</a:t>
            </a:r>
            <a:r>
              <a:rPr lang="en-US" sz="2400" b="1" strike="noStrike" spc="-1" dirty="0">
                <a:solidFill>
                  <a:srgbClr val="EBEBEB"/>
                </a:solidFill>
                <a:uFill>
                  <a:solidFill>
                    <a:srgbClr val="FFFFFF"/>
                  </a:solidFill>
                </a:uFill>
                <a:latin typeface="Calibri Light"/>
              </a:rPr>
              <a:t> </a:t>
            </a:r>
            <a:r>
              <a:rPr lang="en-US" sz="2400" b="1" strike="noStrike" spc="-1" dirty="0" err="1">
                <a:solidFill>
                  <a:srgbClr val="EBEBEB"/>
                </a:solidFill>
                <a:uFill>
                  <a:solidFill>
                    <a:srgbClr val="FFFFFF"/>
                  </a:solidFill>
                </a:uFill>
                <a:latin typeface="Calibri Light"/>
              </a:rPr>
              <a:t>Staj</a:t>
            </a:r>
            <a:r>
              <a:rPr lang="en-US" sz="2400" b="1" strike="noStrike" spc="-1" dirty="0">
                <a:solidFill>
                  <a:srgbClr val="EBEBEB"/>
                </a:solidFill>
                <a:uFill>
                  <a:solidFill>
                    <a:srgbClr val="FFFFFF"/>
                  </a:solidFill>
                </a:uFill>
                <a:latin typeface="Calibri Light"/>
              </a:rPr>
              <a:t> </a:t>
            </a:r>
            <a:r>
              <a:rPr lang="en-US" sz="2400" b="1" strike="noStrike" spc="-1" dirty="0" err="1">
                <a:solidFill>
                  <a:srgbClr val="EBEBEB"/>
                </a:solidFill>
                <a:uFill>
                  <a:solidFill>
                    <a:srgbClr val="FFFFFF"/>
                  </a:solidFill>
                </a:uFill>
                <a:latin typeface="Calibri Light"/>
              </a:rPr>
              <a:t>Komisyonu</a:t>
            </a:r>
            <a:endParaRPr lang="en-US"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457200" y="609480"/>
            <a:ext cx="7772040" cy="1455840"/>
          </a:xfrm>
          <a:prstGeom prst="rect">
            <a:avLst/>
          </a:prstGeom>
          <a:noFill/>
          <a:ln>
            <a:noFill/>
          </a:ln>
        </p:spPr>
        <p:txBody>
          <a:bodyPr anchor="ctr"/>
          <a:lstStyle/>
          <a:p>
            <a:pPr>
              <a:lnSpc>
                <a:spcPct val="100000"/>
              </a:lnSpc>
            </a:pPr>
            <a:r>
              <a:rPr lang="tr-TR" sz="2800" b="0" strike="noStrike" cap="all" spc="-1" dirty="0">
                <a:solidFill>
                  <a:srgbClr val="FF0000"/>
                </a:solidFill>
                <a:uFill>
                  <a:solidFill>
                    <a:srgbClr val="FFFFFF"/>
                  </a:solidFill>
                </a:uFill>
                <a:latin typeface="Calibri Light"/>
              </a:rPr>
              <a:t>Amaç ve Genel Hususlar</a:t>
            </a:r>
            <a:endParaRPr lang="tr-TR" sz="3200" b="0" strike="noStrike" spc="-1" dirty="0">
              <a:solidFill>
                <a:srgbClr val="FF0000"/>
              </a:solidFill>
              <a:uFill>
                <a:solidFill>
                  <a:srgbClr val="FFFFFF"/>
                </a:solidFill>
              </a:uFill>
              <a:latin typeface="Arial"/>
            </a:endParaRPr>
          </a:p>
        </p:txBody>
      </p:sp>
      <p:sp>
        <p:nvSpPr>
          <p:cNvPr id="89" name="TextShape 2"/>
          <p:cNvSpPr txBox="1"/>
          <p:nvPr/>
        </p:nvSpPr>
        <p:spPr>
          <a:xfrm>
            <a:off x="457200" y="2142000"/>
            <a:ext cx="7772040" cy="3648600"/>
          </a:xfrm>
          <a:prstGeom prst="rect">
            <a:avLst/>
          </a:prstGeom>
          <a:noFill/>
          <a:ln>
            <a:noFill/>
          </a:ln>
        </p:spPr>
        <p:txBody>
          <a:bodyPr anchor="ctr"/>
          <a:lstStyle/>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Stajın amacı, öğrencilerin, öğrenim gördükleri programlar ile ilgili iş alanlarını tanımalarını ve iş yerlerindeki uygulamaları öğrenmelerini, eğitim ve öğretim yoluyla edindikleri bilgi ve becerileri uygulayarak deneyim kazanmalarını sağlamaktır.</a:t>
            </a:r>
          </a:p>
          <a:p>
            <a:pPr marL="285840" indent="-285480" algn="just">
              <a:lnSpc>
                <a:spcPct val="100000"/>
              </a:lnSpc>
              <a:buClr>
                <a:srgbClr val="FFFFFF"/>
              </a:buClr>
              <a:buFont typeface="Arial"/>
              <a:buChar char="•"/>
            </a:pPr>
            <a:endParaRPr lang="tr-TR" sz="1600" b="0" strike="noStrike" spc="-1" dirty="0">
              <a:solidFill>
                <a:srgbClr val="FFFFFF"/>
              </a:solidFill>
              <a:uFill>
                <a:solidFill>
                  <a:srgbClr val="FFFFFF"/>
                </a:solidFill>
              </a:uFill>
              <a:latin typeface="Calibri"/>
            </a:endParaRP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Staj, lisans derecesini alabilmek için derslerin haricinde yapılması zorunlu bir çalışmadır. Mesleki Deneyim-1 ve Mesleki Deneyim-2 dersleri yapılan staj ile geçilmektedir.</a:t>
            </a:r>
          </a:p>
          <a:p>
            <a:pPr marL="285840" indent="-285480" algn="just">
              <a:lnSpc>
                <a:spcPct val="100000"/>
              </a:lnSpc>
              <a:buClr>
                <a:srgbClr val="FFFFFF"/>
              </a:buClr>
              <a:buFont typeface="Arial"/>
              <a:buChar char="•"/>
            </a:pPr>
            <a:endParaRPr lang="tr-TR" sz="1600" b="0" strike="noStrike" spc="-1" dirty="0">
              <a:solidFill>
                <a:srgbClr val="FFFFFF"/>
              </a:solidFill>
              <a:uFill>
                <a:solidFill>
                  <a:srgbClr val="FFFFFF"/>
                </a:solidFill>
              </a:uFill>
              <a:latin typeface="Calibri"/>
            </a:endParaRP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Staj ile ilgili </a:t>
            </a:r>
            <a:r>
              <a:rPr lang="tr-TR" sz="1600" spc="-1" dirty="0">
                <a:solidFill>
                  <a:srgbClr val="FFFFFF"/>
                </a:solidFill>
                <a:uFill>
                  <a:solidFill>
                    <a:srgbClr val="FFFFFF"/>
                  </a:solidFill>
                </a:uFill>
                <a:latin typeface="Calibri"/>
              </a:rPr>
              <a:t>duyurul</a:t>
            </a:r>
            <a:r>
              <a:rPr lang="tr-TR" sz="1600" b="0" strike="noStrike" spc="-1" dirty="0">
                <a:solidFill>
                  <a:srgbClr val="FFFFFF"/>
                </a:solidFill>
                <a:uFill>
                  <a:solidFill>
                    <a:srgbClr val="FFFFFF"/>
                  </a:solidFill>
                </a:uFill>
                <a:latin typeface="Calibri"/>
              </a:rPr>
              <a:t>ar bölüm sitesindeki staj sayfasında yer almaktadır.</a:t>
            </a:r>
          </a:p>
          <a:p>
            <a:pPr marL="285840" indent="-285480" algn="just">
              <a:lnSpc>
                <a:spcPct val="100000"/>
              </a:lnSpc>
              <a:buClr>
                <a:srgbClr val="FFFFFF"/>
              </a:buClr>
              <a:buFont typeface="Arial"/>
              <a:buChar char="•"/>
            </a:pPr>
            <a:r>
              <a:rPr lang="tr-TR" sz="1600" spc="-1" dirty="0">
                <a:solidFill>
                  <a:srgbClr val="FFFFFF"/>
                </a:solidFill>
                <a:uFill>
                  <a:solidFill>
                    <a:srgbClr val="FFFFFF"/>
                  </a:solidFill>
                </a:uFill>
                <a:latin typeface="Calibri"/>
              </a:rPr>
              <a:t>https://www.ktu.edu.tr/ofyazilim/stajbilgileri</a:t>
            </a:r>
            <a:endParaRPr lang="tr-TR" sz="1600" b="0" strike="noStrike" spc="-1" dirty="0">
              <a:solidFill>
                <a:srgbClr val="FFFFFF"/>
              </a:solidFill>
              <a:uFill>
                <a:solidFill>
                  <a:srgbClr val="FFFFFF"/>
                </a:solidFill>
              </a:uFill>
              <a:latin typeface="Calibri"/>
            </a:endParaRPr>
          </a:p>
          <a:p>
            <a:pPr algn="just">
              <a:lnSpc>
                <a:spcPct val="100000"/>
              </a:lnSpc>
            </a:pPr>
            <a:endParaRPr lang="tr-TR" sz="1600" b="0" strike="noStrike" spc="-1" dirty="0">
              <a:solidFill>
                <a:srgbClr val="FFFFFF"/>
              </a:solidFill>
              <a:uFill>
                <a:solidFill>
                  <a:srgbClr val="FFFFFF"/>
                </a:solidFill>
              </a:uFill>
              <a:latin typeface="Calibri"/>
            </a:endParaRPr>
          </a:p>
          <a:p>
            <a:pPr algn="just">
              <a:lnSpc>
                <a:spcPct val="100000"/>
              </a:lnSpc>
            </a:pPr>
            <a:endParaRPr lang="tr-TR" sz="1600" b="0" strike="noStrike" spc="-1" dirty="0">
              <a:solidFill>
                <a:srgbClr val="FFFFFF"/>
              </a:solidFill>
              <a:uFill>
                <a:solidFill>
                  <a:srgbClr val="FFFFFF"/>
                </a:solidFill>
              </a:uFill>
              <a:latin typeface="Calibri"/>
            </a:endParaRPr>
          </a:p>
        </p:txBody>
      </p:sp>
      <p:sp>
        <p:nvSpPr>
          <p:cNvPr id="90" name="TextShape 3"/>
          <p:cNvSpPr txBox="1"/>
          <p:nvPr/>
        </p:nvSpPr>
        <p:spPr>
          <a:xfrm>
            <a:off x="0" y="6492960"/>
            <a:ext cx="366480" cy="364680"/>
          </a:xfrm>
          <a:prstGeom prst="rect">
            <a:avLst/>
          </a:prstGeom>
          <a:noFill/>
          <a:ln>
            <a:noFill/>
          </a:ln>
        </p:spPr>
        <p:txBody>
          <a:bodyPr anchor="ctr"/>
          <a:lstStyle/>
          <a:p>
            <a:pPr algn="r">
              <a:lnSpc>
                <a:spcPct val="100000"/>
              </a:lnSpc>
            </a:pPr>
            <a:fld id="{CBDB08E6-5FA2-494A-9A0C-55D9B8F29078}" type="slidenum">
              <a:rPr lang="en-US" sz="1000" b="0" strike="noStrike" spc="-1">
                <a:solidFill>
                  <a:srgbClr val="FFFFFF"/>
                </a:solidFill>
                <a:uFill>
                  <a:solidFill>
                    <a:srgbClr val="FFFFFF"/>
                  </a:solidFill>
                </a:uFill>
                <a:latin typeface="Lucida Sans Unicode"/>
              </a:rPr>
              <a:t>2</a:t>
            </a:fld>
            <a:endParaRPr lang="en-US" sz="1400" b="0" strike="noStrike" spc="-1">
              <a:solidFill>
                <a:srgbClr val="000000"/>
              </a:solidFill>
              <a:uFill>
                <a:solidFill>
                  <a:srgbClr val="FFFFFF"/>
                </a:solidFill>
              </a:uFill>
              <a:latin typeface="Times New Roman"/>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Shape 1"/>
          <p:cNvSpPr txBox="1"/>
          <p:nvPr/>
        </p:nvSpPr>
        <p:spPr>
          <a:xfrm>
            <a:off x="457200" y="609480"/>
            <a:ext cx="7772040" cy="871200"/>
          </a:xfrm>
          <a:prstGeom prst="rect">
            <a:avLst/>
          </a:prstGeom>
          <a:noFill/>
          <a:ln>
            <a:noFill/>
          </a:ln>
        </p:spPr>
        <p:txBody>
          <a:bodyPr anchor="ctr"/>
          <a:lstStyle/>
          <a:p>
            <a:pPr>
              <a:lnSpc>
                <a:spcPct val="100000"/>
              </a:lnSpc>
            </a:pPr>
            <a:r>
              <a:rPr lang="tr-TR" sz="2800" b="1" strike="noStrike" cap="all" spc="-1">
                <a:solidFill>
                  <a:srgbClr val="C00000"/>
                </a:solidFill>
                <a:uFill>
                  <a:solidFill>
                    <a:srgbClr val="FFFFFF"/>
                  </a:solidFill>
                </a:uFill>
                <a:latin typeface="Calibri Light"/>
              </a:rPr>
              <a:t>Staj Süresi</a:t>
            </a:r>
            <a:endParaRPr lang="tr-TR" sz="3200" b="0" strike="noStrike" spc="-1">
              <a:solidFill>
                <a:srgbClr val="FFFFFF"/>
              </a:solidFill>
              <a:uFill>
                <a:solidFill>
                  <a:srgbClr val="FFFFFF"/>
                </a:solidFill>
              </a:uFill>
              <a:latin typeface="Arial"/>
            </a:endParaRPr>
          </a:p>
        </p:txBody>
      </p:sp>
      <p:sp>
        <p:nvSpPr>
          <p:cNvPr id="92" name="TextShape 2"/>
          <p:cNvSpPr txBox="1"/>
          <p:nvPr/>
        </p:nvSpPr>
        <p:spPr>
          <a:xfrm>
            <a:off x="457200" y="1481040"/>
            <a:ext cx="8229240" cy="4376520"/>
          </a:xfrm>
          <a:prstGeom prst="rect">
            <a:avLst/>
          </a:prstGeom>
          <a:noFill/>
          <a:ln>
            <a:noFill/>
          </a:ln>
        </p:spPr>
        <p:txBody>
          <a:bodyPr anchor="ctr"/>
          <a:lstStyle/>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Zorunlu staj </a:t>
            </a:r>
            <a:r>
              <a:rPr lang="tr-TR" sz="1600" b="0" strike="noStrike" spc="-1" dirty="0">
                <a:solidFill>
                  <a:srgbClr val="FFFF00"/>
                </a:solidFill>
                <a:uFill>
                  <a:solidFill>
                    <a:srgbClr val="FFFFFF"/>
                  </a:solidFill>
                </a:uFill>
                <a:latin typeface="Calibri"/>
              </a:rPr>
              <a:t>60 iş günüdür </a:t>
            </a:r>
            <a:r>
              <a:rPr lang="tr-TR" sz="1600" b="0" strike="noStrike" spc="-1" dirty="0">
                <a:solidFill>
                  <a:srgbClr val="FFFFFF"/>
                </a:solidFill>
                <a:uFill>
                  <a:solidFill>
                    <a:srgbClr val="FFFFFF"/>
                  </a:solidFill>
                </a:uFill>
                <a:latin typeface="Calibri"/>
              </a:rPr>
              <a:t>(kabul edilmesi gereken gün sayısı).</a:t>
            </a: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Bölüm staj komisyonunun değerlendirmesi neticesinde stajın tamamı veya bir bölümü kabul edilir. Belirtilen hususlara aykırılık gözlendiğinde ise tamamen reddedilebilir.</a:t>
            </a: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Bir iş yerinde lisans eğitimi boyunca </a:t>
            </a:r>
            <a:r>
              <a:rPr lang="tr-TR" sz="1600" b="0" strike="noStrike" spc="-1" dirty="0">
                <a:solidFill>
                  <a:srgbClr val="FFFF00"/>
                </a:solidFill>
                <a:uFill>
                  <a:solidFill>
                    <a:srgbClr val="FFFFFF"/>
                  </a:solidFill>
                </a:uFill>
                <a:latin typeface="Calibri"/>
              </a:rPr>
              <a:t>toplam 40 </a:t>
            </a:r>
            <a:r>
              <a:rPr lang="tr-TR" sz="1600" b="0" strike="noStrike" spc="-1" dirty="0">
                <a:solidFill>
                  <a:srgbClr val="FFFFFF"/>
                </a:solidFill>
                <a:uFill>
                  <a:solidFill>
                    <a:srgbClr val="FFFFFF"/>
                  </a:solidFill>
                </a:uFill>
                <a:latin typeface="Calibri"/>
              </a:rPr>
              <a:t>günden fazla staj yapılamaz (bu 40 gün aynı sene içinde olabileceği gibi farklı yıllara da bölünebilir).</a:t>
            </a: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2. sınıfta ilk staj gün sayısı en fazla </a:t>
            </a:r>
            <a:r>
              <a:rPr lang="tr-TR" sz="1600" spc="-1" dirty="0">
                <a:solidFill>
                  <a:srgbClr val="FFFF00"/>
                </a:solidFill>
                <a:uFill>
                  <a:solidFill>
                    <a:srgbClr val="FFFFFF"/>
                  </a:solidFill>
                </a:uFill>
                <a:latin typeface="Calibri"/>
              </a:rPr>
              <a:t>30</a:t>
            </a:r>
            <a:r>
              <a:rPr lang="tr-TR" sz="1600" b="0" strike="noStrike" spc="-1" dirty="0">
                <a:solidFill>
                  <a:srgbClr val="FFFF00"/>
                </a:solidFill>
                <a:uFill>
                  <a:solidFill>
                    <a:srgbClr val="FFFFFF"/>
                  </a:solidFill>
                </a:uFill>
                <a:latin typeface="Calibri"/>
              </a:rPr>
              <a:t> gün </a:t>
            </a:r>
            <a:r>
              <a:rPr lang="tr-TR" sz="1600" b="0" strike="noStrike" spc="-1" dirty="0">
                <a:solidFill>
                  <a:srgbClr val="FFFFFF"/>
                </a:solidFill>
                <a:uFill>
                  <a:solidFill>
                    <a:srgbClr val="FFFFFF"/>
                  </a:solidFill>
                </a:uFill>
                <a:latin typeface="Calibri"/>
              </a:rPr>
              <a:t>ile sınırlandırılmıştır.</a:t>
            </a:r>
          </a:p>
          <a:p>
            <a:pPr marL="285840" indent="-285480" algn="just">
              <a:lnSpc>
                <a:spcPct val="100000"/>
              </a:lnSpc>
              <a:buClr>
                <a:srgbClr val="FFFFFF"/>
              </a:buClr>
              <a:buFont typeface="Arial"/>
              <a:buChar char="•"/>
            </a:pPr>
            <a:r>
              <a:rPr lang="tr-TR" sz="1600" spc="-1" dirty="0">
                <a:solidFill>
                  <a:srgbClr val="FFFFFF"/>
                </a:solidFill>
                <a:uFill>
                  <a:solidFill>
                    <a:srgbClr val="FFFFFF"/>
                  </a:solidFill>
                </a:uFill>
                <a:latin typeface="Calibri"/>
              </a:rPr>
              <a:t>3. ve üzeri sınıflarda ilk kez veya daha fazla yapılacak staj gün sayısı en fazla 40 gün olmalıdır.</a:t>
            </a:r>
            <a:endParaRPr lang="tr-TR" sz="1600" b="0" strike="noStrike" spc="-1" dirty="0">
              <a:solidFill>
                <a:srgbClr val="FFFFFF"/>
              </a:solidFill>
              <a:uFill>
                <a:solidFill>
                  <a:srgbClr val="FFFFFF"/>
                </a:solidFill>
              </a:uFill>
              <a:latin typeface="Calibri"/>
            </a:endParaRP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Bir staj </a:t>
            </a:r>
            <a:r>
              <a:rPr lang="tr-TR" sz="1600" b="0" strike="noStrike" spc="-1" dirty="0">
                <a:solidFill>
                  <a:srgbClr val="FFFF00"/>
                </a:solidFill>
                <a:uFill>
                  <a:solidFill>
                    <a:srgbClr val="FFFFFF"/>
                  </a:solidFill>
                </a:uFill>
                <a:latin typeface="Calibri"/>
              </a:rPr>
              <a:t>en az 10 </a:t>
            </a:r>
            <a:r>
              <a:rPr lang="tr-TR" sz="1600" b="0" strike="noStrike" spc="-1" dirty="0">
                <a:solidFill>
                  <a:srgbClr val="FFFFFF"/>
                </a:solidFill>
                <a:uFill>
                  <a:solidFill>
                    <a:srgbClr val="FFFFFF"/>
                  </a:solidFill>
                </a:uFill>
                <a:latin typeface="Calibri"/>
              </a:rPr>
              <a:t>iş gününden oluşabilir (daha azı kabul edilmez).</a:t>
            </a:r>
          </a:p>
          <a:p>
            <a:pPr marL="285840" indent="-285480" algn="just">
              <a:lnSpc>
                <a:spcPct val="100000"/>
              </a:lnSpc>
              <a:buClr>
                <a:srgbClr val="FFFFFF"/>
              </a:buClr>
              <a:buFont typeface="Arial"/>
              <a:buChar char="•"/>
            </a:pPr>
            <a:r>
              <a:rPr lang="tr-TR" sz="1600" b="0" strike="noStrike" spc="-1" dirty="0">
                <a:solidFill>
                  <a:srgbClr val="FFFF00"/>
                </a:solidFill>
                <a:uFill>
                  <a:solidFill>
                    <a:srgbClr val="FFFFFF"/>
                  </a:solidFill>
                </a:uFill>
                <a:latin typeface="Calibri"/>
              </a:rPr>
              <a:t>Resmi tatil günlerinde staj yapılamaz</a:t>
            </a:r>
            <a:r>
              <a:rPr lang="tr-TR" sz="1600" b="0" strike="noStrike" spc="-1" dirty="0">
                <a:solidFill>
                  <a:srgbClr val="FFFFFF"/>
                </a:solidFill>
                <a:uFill>
                  <a:solidFill>
                    <a:srgbClr val="FFFFFF"/>
                  </a:solidFill>
                </a:uFill>
                <a:latin typeface="Calibri"/>
              </a:rPr>
              <a:t>. Cumartesi günleri (resmi olarak) çalışan şirketlerde Cumartesi günleri de staj yapılabilir. Ücretli stajlarda geri ödeme taleplerinde Cumartesi günleri ödemeye dahil edilemez.</a:t>
            </a: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Stajlar yaz tatillerinde veya sömestr tatillerinde yapılabilir (dönem içinde yapılamaz).</a:t>
            </a:r>
            <a:r>
              <a:rPr lang="tr-TR" sz="1600" spc="-1" dirty="0">
                <a:solidFill>
                  <a:srgbClr val="FFFFFF"/>
                </a:solidFill>
                <a:uFill>
                  <a:solidFill>
                    <a:srgbClr val="FFFFFF"/>
                  </a:solidFill>
                </a:uFill>
                <a:latin typeface="Calibri"/>
              </a:rPr>
              <a:t> </a:t>
            </a:r>
            <a:endParaRPr lang="tr-TR" sz="1600" b="0" strike="noStrike" spc="-1" dirty="0">
              <a:solidFill>
                <a:srgbClr val="FFFFFF"/>
              </a:solidFill>
              <a:uFill>
                <a:solidFill>
                  <a:srgbClr val="FFFFFF"/>
                </a:solidFill>
              </a:uFill>
              <a:latin typeface="Calibri"/>
            </a:endParaRP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Bütün derslerini tamamlamış veya ders devam mecburiyeti olmayan, 5. sınıf </a:t>
            </a:r>
            <a:r>
              <a:rPr lang="tr-TR" sz="1600" spc="-1" dirty="0">
                <a:solidFill>
                  <a:srgbClr val="FFFFFF"/>
                </a:solidFill>
                <a:uFill>
                  <a:solidFill>
                    <a:srgbClr val="FFFFFF"/>
                  </a:solidFill>
                </a:uFill>
                <a:latin typeface="Calibri"/>
              </a:rPr>
              <a:t>ve üzeri sınıflardaki</a:t>
            </a:r>
            <a:r>
              <a:rPr lang="tr-TR" sz="1600" b="0" strike="noStrike" spc="-1" dirty="0">
                <a:solidFill>
                  <a:srgbClr val="FFFFFF"/>
                </a:solidFill>
                <a:uFill>
                  <a:solidFill>
                    <a:srgbClr val="FFFFFF"/>
                  </a:solidFill>
                </a:uFill>
                <a:latin typeface="Calibri"/>
              </a:rPr>
              <a:t> öğrenciler dönem içinde de staj yapabilir.</a:t>
            </a:r>
          </a:p>
        </p:txBody>
      </p:sp>
      <p:sp>
        <p:nvSpPr>
          <p:cNvPr id="93" name="TextShape 3"/>
          <p:cNvSpPr txBox="1"/>
          <p:nvPr/>
        </p:nvSpPr>
        <p:spPr>
          <a:xfrm>
            <a:off x="0" y="6492960"/>
            <a:ext cx="366480" cy="364680"/>
          </a:xfrm>
          <a:prstGeom prst="rect">
            <a:avLst/>
          </a:prstGeom>
          <a:noFill/>
          <a:ln>
            <a:noFill/>
          </a:ln>
        </p:spPr>
        <p:txBody>
          <a:bodyPr anchor="ctr"/>
          <a:lstStyle/>
          <a:p>
            <a:pPr algn="r">
              <a:lnSpc>
                <a:spcPct val="100000"/>
              </a:lnSpc>
            </a:pPr>
            <a:fld id="{FAFC754C-0D87-4AA2-B603-5884A26FC2C5}" type="slidenum">
              <a:rPr lang="en-US" sz="1000" b="0" strike="noStrike" spc="-1">
                <a:solidFill>
                  <a:srgbClr val="FFFFFF"/>
                </a:solidFill>
                <a:uFill>
                  <a:solidFill>
                    <a:srgbClr val="FFFFFF"/>
                  </a:solidFill>
                </a:uFill>
                <a:latin typeface="Lucida Sans Unicode"/>
              </a:rPr>
              <a:t>3</a:t>
            </a:fld>
            <a:endParaRPr lang="en-US" sz="1400" b="0" strike="noStrike" spc="-1">
              <a:solidFill>
                <a:srgbClr val="000000"/>
              </a:solidFill>
              <a:uFill>
                <a:solidFill>
                  <a:srgbClr val="FFFFFF"/>
                </a:solidFill>
              </a:uFill>
              <a:latin typeface="Times New Roman"/>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457200" y="609480"/>
            <a:ext cx="7772040" cy="1455840"/>
          </a:xfrm>
          <a:prstGeom prst="rect">
            <a:avLst/>
          </a:prstGeom>
          <a:noFill/>
          <a:ln>
            <a:noFill/>
          </a:ln>
        </p:spPr>
        <p:txBody>
          <a:bodyPr anchor="ctr"/>
          <a:lstStyle/>
          <a:p>
            <a:pPr>
              <a:lnSpc>
                <a:spcPct val="100000"/>
              </a:lnSpc>
            </a:pPr>
            <a:r>
              <a:rPr lang="tr-TR" sz="2800" b="1" strike="noStrike" cap="all" spc="-1">
                <a:solidFill>
                  <a:srgbClr val="C00000"/>
                </a:solidFill>
                <a:uFill>
                  <a:solidFill>
                    <a:srgbClr val="FFFFFF"/>
                  </a:solidFill>
                </a:uFill>
                <a:latin typeface="Calibri Light"/>
              </a:rPr>
              <a:t>Staj Yeri</a:t>
            </a:r>
            <a:endParaRPr lang="tr-TR" sz="3200" b="0" strike="noStrike" spc="-1">
              <a:solidFill>
                <a:srgbClr val="FFFFFF"/>
              </a:solidFill>
              <a:uFill>
                <a:solidFill>
                  <a:srgbClr val="FFFFFF"/>
                </a:solidFill>
              </a:uFill>
              <a:latin typeface="Arial"/>
            </a:endParaRPr>
          </a:p>
        </p:txBody>
      </p:sp>
      <p:sp>
        <p:nvSpPr>
          <p:cNvPr id="95" name="TextShape 2"/>
          <p:cNvSpPr txBox="1"/>
          <p:nvPr/>
        </p:nvSpPr>
        <p:spPr>
          <a:xfrm>
            <a:off x="457200" y="1481040"/>
            <a:ext cx="8229240" cy="4447800"/>
          </a:xfrm>
          <a:prstGeom prst="rect">
            <a:avLst/>
          </a:prstGeom>
          <a:noFill/>
          <a:ln>
            <a:noFill/>
          </a:ln>
        </p:spPr>
        <p:txBody>
          <a:bodyPr anchor="ctr"/>
          <a:lstStyle/>
          <a:p>
            <a:pPr marL="285840" indent="-285480" algn="just">
              <a:lnSpc>
                <a:spcPct val="100000"/>
              </a:lnSpc>
              <a:buClr>
                <a:srgbClr val="FFFFFF"/>
              </a:buClr>
              <a:buFont typeface="Arial"/>
              <a:buChar char="•"/>
            </a:pPr>
            <a:r>
              <a:rPr lang="tr-TR" sz="1800" b="0" strike="noStrike" spc="-1" dirty="0">
                <a:solidFill>
                  <a:srgbClr val="FFFFFF"/>
                </a:solidFill>
                <a:uFill>
                  <a:solidFill>
                    <a:srgbClr val="FFFFFF"/>
                  </a:solidFill>
                </a:uFill>
                <a:latin typeface="Calibri"/>
              </a:rPr>
              <a:t>Öğrenci stajını yurtiçinde veya yurtdışında, bölümü ile ilgili bir alanda faaliyet gösteren ve </a:t>
            </a:r>
            <a:r>
              <a:rPr lang="tr-TR" sz="1800" b="0" strike="noStrike" spc="-1" dirty="0">
                <a:solidFill>
                  <a:srgbClr val="FFFF00"/>
                </a:solidFill>
                <a:uFill>
                  <a:solidFill>
                    <a:srgbClr val="FFFFFF"/>
                  </a:solidFill>
                </a:uFill>
                <a:latin typeface="Calibri"/>
              </a:rPr>
              <a:t>en az bir </a:t>
            </a:r>
            <a:r>
              <a:rPr lang="tr-TR" spc="-1" dirty="0">
                <a:solidFill>
                  <a:srgbClr val="FFFFFF"/>
                </a:solidFill>
                <a:uFill>
                  <a:solidFill>
                    <a:srgbClr val="FFFFFF"/>
                  </a:solidFill>
                </a:uFill>
                <a:latin typeface="Calibri" panose="020F0502020204030204" pitchFamily="34" charset="0"/>
                <a:cs typeface="Calibri" panose="020F0502020204030204" pitchFamily="34" charset="0"/>
              </a:rPr>
              <a:t>y</a:t>
            </a:r>
            <a:r>
              <a:rPr lang="tr-TR" strike="noStrike" spc="-1" dirty="0">
                <a:solidFill>
                  <a:srgbClr val="FFFFFF"/>
                </a:solidFill>
                <a:uFill>
                  <a:solidFill>
                    <a:srgbClr val="FFFFFF"/>
                  </a:solidFill>
                </a:uFill>
                <a:latin typeface="Calibri" panose="020F0502020204030204" pitchFamily="34" charset="0"/>
                <a:cs typeface="Calibri" panose="020F0502020204030204" pitchFamily="34" charset="0"/>
              </a:rPr>
              <a:t>azılım veya bilgisayar mühendisi</a:t>
            </a:r>
            <a:r>
              <a:rPr lang="tr-TR" strike="noStrike" spc="-1" dirty="0">
                <a:solidFill>
                  <a:srgbClr val="FFFFFF"/>
                </a:solidFill>
                <a:uFill>
                  <a:solidFill>
                    <a:srgbClr val="FFFFFF"/>
                  </a:solidFill>
                </a:uFill>
                <a:latin typeface="Times New Roman" panose="02020603050405020304" pitchFamily="18" charset="0"/>
                <a:cs typeface="Times New Roman" panose="02020603050405020304" pitchFamily="18" charset="0"/>
              </a:rPr>
              <a:t> </a:t>
            </a:r>
            <a:r>
              <a:rPr lang="tr-TR" sz="1800" b="0" strike="noStrike" spc="-1" dirty="0">
                <a:solidFill>
                  <a:srgbClr val="FFFFFF"/>
                </a:solidFill>
                <a:uFill>
                  <a:solidFill>
                    <a:srgbClr val="FFFFFF"/>
                  </a:solidFill>
                </a:uFill>
                <a:latin typeface="Calibri"/>
              </a:rPr>
              <a:t>bulunan kuruluşta yapmak zorundadır.</a:t>
            </a:r>
          </a:p>
          <a:p>
            <a:pPr marL="285840" indent="-285480" algn="just">
              <a:lnSpc>
                <a:spcPct val="100000"/>
              </a:lnSpc>
              <a:buClr>
                <a:srgbClr val="FFFFFF"/>
              </a:buClr>
              <a:buFont typeface="Arial"/>
              <a:buChar char="•"/>
            </a:pPr>
            <a:r>
              <a:rPr lang="tr-TR" sz="1800" b="0" strike="noStrike" spc="-1" dirty="0">
                <a:solidFill>
                  <a:srgbClr val="FFFFFF"/>
                </a:solidFill>
                <a:uFill>
                  <a:solidFill>
                    <a:srgbClr val="FFFFFF"/>
                  </a:solidFill>
                </a:uFill>
                <a:latin typeface="Calibri"/>
              </a:rPr>
              <a:t>Bilgisayar alım-satımı işiyle uğraşan firmalarda staja izin verilmemektedir.</a:t>
            </a:r>
          </a:p>
          <a:p>
            <a:pPr marL="285840" indent="-285480" algn="just">
              <a:lnSpc>
                <a:spcPct val="100000"/>
              </a:lnSpc>
              <a:buClr>
                <a:srgbClr val="FFFFFF"/>
              </a:buClr>
              <a:buFont typeface="Arial"/>
              <a:buChar char="•"/>
            </a:pPr>
            <a:r>
              <a:rPr lang="tr-TR" sz="1800" b="0" strike="noStrike" spc="-1" dirty="0">
                <a:solidFill>
                  <a:srgbClr val="FFFFFF"/>
                </a:solidFill>
                <a:uFill>
                  <a:solidFill>
                    <a:srgbClr val="FFFFFF"/>
                  </a:solidFill>
                </a:uFill>
                <a:latin typeface="Calibri"/>
              </a:rPr>
              <a:t>Kuruluş, bilgisayar yazılımı, bilgisayar donanımı veya bilgisayar bilimleri alanlarında faaliyet göstermelidir. Kişisel bilgisayar bakımı ve onarımı gibi alanlarda yapılan stajlar kabul edilmez.</a:t>
            </a:r>
          </a:p>
        </p:txBody>
      </p:sp>
      <p:sp>
        <p:nvSpPr>
          <p:cNvPr id="96" name="TextShape 3"/>
          <p:cNvSpPr txBox="1"/>
          <p:nvPr/>
        </p:nvSpPr>
        <p:spPr>
          <a:xfrm>
            <a:off x="0" y="6492960"/>
            <a:ext cx="366480" cy="364680"/>
          </a:xfrm>
          <a:prstGeom prst="rect">
            <a:avLst/>
          </a:prstGeom>
          <a:noFill/>
          <a:ln>
            <a:noFill/>
          </a:ln>
        </p:spPr>
        <p:txBody>
          <a:bodyPr anchor="ctr"/>
          <a:lstStyle/>
          <a:p>
            <a:pPr algn="r">
              <a:lnSpc>
                <a:spcPct val="100000"/>
              </a:lnSpc>
            </a:pPr>
            <a:fld id="{C25D7942-CBBD-4726-B98E-8E0F21AD6EED}" type="slidenum">
              <a:rPr lang="en-US" sz="1000" b="0" strike="noStrike" spc="-1">
                <a:solidFill>
                  <a:srgbClr val="FFFFFF"/>
                </a:solidFill>
                <a:uFill>
                  <a:solidFill>
                    <a:srgbClr val="FFFFFF"/>
                  </a:solidFill>
                </a:uFill>
                <a:latin typeface="Lucida Sans Unicode"/>
              </a:rPr>
              <a:t>4</a:t>
            </a:fld>
            <a:endParaRPr lang="en-US" sz="1400" b="0" strike="noStrike" spc="-1">
              <a:solidFill>
                <a:srgbClr val="000000"/>
              </a:solidFill>
              <a:uFill>
                <a:solidFill>
                  <a:srgbClr val="FFFFFF"/>
                </a:solidFill>
              </a:uFill>
              <a:latin typeface="Times New Roman"/>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457200" y="609480"/>
            <a:ext cx="7772040" cy="1455840"/>
          </a:xfrm>
          <a:prstGeom prst="rect">
            <a:avLst/>
          </a:prstGeom>
          <a:noFill/>
          <a:ln>
            <a:noFill/>
          </a:ln>
        </p:spPr>
        <p:txBody>
          <a:bodyPr anchor="ctr"/>
          <a:lstStyle/>
          <a:p>
            <a:pPr>
              <a:lnSpc>
                <a:spcPct val="100000"/>
              </a:lnSpc>
            </a:pPr>
            <a:r>
              <a:rPr lang="tr-TR" sz="2800" b="1" strike="noStrike" cap="all" spc="-1">
                <a:solidFill>
                  <a:srgbClr val="C00000"/>
                </a:solidFill>
                <a:uFill>
                  <a:solidFill>
                    <a:srgbClr val="FFFFFF"/>
                  </a:solidFill>
                </a:uFill>
                <a:latin typeface="Calibri Light"/>
              </a:rPr>
              <a:t>Staja Başlama</a:t>
            </a:r>
            <a:endParaRPr lang="tr-TR" sz="3200" b="0" strike="noStrike" spc="-1">
              <a:solidFill>
                <a:srgbClr val="FFFFFF"/>
              </a:solidFill>
              <a:uFill>
                <a:solidFill>
                  <a:srgbClr val="FFFFFF"/>
                </a:solidFill>
              </a:uFill>
              <a:latin typeface="Arial"/>
            </a:endParaRPr>
          </a:p>
        </p:txBody>
      </p:sp>
      <p:sp>
        <p:nvSpPr>
          <p:cNvPr id="98" name="TextShape 2"/>
          <p:cNvSpPr txBox="1"/>
          <p:nvPr/>
        </p:nvSpPr>
        <p:spPr>
          <a:xfrm>
            <a:off x="457200" y="1481040"/>
            <a:ext cx="8229240" cy="4804920"/>
          </a:xfrm>
          <a:prstGeom prst="rect">
            <a:avLst/>
          </a:prstGeom>
          <a:noFill/>
          <a:ln>
            <a:noFill/>
          </a:ln>
        </p:spPr>
        <p:txBody>
          <a:bodyPr anchor="ctr"/>
          <a:lstStyle/>
          <a:p>
            <a:pPr marL="285840" indent="-285480" algn="just">
              <a:lnSpc>
                <a:spcPct val="100000"/>
              </a:lnSpc>
              <a:buClr>
                <a:srgbClr val="FFFFFF"/>
              </a:buClr>
              <a:buFont typeface="Arial"/>
              <a:buChar char="•"/>
            </a:pPr>
            <a:r>
              <a:rPr lang="tr-TR" b="0" strike="noStrike" spc="-1" dirty="0">
                <a:solidFill>
                  <a:srgbClr val="FFFFFF"/>
                </a:solidFill>
                <a:uFill>
                  <a:solidFill>
                    <a:srgbClr val="FFFFFF"/>
                  </a:solidFill>
                </a:uFill>
                <a:latin typeface="Calibri"/>
              </a:rPr>
              <a:t>Staja başlamak için bölümde 4 yarıyıl eğitim almış olmak gerekmektedir (İlk staj 2. sınıfın yaz döneminde yapılabilir).</a:t>
            </a:r>
          </a:p>
          <a:p>
            <a:pPr marL="285840" indent="-285480" algn="just">
              <a:lnSpc>
                <a:spcPct val="100000"/>
              </a:lnSpc>
              <a:buClr>
                <a:srgbClr val="FFFFFF"/>
              </a:buClr>
              <a:buFont typeface="Arial"/>
              <a:buChar char="•"/>
            </a:pPr>
            <a:endParaRPr lang="tr-TR" b="0" strike="noStrike" spc="-1" dirty="0">
              <a:solidFill>
                <a:srgbClr val="FFFFFF"/>
              </a:solidFill>
              <a:uFill>
                <a:solidFill>
                  <a:srgbClr val="FFFFFF"/>
                </a:solidFill>
              </a:uFill>
              <a:latin typeface="Calibri"/>
            </a:endParaRPr>
          </a:p>
          <a:p>
            <a:pPr marL="285840" indent="-285480" algn="just">
              <a:lnSpc>
                <a:spcPct val="100000"/>
              </a:lnSpc>
              <a:buClr>
                <a:srgbClr val="FFFFFF"/>
              </a:buClr>
              <a:buFont typeface="Arial"/>
              <a:buChar char="•"/>
            </a:pPr>
            <a:r>
              <a:rPr lang="tr-TR" spc="-1" dirty="0">
                <a:solidFill>
                  <a:srgbClr val="FFFFFF"/>
                </a:solidFill>
                <a:uFill>
                  <a:solidFill>
                    <a:srgbClr val="FFFFFF"/>
                  </a:solidFill>
                </a:uFill>
                <a:latin typeface="Calibri"/>
              </a:rPr>
              <a:t>Tüm staj süreçleri (başvuru, onay, tamamlama gibi) KTÜ BYS üzerinden yürütülmekte,  elden evrak takibi yapılmamaktadır.</a:t>
            </a:r>
            <a:endParaRPr lang="tr-TR" b="0" strike="noStrike" spc="-1" dirty="0">
              <a:solidFill>
                <a:srgbClr val="FFFFFF"/>
              </a:solidFill>
              <a:uFill>
                <a:solidFill>
                  <a:srgbClr val="FFFFFF"/>
                </a:solidFill>
              </a:uFill>
              <a:latin typeface="Calibri"/>
            </a:endParaRPr>
          </a:p>
          <a:p>
            <a:pPr marL="285840" indent="-285480" algn="just">
              <a:lnSpc>
                <a:spcPct val="100000"/>
              </a:lnSpc>
              <a:buClr>
                <a:srgbClr val="FFFFFF"/>
              </a:buClr>
              <a:buFont typeface="Arial"/>
              <a:buChar char="•"/>
            </a:pPr>
            <a:r>
              <a:rPr lang="tr-TR" b="0" strike="noStrike" spc="-1" dirty="0">
                <a:solidFill>
                  <a:srgbClr val="FFFFFF"/>
                </a:solidFill>
                <a:uFill>
                  <a:solidFill>
                    <a:srgbClr val="FFFFFF"/>
                  </a:solidFill>
                </a:uFill>
                <a:latin typeface="Calibri"/>
              </a:rPr>
              <a:t>Staj başvurusu için bölüm staj sayfasında yer alan, staj için gerekli olan belgeler başlığı altındaki belgelerin doldurulup </a:t>
            </a:r>
            <a:r>
              <a:rPr lang="tr-TR" b="0" strike="noStrike" spc="-1" dirty="0">
                <a:solidFill>
                  <a:srgbClr val="FF0000"/>
                </a:solidFill>
                <a:uFill>
                  <a:solidFill>
                    <a:srgbClr val="FFFFFF"/>
                  </a:solidFill>
                </a:uFill>
                <a:latin typeface="Calibri"/>
              </a:rPr>
              <a:t>BYS Staj Yönetimi Sistemi </a:t>
            </a:r>
            <a:r>
              <a:rPr lang="tr-TR" b="0" strike="noStrike" spc="-1" dirty="0">
                <a:solidFill>
                  <a:srgbClr val="FFFFFF"/>
                </a:solidFill>
                <a:uFill>
                  <a:solidFill>
                    <a:srgbClr val="FFFFFF"/>
                  </a:solidFill>
                </a:uFill>
                <a:latin typeface="Calibri"/>
              </a:rPr>
              <a:t>üzerinden stajın başlangıç tarihinden </a:t>
            </a:r>
            <a:r>
              <a:rPr lang="tr-TR" b="0" strike="noStrike" spc="-1" dirty="0">
                <a:solidFill>
                  <a:srgbClr val="FFFF00"/>
                </a:solidFill>
                <a:uFill>
                  <a:solidFill>
                    <a:srgbClr val="FFFFFF"/>
                  </a:solidFill>
                </a:uFill>
                <a:latin typeface="Calibri"/>
              </a:rPr>
              <a:t>en az 20 gün </a:t>
            </a:r>
            <a:r>
              <a:rPr lang="tr-TR" b="0" strike="noStrike" spc="-1" dirty="0">
                <a:solidFill>
                  <a:srgbClr val="FFFFFF"/>
                </a:solidFill>
                <a:uFill>
                  <a:solidFill>
                    <a:srgbClr val="FFFFFF"/>
                  </a:solidFill>
                </a:uFill>
                <a:latin typeface="Calibri"/>
              </a:rPr>
              <a:t>(bu sınırlama aşılmayacaktır) öncesinden başvurulmalıdır.</a:t>
            </a:r>
          </a:p>
        </p:txBody>
      </p:sp>
      <p:sp>
        <p:nvSpPr>
          <p:cNvPr id="99" name="TextShape 3"/>
          <p:cNvSpPr txBox="1"/>
          <p:nvPr/>
        </p:nvSpPr>
        <p:spPr>
          <a:xfrm>
            <a:off x="0" y="6492960"/>
            <a:ext cx="366480" cy="364680"/>
          </a:xfrm>
          <a:prstGeom prst="rect">
            <a:avLst/>
          </a:prstGeom>
          <a:noFill/>
          <a:ln>
            <a:noFill/>
          </a:ln>
        </p:spPr>
        <p:txBody>
          <a:bodyPr anchor="ctr"/>
          <a:lstStyle/>
          <a:p>
            <a:pPr algn="r">
              <a:lnSpc>
                <a:spcPct val="100000"/>
              </a:lnSpc>
            </a:pPr>
            <a:fld id="{6E77B61E-7961-48CE-B837-156698673EAB}" type="slidenum">
              <a:rPr lang="en-US" sz="1000" b="0" strike="noStrike" spc="-1">
                <a:solidFill>
                  <a:srgbClr val="FFFFFF"/>
                </a:solidFill>
                <a:uFill>
                  <a:solidFill>
                    <a:srgbClr val="FFFFFF"/>
                  </a:solidFill>
                </a:uFill>
                <a:latin typeface="Lucida Sans Unicode"/>
              </a:rPr>
              <a:t>5</a:t>
            </a:fld>
            <a:endParaRPr lang="en-US" sz="1400" b="0" strike="noStrike" spc="-1">
              <a:solidFill>
                <a:srgbClr val="000000"/>
              </a:solidFill>
              <a:uFill>
                <a:solidFill>
                  <a:srgbClr val="FFFFFF"/>
                </a:solidFill>
              </a:uFill>
              <a:latin typeface="Times New Roman"/>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Shape 1"/>
          <p:cNvSpPr txBox="1"/>
          <p:nvPr/>
        </p:nvSpPr>
        <p:spPr>
          <a:xfrm>
            <a:off x="457200" y="609480"/>
            <a:ext cx="7772040" cy="1455840"/>
          </a:xfrm>
          <a:prstGeom prst="rect">
            <a:avLst/>
          </a:prstGeom>
          <a:noFill/>
          <a:ln>
            <a:noFill/>
          </a:ln>
        </p:spPr>
        <p:txBody>
          <a:bodyPr anchor="ctr"/>
          <a:lstStyle/>
          <a:p>
            <a:pPr>
              <a:lnSpc>
                <a:spcPct val="100000"/>
              </a:lnSpc>
            </a:pPr>
            <a:r>
              <a:rPr lang="tr-TR" sz="2800" b="1" strike="noStrike" cap="all" spc="-1">
                <a:solidFill>
                  <a:srgbClr val="C00000"/>
                </a:solidFill>
                <a:uFill>
                  <a:solidFill>
                    <a:srgbClr val="FFFFFF"/>
                  </a:solidFill>
                </a:uFill>
                <a:latin typeface="Calibri Light"/>
              </a:rPr>
              <a:t>Staja Başlama</a:t>
            </a:r>
            <a:endParaRPr lang="tr-TR" sz="3200" b="0" strike="noStrike" spc="-1">
              <a:solidFill>
                <a:srgbClr val="FFFFFF"/>
              </a:solidFill>
              <a:uFill>
                <a:solidFill>
                  <a:srgbClr val="FFFFFF"/>
                </a:solidFill>
              </a:uFill>
              <a:latin typeface="Arial"/>
            </a:endParaRPr>
          </a:p>
        </p:txBody>
      </p:sp>
      <p:sp>
        <p:nvSpPr>
          <p:cNvPr id="101" name="TextShape 2"/>
          <p:cNvSpPr txBox="1"/>
          <p:nvPr/>
        </p:nvSpPr>
        <p:spPr>
          <a:xfrm>
            <a:off x="457200" y="1481040"/>
            <a:ext cx="8229240" cy="4269520"/>
          </a:xfrm>
          <a:prstGeom prst="rect">
            <a:avLst/>
          </a:prstGeom>
          <a:noFill/>
          <a:ln>
            <a:noFill/>
          </a:ln>
        </p:spPr>
        <p:txBody>
          <a:bodyPr anchor="ctr"/>
          <a:lstStyle/>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Staja başlayacak öğrenciler ilk olarak BYS sistemine </a:t>
            </a:r>
            <a:r>
              <a:rPr lang="tr-TR" sz="1600" spc="-1" dirty="0">
                <a:solidFill>
                  <a:srgbClr val="FFFFFF"/>
                </a:solidFill>
                <a:uFill>
                  <a:solidFill>
                    <a:srgbClr val="FFFFFF"/>
                  </a:solidFill>
                </a:uFill>
                <a:latin typeface="Calibri"/>
              </a:rPr>
              <a:t>(</a:t>
            </a:r>
            <a:r>
              <a:rPr lang="tr-TR" sz="1600" spc="-1" dirty="0">
                <a:solidFill>
                  <a:srgbClr val="FFFFFF"/>
                </a:solidFill>
                <a:uFill>
                  <a:solidFill>
                    <a:srgbClr val="FFFFFF"/>
                  </a:solidFill>
                </a:uFill>
                <a:latin typeface="Calibri"/>
                <a:hlinkClick r:id="rId2"/>
              </a:rPr>
              <a:t>https://www.ktu.edu.tr/ofyazilim/stajbilgileri</a:t>
            </a:r>
            <a:r>
              <a:rPr lang="tr-TR" sz="1600" spc="-1" dirty="0">
                <a:solidFill>
                  <a:srgbClr val="FFFFFF"/>
                </a:solidFill>
                <a:uFill>
                  <a:solidFill>
                    <a:srgbClr val="FFFFFF"/>
                  </a:solidFill>
                </a:uFill>
                <a:latin typeface="Calibri"/>
              </a:rPr>
              <a:t> sayfasındaki</a:t>
            </a:r>
            <a:r>
              <a:rPr lang="tr-TR" sz="1600" b="0" strike="noStrike" spc="-1" dirty="0">
                <a:solidFill>
                  <a:srgbClr val="FFFFFF"/>
                </a:solidFill>
                <a:uFill>
                  <a:solidFill>
                    <a:srgbClr val="FFFFFF"/>
                  </a:solidFill>
                </a:uFill>
                <a:latin typeface="Calibri"/>
              </a:rPr>
              <a:t>) başvuru evraklarını eksiksiz şekilde doldurarak yüklemelidir.</a:t>
            </a: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Staj yeri kabul edilip onaylanan öğrenci belirtilen yerde staj yapmak zorundadır.</a:t>
            </a: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Staja başlayacak olan öğrencinin staj esnasında ne ile uğraşacağı konusunda bilgi edinmesinde yarar vardır.</a:t>
            </a:r>
          </a:p>
          <a:p>
            <a:pPr marL="342900" indent="-342900" algn="just">
              <a:lnSpc>
                <a:spcPct val="100000"/>
              </a:lnSpc>
              <a:buFont typeface="Arial" panose="020B0604020202020204" pitchFamily="34" charset="0"/>
              <a:buChar char="•"/>
            </a:pPr>
            <a:r>
              <a:rPr lang="tr-TR" sz="1600" b="0" strike="noStrike" spc="-1" dirty="0">
                <a:solidFill>
                  <a:srgbClr val="FFFFFF"/>
                </a:solidFill>
                <a:uFill>
                  <a:solidFill>
                    <a:srgbClr val="FFFFFF"/>
                  </a:solidFill>
                </a:uFill>
                <a:latin typeface="Calibri"/>
              </a:rPr>
              <a:t>İş Sağlığı ve Güvenliği Temel Eğitim Sertifikası (KTÜ UZEM’ den alınacak)</a:t>
            </a:r>
          </a:p>
          <a:p>
            <a:pPr marL="342900" indent="-342900" algn="just">
              <a:lnSpc>
                <a:spcPct val="100000"/>
              </a:lnSpc>
              <a:buFont typeface="Arial" panose="020B0604020202020204" pitchFamily="34" charset="0"/>
              <a:buChar char="•"/>
            </a:pPr>
            <a:r>
              <a:rPr lang="tr-TR" sz="1600" b="0" strike="noStrike" spc="-1" dirty="0">
                <a:solidFill>
                  <a:srgbClr val="FFFFFF"/>
                </a:solidFill>
                <a:uFill>
                  <a:solidFill>
                    <a:srgbClr val="FFFFFF"/>
                  </a:solidFill>
                </a:uFill>
                <a:latin typeface="Calibri"/>
              </a:rPr>
              <a:t>Sigorta işlemlerinin başlatılabilmesi için staj evraklarının staj başlama tarihinden  1 ay (20 gün) öncesinden BYS Staj Yönetim Sistemi üzerinden başvurunun yapılması gerekmektedir.</a:t>
            </a:r>
          </a:p>
          <a:p>
            <a:pPr marL="342900" indent="-342900" algn="just">
              <a:lnSpc>
                <a:spcPct val="100000"/>
              </a:lnSpc>
              <a:buFont typeface="Arial" panose="020B0604020202020204" pitchFamily="34" charset="0"/>
              <a:buChar char="•"/>
            </a:pPr>
            <a:r>
              <a:rPr lang="tr-TR" sz="1600" spc="-1" dirty="0">
                <a:solidFill>
                  <a:srgbClr val="FFFFFF"/>
                </a:solidFill>
                <a:uFill>
                  <a:solidFill>
                    <a:srgbClr val="FFFFFF"/>
                  </a:solidFill>
                </a:uFill>
                <a:latin typeface="Calibri"/>
              </a:rPr>
              <a:t>Stajda ücret alacak öğrenciler için gerekli evraklar bölüm staj sayfasında mevcuttur, titizlikle okunmalı ve dikkate alınarak gereği yapılmalıdır.</a:t>
            </a:r>
            <a:endParaRPr lang="tr-TR" sz="1600" b="0" strike="noStrike" spc="-1" dirty="0">
              <a:solidFill>
                <a:srgbClr val="FFFFFF"/>
              </a:solidFill>
              <a:uFill>
                <a:solidFill>
                  <a:srgbClr val="FFFFFF"/>
                </a:solidFill>
              </a:uFill>
              <a:latin typeface="Calibri"/>
            </a:endParaRPr>
          </a:p>
          <a:p>
            <a:pPr marL="360" algn="just">
              <a:lnSpc>
                <a:spcPct val="100000"/>
              </a:lnSpc>
              <a:buClr>
                <a:srgbClr val="FFFFFF"/>
              </a:buClr>
            </a:pPr>
            <a:r>
              <a:rPr lang="tr-TR" sz="1600" b="0" strike="noStrike" spc="-1" dirty="0">
                <a:solidFill>
                  <a:srgbClr val="FFFFFF"/>
                </a:solidFill>
                <a:uFill>
                  <a:solidFill>
                    <a:srgbClr val="FFFFFF"/>
                  </a:solidFill>
                </a:uFill>
                <a:latin typeface="Calibri"/>
              </a:rPr>
              <a:t> </a:t>
            </a:r>
            <a:endParaRPr lang="tr-TR" sz="1800" b="0" strike="noStrike" spc="-1" dirty="0">
              <a:solidFill>
                <a:srgbClr val="FFFFFF"/>
              </a:solidFill>
              <a:uFill>
                <a:solidFill>
                  <a:srgbClr val="FFFFFF"/>
                </a:solidFill>
              </a:uFill>
              <a:latin typeface="Calibri"/>
            </a:endParaRPr>
          </a:p>
        </p:txBody>
      </p:sp>
      <p:sp>
        <p:nvSpPr>
          <p:cNvPr id="102" name="TextShape 3"/>
          <p:cNvSpPr txBox="1"/>
          <p:nvPr/>
        </p:nvSpPr>
        <p:spPr>
          <a:xfrm>
            <a:off x="0" y="6492960"/>
            <a:ext cx="366480" cy="364680"/>
          </a:xfrm>
          <a:prstGeom prst="rect">
            <a:avLst/>
          </a:prstGeom>
          <a:noFill/>
          <a:ln>
            <a:noFill/>
          </a:ln>
        </p:spPr>
        <p:txBody>
          <a:bodyPr anchor="ctr"/>
          <a:lstStyle/>
          <a:p>
            <a:pPr algn="r">
              <a:lnSpc>
                <a:spcPct val="100000"/>
              </a:lnSpc>
            </a:pPr>
            <a:fld id="{4DD3B041-FD35-485A-8850-D4E5AC01C200}" type="slidenum">
              <a:rPr lang="en-US" sz="1000" b="0" strike="noStrike" spc="-1">
                <a:solidFill>
                  <a:srgbClr val="FFFFFF"/>
                </a:solidFill>
                <a:uFill>
                  <a:solidFill>
                    <a:srgbClr val="FFFFFF"/>
                  </a:solidFill>
                </a:uFill>
                <a:latin typeface="Lucida Sans Unicode"/>
              </a:rPr>
              <a:t>6</a:t>
            </a:fld>
            <a:endParaRPr lang="en-US" sz="1000" b="0" strike="noStrike" spc="-1">
              <a:solidFill>
                <a:srgbClr val="000000"/>
              </a:solidFill>
              <a:uFill>
                <a:solidFill>
                  <a:srgbClr val="FFFFFF"/>
                </a:solidFill>
              </a:uFill>
              <a:latin typeface="Times New Roman"/>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 name="Resim 1"/>
          <p:cNvPicPr/>
          <p:nvPr/>
        </p:nvPicPr>
        <p:blipFill>
          <a:blip r:embed="rId2"/>
          <a:stretch/>
        </p:blipFill>
        <p:spPr>
          <a:xfrm>
            <a:off x="5270400" y="955800"/>
            <a:ext cx="3768120" cy="5255640"/>
          </a:xfrm>
          <a:prstGeom prst="rect">
            <a:avLst/>
          </a:prstGeom>
          <a:ln>
            <a:noFill/>
          </a:ln>
        </p:spPr>
      </p:pic>
      <p:sp>
        <p:nvSpPr>
          <p:cNvPr id="104" name="TextShape 1"/>
          <p:cNvSpPr txBox="1"/>
          <p:nvPr/>
        </p:nvSpPr>
        <p:spPr>
          <a:xfrm>
            <a:off x="183240" y="219240"/>
            <a:ext cx="7772040" cy="604440"/>
          </a:xfrm>
          <a:prstGeom prst="rect">
            <a:avLst/>
          </a:prstGeom>
          <a:noFill/>
          <a:ln>
            <a:noFill/>
          </a:ln>
        </p:spPr>
        <p:txBody>
          <a:bodyPr anchor="ctr"/>
          <a:lstStyle/>
          <a:p>
            <a:pPr>
              <a:lnSpc>
                <a:spcPct val="100000"/>
              </a:lnSpc>
            </a:pPr>
            <a:r>
              <a:rPr lang="tr-TR" sz="2800" b="1" strike="noStrike" cap="all" spc="-1" dirty="0">
                <a:solidFill>
                  <a:srgbClr val="C00000"/>
                </a:solidFill>
                <a:uFill>
                  <a:solidFill>
                    <a:srgbClr val="FFFFFF"/>
                  </a:solidFill>
                </a:uFill>
                <a:latin typeface="Calibri Light"/>
              </a:rPr>
              <a:t>Zorunlu Staj Formu</a:t>
            </a:r>
            <a:endParaRPr lang="tr-TR" sz="3200" b="0" strike="noStrike" spc="-1" dirty="0">
              <a:solidFill>
                <a:srgbClr val="FFFFFF"/>
              </a:solidFill>
              <a:uFill>
                <a:solidFill>
                  <a:srgbClr val="FFFFFF"/>
                </a:solidFill>
              </a:uFill>
              <a:latin typeface="Arial"/>
            </a:endParaRPr>
          </a:p>
        </p:txBody>
      </p:sp>
      <p:sp>
        <p:nvSpPr>
          <p:cNvPr id="105" name="TextShape 2"/>
          <p:cNvSpPr txBox="1"/>
          <p:nvPr/>
        </p:nvSpPr>
        <p:spPr>
          <a:xfrm>
            <a:off x="0" y="6492960"/>
            <a:ext cx="366480" cy="364680"/>
          </a:xfrm>
          <a:prstGeom prst="rect">
            <a:avLst/>
          </a:prstGeom>
          <a:noFill/>
          <a:ln>
            <a:noFill/>
          </a:ln>
        </p:spPr>
        <p:txBody>
          <a:bodyPr anchor="ctr"/>
          <a:lstStyle/>
          <a:p>
            <a:pPr algn="r">
              <a:lnSpc>
                <a:spcPct val="100000"/>
              </a:lnSpc>
            </a:pPr>
            <a:fld id="{1E268D16-5F85-4F50-8084-7BE834CDA245}" type="slidenum">
              <a:rPr lang="en-US" sz="1000" b="0" strike="noStrike" spc="-1">
                <a:solidFill>
                  <a:srgbClr val="FFFFFF"/>
                </a:solidFill>
                <a:uFill>
                  <a:solidFill>
                    <a:srgbClr val="FFFFFF"/>
                  </a:solidFill>
                </a:uFill>
                <a:latin typeface="Lucida Sans Unicode"/>
              </a:rPr>
              <a:t>7</a:t>
            </a:fld>
            <a:endParaRPr lang="en-US" sz="1400" b="0" strike="noStrike" spc="-1">
              <a:solidFill>
                <a:srgbClr val="000000"/>
              </a:solidFill>
              <a:uFill>
                <a:solidFill>
                  <a:srgbClr val="FFFFFF"/>
                </a:solidFill>
              </a:uFill>
              <a:latin typeface="Times New Roman"/>
            </a:endParaRPr>
          </a:p>
        </p:txBody>
      </p:sp>
      <p:sp>
        <p:nvSpPr>
          <p:cNvPr id="106" name="CustomShape 3"/>
          <p:cNvSpPr/>
          <p:nvPr/>
        </p:nvSpPr>
        <p:spPr>
          <a:xfrm>
            <a:off x="187920" y="1285920"/>
            <a:ext cx="4951080" cy="2728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en-US" sz="1200" b="0" strike="noStrike" spc="-1" dirty="0" err="1">
                <a:solidFill>
                  <a:srgbClr val="FFFFFF"/>
                </a:solidFill>
                <a:uFill>
                  <a:solidFill>
                    <a:srgbClr val="FFFFFF"/>
                  </a:solidFill>
                </a:uFill>
                <a:latin typeface="Arial"/>
              </a:rPr>
              <a:t>Formdaki</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bütün</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bilgilerin</a:t>
            </a:r>
            <a:r>
              <a:rPr lang="en-US" sz="1200" b="0" strike="noStrike" spc="-1" dirty="0">
                <a:solidFill>
                  <a:srgbClr val="FFFFFF"/>
                </a:solidFill>
                <a:uFill>
                  <a:solidFill>
                    <a:srgbClr val="FFFFFF"/>
                  </a:solidFill>
                </a:uFill>
                <a:latin typeface="Arial"/>
              </a:rPr>
              <a:t> </a:t>
            </a:r>
            <a:r>
              <a:rPr lang="en-US" sz="1200" b="0" strike="noStrike" spc="-1" dirty="0" err="1">
                <a:solidFill>
                  <a:srgbClr val="FFFF00"/>
                </a:solidFill>
                <a:uFill>
                  <a:solidFill>
                    <a:srgbClr val="FFFFFF"/>
                  </a:solidFill>
                </a:uFill>
                <a:latin typeface="Arial"/>
              </a:rPr>
              <a:t>eksiksiz</a:t>
            </a:r>
            <a:r>
              <a:rPr lang="en-US" sz="1200" b="0" strike="noStrike" spc="-1" dirty="0">
                <a:solidFill>
                  <a:srgbClr val="FFFF00"/>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biçimde</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doldurulması</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gerekmektedir</a:t>
            </a:r>
            <a:r>
              <a:rPr lang="en-US" sz="1200" b="0" strike="noStrike" spc="-1" dirty="0">
                <a:solidFill>
                  <a:srgbClr val="FFFFFF"/>
                </a:solidFill>
                <a:uFill>
                  <a:solidFill>
                    <a:srgbClr val="FFFFFF"/>
                  </a:solidFill>
                </a:uFill>
                <a:latin typeface="Arial"/>
              </a:rPr>
              <a:t>.</a:t>
            </a:r>
            <a:endParaRPr lang="en-US" sz="1800" b="0" strike="noStrike" spc="-1" dirty="0">
              <a:solidFill>
                <a:srgbClr val="000000"/>
              </a:solidFill>
              <a:uFill>
                <a:solidFill>
                  <a:srgbClr val="FFFFFF"/>
                </a:solidFill>
              </a:uFill>
              <a:latin typeface="Arial"/>
            </a:endParaRPr>
          </a:p>
        </p:txBody>
      </p:sp>
      <p:sp>
        <p:nvSpPr>
          <p:cNvPr id="107" name="CustomShape 4"/>
          <p:cNvSpPr/>
          <p:nvPr/>
        </p:nvSpPr>
        <p:spPr>
          <a:xfrm>
            <a:off x="297360" y="3000240"/>
            <a:ext cx="4537440" cy="4554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en-US" sz="1200" b="0" strike="noStrike" spc="-1" dirty="0" err="1">
                <a:solidFill>
                  <a:srgbClr val="FFFFFF"/>
                </a:solidFill>
                <a:uFill>
                  <a:solidFill>
                    <a:srgbClr val="FFFFFF"/>
                  </a:solidFill>
                </a:uFill>
                <a:latin typeface="Arial"/>
              </a:rPr>
              <a:t>Staj</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başvurunuzda</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ya</a:t>
            </a:r>
            <a:r>
              <a:rPr lang="en-US" sz="1200" b="0" strike="noStrike" spc="-1" dirty="0">
                <a:solidFill>
                  <a:srgbClr val="FFFFFF"/>
                </a:solidFill>
                <a:uFill>
                  <a:solidFill>
                    <a:srgbClr val="FFFFFF"/>
                  </a:solidFill>
                </a:uFill>
                <a:latin typeface="Arial"/>
              </a:rPr>
              <a:t> da </a:t>
            </a:r>
            <a:r>
              <a:rPr lang="en-US" sz="1200" b="0" strike="noStrike" spc="-1" dirty="0" err="1">
                <a:solidFill>
                  <a:srgbClr val="FFFFFF"/>
                </a:solidFill>
                <a:uFill>
                  <a:solidFill>
                    <a:srgbClr val="FFFFFF"/>
                  </a:solidFill>
                </a:uFill>
                <a:latin typeface="Arial"/>
              </a:rPr>
              <a:t>işlemlerinizde</a:t>
            </a:r>
            <a:r>
              <a:rPr lang="en-US" sz="1200" b="0" strike="noStrike" spc="-1" dirty="0">
                <a:solidFill>
                  <a:srgbClr val="FFFFFF"/>
                </a:solidFill>
                <a:uFill>
                  <a:solidFill>
                    <a:srgbClr val="FFFFFF"/>
                  </a:solidFill>
                </a:uFill>
                <a:latin typeface="Arial"/>
              </a:rPr>
              <a:t> </a:t>
            </a:r>
            <a:r>
              <a:rPr lang="en-US" sz="1200" b="0" strike="noStrike" spc="-1" dirty="0" err="1">
                <a:solidFill>
                  <a:srgbClr val="FFFF00"/>
                </a:solidFill>
                <a:uFill>
                  <a:solidFill>
                    <a:srgbClr val="FFFFFF"/>
                  </a:solidFill>
                </a:uFill>
                <a:latin typeface="Arial"/>
              </a:rPr>
              <a:t>bir</a:t>
            </a:r>
            <a:r>
              <a:rPr lang="en-US" sz="1200" b="0" strike="noStrike" spc="-1" dirty="0">
                <a:solidFill>
                  <a:srgbClr val="FFFF00"/>
                </a:solidFill>
                <a:uFill>
                  <a:solidFill>
                    <a:srgbClr val="FFFFFF"/>
                  </a:solidFill>
                </a:uFill>
                <a:latin typeface="Arial"/>
              </a:rPr>
              <a:t> </a:t>
            </a:r>
            <a:r>
              <a:rPr lang="en-US" sz="1200" b="0" strike="noStrike" spc="-1" dirty="0" err="1">
                <a:solidFill>
                  <a:srgbClr val="FFFF00"/>
                </a:solidFill>
                <a:uFill>
                  <a:solidFill>
                    <a:srgbClr val="FFFFFF"/>
                  </a:solidFill>
                </a:uFill>
                <a:latin typeface="Arial"/>
              </a:rPr>
              <a:t>sorun</a:t>
            </a:r>
            <a:r>
              <a:rPr lang="en-US" sz="1200" b="0" strike="noStrike" spc="-1" dirty="0">
                <a:solidFill>
                  <a:srgbClr val="FFFF00"/>
                </a:solidFill>
                <a:uFill>
                  <a:solidFill>
                    <a:srgbClr val="FFFFFF"/>
                  </a:solidFill>
                </a:uFill>
                <a:latin typeface="Arial"/>
              </a:rPr>
              <a:t> </a:t>
            </a:r>
            <a:r>
              <a:rPr lang="en-US" sz="1200" b="0" strike="noStrike" spc="-1" dirty="0" err="1">
                <a:solidFill>
                  <a:srgbClr val="FFFF00"/>
                </a:solidFill>
                <a:uFill>
                  <a:solidFill>
                    <a:srgbClr val="FFFFFF"/>
                  </a:solidFill>
                </a:uFill>
                <a:latin typeface="Arial"/>
              </a:rPr>
              <a:t>olduğu</a:t>
            </a:r>
            <a:endParaRPr lang="en-US" sz="1800" b="0" strike="noStrike" spc="-1" dirty="0">
              <a:solidFill>
                <a:srgbClr val="000000"/>
              </a:solidFill>
              <a:uFill>
                <a:solidFill>
                  <a:srgbClr val="FFFFFF"/>
                </a:solidFill>
              </a:uFill>
              <a:latin typeface="Arial"/>
            </a:endParaRPr>
          </a:p>
          <a:p>
            <a:pPr algn="ctr">
              <a:lnSpc>
                <a:spcPct val="100000"/>
              </a:lnSpc>
            </a:pPr>
            <a:r>
              <a:rPr lang="en-US" sz="1200" b="0" strike="noStrike" spc="-1" dirty="0" err="1">
                <a:solidFill>
                  <a:srgbClr val="FFFF00"/>
                </a:solidFill>
                <a:uFill>
                  <a:solidFill>
                    <a:srgbClr val="FFFFFF"/>
                  </a:solidFill>
                </a:uFill>
                <a:latin typeface="Arial"/>
              </a:rPr>
              <a:t>takdirde</a:t>
            </a:r>
            <a:r>
              <a:rPr lang="en-US" sz="1200" b="0" strike="noStrike" spc="-1" dirty="0">
                <a:solidFill>
                  <a:srgbClr val="FFFFFF"/>
                </a:solidFill>
                <a:uFill>
                  <a:solidFill>
                    <a:srgbClr val="FFFFFF"/>
                  </a:solidFill>
                </a:uFill>
                <a:latin typeface="Arial"/>
              </a:rPr>
              <a:t> size </a:t>
            </a:r>
            <a:r>
              <a:rPr lang="en-US" sz="1200" b="0" strike="noStrike" spc="-1" dirty="0" err="1">
                <a:solidFill>
                  <a:srgbClr val="FFFFFF"/>
                </a:solidFill>
                <a:uFill>
                  <a:solidFill>
                    <a:srgbClr val="FFFFFF"/>
                  </a:solidFill>
                </a:uFill>
                <a:latin typeface="Arial"/>
              </a:rPr>
              <a:t>bu</a:t>
            </a:r>
            <a:r>
              <a:rPr lang="en-US" sz="1200" b="0" strike="noStrike" spc="-1" dirty="0">
                <a:solidFill>
                  <a:srgbClr val="FFFFFF"/>
                </a:solidFill>
                <a:uFill>
                  <a:solidFill>
                    <a:srgbClr val="FFFFFF"/>
                  </a:solidFill>
                </a:uFill>
                <a:latin typeface="Arial"/>
              </a:rPr>
              <a:t> e-mail </a:t>
            </a:r>
            <a:r>
              <a:rPr lang="en-US" sz="1200" b="0" strike="noStrike" spc="-1" dirty="0" err="1">
                <a:solidFill>
                  <a:srgbClr val="FFFFFF"/>
                </a:solidFill>
                <a:uFill>
                  <a:solidFill>
                    <a:srgbClr val="FFFFFF"/>
                  </a:solidFill>
                </a:uFill>
                <a:latin typeface="Arial"/>
              </a:rPr>
              <a:t>adresinden</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ulaşılacaktır</a:t>
            </a:r>
            <a:r>
              <a:rPr lang="en-US" sz="1200" b="0" strike="noStrike" spc="-1" dirty="0">
                <a:solidFill>
                  <a:srgbClr val="FFFFFF"/>
                </a:solidFill>
                <a:uFill>
                  <a:solidFill>
                    <a:srgbClr val="FFFFFF"/>
                  </a:solidFill>
                </a:uFill>
                <a:latin typeface="Arial"/>
              </a:rPr>
              <a:t>.</a:t>
            </a:r>
            <a:endParaRPr lang="en-US" sz="1800" b="0" strike="noStrike" spc="-1" dirty="0">
              <a:solidFill>
                <a:srgbClr val="000000"/>
              </a:solidFill>
              <a:uFill>
                <a:solidFill>
                  <a:srgbClr val="FFFFFF"/>
                </a:solidFill>
              </a:uFill>
              <a:latin typeface="Arial"/>
            </a:endParaRPr>
          </a:p>
        </p:txBody>
      </p:sp>
      <p:sp>
        <p:nvSpPr>
          <p:cNvPr id="108" name="CustomShape 5"/>
          <p:cNvSpPr/>
          <p:nvPr/>
        </p:nvSpPr>
        <p:spPr>
          <a:xfrm>
            <a:off x="2764080" y="4143240"/>
            <a:ext cx="1819440" cy="2728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en-US" sz="1200" b="0" strike="noStrike" spc="-1" dirty="0" err="1">
                <a:solidFill>
                  <a:srgbClr val="FFFF00"/>
                </a:solidFill>
                <a:uFill>
                  <a:solidFill>
                    <a:srgbClr val="FFFFFF"/>
                  </a:solidFill>
                </a:uFill>
                <a:latin typeface="Arial"/>
              </a:rPr>
              <a:t>İmzalar</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unutulmamalıdır</a:t>
            </a:r>
            <a:endParaRPr lang="en-US" sz="1800" b="0" strike="noStrike" spc="-1" dirty="0">
              <a:solidFill>
                <a:srgbClr val="000000"/>
              </a:solidFill>
              <a:uFill>
                <a:solidFill>
                  <a:srgbClr val="FFFFFF"/>
                </a:solidFill>
              </a:uFill>
              <a:latin typeface="Arial"/>
            </a:endParaRPr>
          </a:p>
        </p:txBody>
      </p:sp>
      <p:sp>
        <p:nvSpPr>
          <p:cNvPr id="109" name="CustomShape 6"/>
          <p:cNvSpPr/>
          <p:nvPr/>
        </p:nvSpPr>
        <p:spPr>
          <a:xfrm>
            <a:off x="365040" y="2143080"/>
            <a:ext cx="4471200" cy="4554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en-US" sz="1200" b="0" strike="noStrike" spc="-1" dirty="0" err="1">
                <a:solidFill>
                  <a:srgbClr val="FFFFFF"/>
                </a:solidFill>
                <a:uFill>
                  <a:solidFill>
                    <a:srgbClr val="FFFFFF"/>
                  </a:solidFill>
                </a:uFill>
                <a:latin typeface="Arial"/>
              </a:rPr>
              <a:t>Formdaki</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bütün</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bilgiler</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doldurulduktan</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sonra</a:t>
            </a:r>
            <a:r>
              <a:rPr lang="en-US" sz="1200" b="0" strike="noStrike" spc="-1" dirty="0">
                <a:solidFill>
                  <a:srgbClr val="FFFFFF"/>
                </a:solidFill>
                <a:uFill>
                  <a:solidFill>
                    <a:srgbClr val="FFFFFF"/>
                  </a:solidFill>
                </a:uFill>
                <a:latin typeface="Arial"/>
              </a:rPr>
              <a:t> </a:t>
            </a:r>
            <a:r>
              <a:rPr lang="tr-TR" sz="1200" b="0" strike="noStrike" spc="-1" dirty="0">
                <a:solidFill>
                  <a:srgbClr val="FFFFFF"/>
                </a:solidFill>
                <a:uFill>
                  <a:solidFill>
                    <a:srgbClr val="FFFFFF"/>
                  </a:solidFill>
                </a:uFill>
                <a:latin typeface="Arial"/>
              </a:rPr>
              <a:t>diğer istenen evraklar ile</a:t>
            </a:r>
          </a:p>
          <a:p>
            <a:pPr algn="ctr">
              <a:lnSpc>
                <a:spcPct val="100000"/>
              </a:lnSpc>
            </a:pPr>
            <a:r>
              <a:rPr lang="tr-TR" sz="1200" b="0" strike="noStrike" spc="-1" dirty="0">
                <a:solidFill>
                  <a:srgbClr val="FFFFFF"/>
                </a:solidFill>
                <a:uFill>
                  <a:solidFill>
                    <a:srgbClr val="FFFFFF"/>
                  </a:solidFill>
                </a:uFill>
                <a:latin typeface="Arial"/>
              </a:rPr>
              <a:t>birlikte </a:t>
            </a:r>
            <a:r>
              <a:rPr lang="tr-TR" sz="1200" b="0" strike="noStrike" spc="-1" dirty="0">
                <a:solidFill>
                  <a:srgbClr val="FF0000"/>
                </a:solidFill>
                <a:uFill>
                  <a:solidFill>
                    <a:srgbClr val="FFFFFF"/>
                  </a:solidFill>
                </a:uFill>
                <a:latin typeface="Arial"/>
              </a:rPr>
              <a:t>BYS Staj Yönetim Sistemine </a:t>
            </a:r>
            <a:r>
              <a:rPr lang="tr-TR" sz="1200" b="0" strike="noStrike" spc="-1" dirty="0">
                <a:solidFill>
                  <a:srgbClr val="FFFFFF"/>
                </a:solidFill>
                <a:uFill>
                  <a:solidFill>
                    <a:srgbClr val="FFFFFF"/>
                  </a:solidFill>
                </a:uFill>
                <a:latin typeface="Arial"/>
              </a:rPr>
              <a:t>yüklenmesi gerekmektedir.</a:t>
            </a:r>
            <a:endParaRPr lang="en-US" sz="1800" b="0" strike="noStrike" spc="-1" dirty="0">
              <a:solidFill>
                <a:srgbClr val="000000"/>
              </a:solidFill>
              <a:uFill>
                <a:solidFill>
                  <a:srgbClr val="FFFFFF"/>
                </a:solidFill>
              </a:uFill>
              <a:latin typeface="Arial"/>
            </a:endParaRPr>
          </a:p>
        </p:txBody>
      </p:sp>
      <p:sp>
        <p:nvSpPr>
          <p:cNvPr id="110" name="CustomShape 7"/>
          <p:cNvSpPr/>
          <p:nvPr/>
        </p:nvSpPr>
        <p:spPr>
          <a:xfrm>
            <a:off x="438120" y="5286240"/>
            <a:ext cx="4719600" cy="4554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en-US" sz="1200" b="0" strike="noStrike" spc="-1">
                <a:solidFill>
                  <a:srgbClr val="FFFFFF"/>
                </a:solidFill>
                <a:uFill>
                  <a:solidFill>
                    <a:srgbClr val="FFFFFF"/>
                  </a:solidFill>
                </a:uFill>
                <a:latin typeface="Arial"/>
              </a:rPr>
              <a:t>Başlangıç, bitiş tarihlerine dikkat edin (izin ve tatilleri hesaba katın),</a:t>
            </a:r>
            <a:endParaRPr lang="en-US" sz="1800" b="0" strike="noStrike" spc="-1">
              <a:solidFill>
                <a:srgbClr val="000000"/>
              </a:solidFill>
              <a:uFill>
                <a:solidFill>
                  <a:srgbClr val="FFFFFF"/>
                </a:solidFill>
              </a:uFill>
              <a:latin typeface="Arial"/>
            </a:endParaRPr>
          </a:p>
          <a:p>
            <a:pPr algn="ctr">
              <a:lnSpc>
                <a:spcPct val="100000"/>
              </a:lnSpc>
            </a:pPr>
            <a:r>
              <a:rPr lang="en-US" sz="1200" b="0" strike="noStrike" spc="-1">
                <a:solidFill>
                  <a:srgbClr val="FFFFFF"/>
                </a:solidFill>
                <a:uFill>
                  <a:solidFill>
                    <a:srgbClr val="FFFFFF"/>
                  </a:solidFill>
                </a:uFill>
                <a:latin typeface="Arial"/>
              </a:rPr>
              <a:t>kaç iş günü staj yapacağınızı da belirtin</a:t>
            </a:r>
            <a:endParaRPr lang="en-US" sz="1800" b="0" strike="noStrike" spc="-1">
              <a:solidFill>
                <a:srgbClr val="000000"/>
              </a:solidFill>
              <a:uFill>
                <a:solidFill>
                  <a:srgbClr val="FFFFFF"/>
                </a:solidFill>
              </a:uFill>
              <a:latin typeface="Arial"/>
            </a:endParaRPr>
          </a:p>
        </p:txBody>
      </p:sp>
      <p:sp>
        <p:nvSpPr>
          <p:cNvPr id="111" name="CustomShape 8"/>
          <p:cNvSpPr/>
          <p:nvPr/>
        </p:nvSpPr>
        <p:spPr>
          <a:xfrm>
            <a:off x="297360" y="1643040"/>
            <a:ext cx="4707360" cy="2728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en-US" sz="1200" b="0" strike="noStrike" spc="-1" dirty="0" err="1">
                <a:solidFill>
                  <a:srgbClr val="FFFFFF"/>
                </a:solidFill>
                <a:uFill>
                  <a:solidFill>
                    <a:srgbClr val="FFFFFF"/>
                  </a:solidFill>
                </a:uFill>
                <a:latin typeface="Arial"/>
              </a:rPr>
              <a:t>Resminizi</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yapıştırmayı</a:t>
            </a:r>
            <a:r>
              <a:rPr lang="en-US" sz="1200" b="0" strike="noStrike" spc="-1" dirty="0">
                <a:solidFill>
                  <a:srgbClr val="FFFFFF"/>
                </a:solidFill>
                <a:uFill>
                  <a:solidFill>
                    <a:srgbClr val="FFFFFF"/>
                  </a:solidFill>
                </a:uFill>
                <a:latin typeface="Arial"/>
              </a:rPr>
              <a:t> </a:t>
            </a:r>
            <a:r>
              <a:rPr lang="en-US" sz="1200" b="0" strike="noStrike" spc="-1" dirty="0" err="1">
                <a:solidFill>
                  <a:srgbClr val="FFFFFF"/>
                </a:solidFill>
                <a:uFill>
                  <a:solidFill>
                    <a:srgbClr val="FFFFFF"/>
                  </a:solidFill>
                </a:uFill>
                <a:latin typeface="Arial"/>
              </a:rPr>
              <a:t>unutmayı</a:t>
            </a:r>
            <a:r>
              <a:rPr lang="tr-TR" sz="1200" b="0" strike="noStrike" spc="-1" dirty="0" err="1">
                <a:solidFill>
                  <a:srgbClr val="FFFFFF"/>
                </a:solidFill>
                <a:uFill>
                  <a:solidFill>
                    <a:srgbClr val="FFFFFF"/>
                  </a:solidFill>
                </a:uFill>
                <a:latin typeface="Arial"/>
              </a:rPr>
              <a:t>nız</a:t>
            </a:r>
            <a:endParaRPr lang="en-US" sz="1800" b="0" strike="noStrike" spc="-1" dirty="0">
              <a:solidFill>
                <a:srgbClr val="000000"/>
              </a:solidFill>
              <a:uFill>
                <a:solidFill>
                  <a:srgbClr val="FFFFFF"/>
                </a:solidFill>
              </a:uFill>
              <a:latin typeface="Arial"/>
            </a:endParaRPr>
          </a:p>
        </p:txBody>
      </p:sp>
      <p:sp>
        <p:nvSpPr>
          <p:cNvPr id="112" name="CustomShape 9"/>
          <p:cNvSpPr/>
          <p:nvPr/>
        </p:nvSpPr>
        <p:spPr>
          <a:xfrm flipH="1">
            <a:off x="5015880" y="1282680"/>
            <a:ext cx="3299400" cy="498240"/>
          </a:xfrm>
          <a:custGeom>
            <a:avLst/>
            <a:gdLst/>
            <a:ahLst/>
            <a:cxnLst/>
            <a:rect l="l" t="t" r="r" b="b"/>
            <a:pathLst>
              <a:path w="21600" h="21600">
                <a:moveTo>
                  <a:pt x="0" y="0"/>
                </a:moveTo>
                <a:lnTo>
                  <a:pt x="21600" y="21600"/>
                </a:lnTo>
              </a:path>
            </a:pathLst>
          </a:custGeom>
          <a:noFill/>
          <a:ln>
            <a:round/>
            <a:tailEnd type="arrow" w="med" len="med"/>
          </a:ln>
        </p:spPr>
        <p:style>
          <a:lnRef idx="1">
            <a:schemeClr val="accent1"/>
          </a:lnRef>
          <a:fillRef idx="0">
            <a:schemeClr val="accent1"/>
          </a:fillRef>
          <a:effectRef idx="0">
            <a:schemeClr val="accent1"/>
          </a:effectRef>
          <a:fontRef idx="minor"/>
        </p:style>
      </p:sp>
      <p:sp>
        <p:nvSpPr>
          <p:cNvPr id="113" name="CustomShape 10"/>
          <p:cNvSpPr/>
          <p:nvPr/>
        </p:nvSpPr>
        <p:spPr>
          <a:xfrm flipH="1" flipV="1">
            <a:off x="4572000" y="2499480"/>
            <a:ext cx="2448000" cy="2642760"/>
          </a:xfrm>
          <a:custGeom>
            <a:avLst/>
            <a:gdLst/>
            <a:ahLst/>
            <a:cxnLst/>
            <a:rect l="l" t="t" r="r" b="b"/>
            <a:pathLst>
              <a:path w="21600" h="21600">
                <a:moveTo>
                  <a:pt x="0" y="0"/>
                </a:moveTo>
                <a:lnTo>
                  <a:pt x="21600" y="21600"/>
                </a:lnTo>
              </a:path>
            </a:pathLst>
          </a:custGeom>
          <a:noFill/>
          <a:ln>
            <a:round/>
            <a:tailEnd type="arrow" w="med" len="med"/>
          </a:ln>
        </p:spPr>
        <p:style>
          <a:lnRef idx="1">
            <a:schemeClr val="accent1"/>
          </a:lnRef>
          <a:fillRef idx="0">
            <a:schemeClr val="accent1"/>
          </a:fillRef>
          <a:effectRef idx="0">
            <a:schemeClr val="accent1"/>
          </a:effectRef>
          <a:fontRef idx="minor"/>
        </p:style>
      </p:sp>
      <p:sp>
        <p:nvSpPr>
          <p:cNvPr id="114" name="CustomShape 11"/>
          <p:cNvSpPr/>
          <p:nvPr/>
        </p:nvSpPr>
        <p:spPr>
          <a:xfrm flipH="1">
            <a:off x="4840200" y="2583000"/>
            <a:ext cx="1387440" cy="648000"/>
          </a:xfrm>
          <a:custGeom>
            <a:avLst/>
            <a:gdLst/>
            <a:ahLst/>
            <a:cxnLst/>
            <a:rect l="l" t="t" r="r" b="b"/>
            <a:pathLst>
              <a:path w="21600" h="21600">
                <a:moveTo>
                  <a:pt x="0" y="0"/>
                </a:moveTo>
                <a:lnTo>
                  <a:pt x="21600" y="21600"/>
                </a:lnTo>
              </a:path>
            </a:pathLst>
          </a:custGeom>
          <a:noFill/>
          <a:ln>
            <a:round/>
            <a:tailEnd type="arrow" w="med" len="med"/>
          </a:ln>
        </p:spPr>
        <p:style>
          <a:lnRef idx="1">
            <a:schemeClr val="accent1"/>
          </a:lnRef>
          <a:fillRef idx="0">
            <a:schemeClr val="accent1"/>
          </a:fillRef>
          <a:effectRef idx="0">
            <a:schemeClr val="accent1"/>
          </a:effectRef>
          <a:fontRef idx="minor"/>
        </p:style>
      </p:sp>
      <p:sp>
        <p:nvSpPr>
          <p:cNvPr id="115" name="CustomShape 12"/>
          <p:cNvSpPr/>
          <p:nvPr/>
        </p:nvSpPr>
        <p:spPr>
          <a:xfrm flipH="1" flipV="1">
            <a:off x="4588920" y="4281120"/>
            <a:ext cx="3654360" cy="383400"/>
          </a:xfrm>
          <a:custGeom>
            <a:avLst/>
            <a:gdLst/>
            <a:ahLst/>
            <a:cxnLst/>
            <a:rect l="l" t="t" r="r" b="b"/>
            <a:pathLst>
              <a:path w="21600" h="21600">
                <a:moveTo>
                  <a:pt x="0" y="0"/>
                </a:moveTo>
                <a:lnTo>
                  <a:pt x="21600" y="21600"/>
                </a:lnTo>
              </a:path>
            </a:pathLst>
          </a:custGeom>
          <a:noFill/>
          <a:ln>
            <a:round/>
            <a:tailEnd type="arrow" w="med" len="med"/>
          </a:ln>
        </p:spPr>
        <p:style>
          <a:lnRef idx="1">
            <a:schemeClr val="accent1"/>
          </a:lnRef>
          <a:fillRef idx="0">
            <a:schemeClr val="accent1"/>
          </a:fillRef>
          <a:effectRef idx="0">
            <a:schemeClr val="accent1"/>
          </a:effectRef>
          <a:fontRef idx="minor"/>
        </p:style>
      </p:sp>
      <p:sp>
        <p:nvSpPr>
          <p:cNvPr id="116" name="CustomShape 13"/>
          <p:cNvSpPr/>
          <p:nvPr/>
        </p:nvSpPr>
        <p:spPr>
          <a:xfrm flipH="1">
            <a:off x="4285440" y="4329000"/>
            <a:ext cx="2589480" cy="1242720"/>
          </a:xfrm>
          <a:custGeom>
            <a:avLst/>
            <a:gdLst/>
            <a:ahLst/>
            <a:cxnLst/>
            <a:rect l="l" t="t" r="r" b="b"/>
            <a:pathLst>
              <a:path w="21600" h="21600">
                <a:moveTo>
                  <a:pt x="0" y="0"/>
                </a:moveTo>
                <a:lnTo>
                  <a:pt x="21600" y="21600"/>
                </a:lnTo>
              </a:path>
            </a:pathLst>
          </a:custGeom>
          <a:noFill/>
          <a:ln>
            <a:round/>
            <a:tailEnd type="arrow" w="med" len="med"/>
          </a:ln>
        </p:spPr>
        <p:style>
          <a:lnRef idx="1">
            <a:schemeClr val="accent1"/>
          </a:lnRef>
          <a:fillRef idx="0">
            <a:schemeClr val="accent1"/>
          </a:fillRef>
          <a:effectRef idx="0">
            <a:schemeClr val="accent1"/>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Shape 1"/>
          <p:cNvSpPr txBox="1"/>
          <p:nvPr/>
        </p:nvSpPr>
        <p:spPr>
          <a:xfrm>
            <a:off x="366840" y="-99360"/>
            <a:ext cx="7772040" cy="1151640"/>
          </a:xfrm>
          <a:prstGeom prst="rect">
            <a:avLst/>
          </a:prstGeom>
          <a:noFill/>
          <a:ln>
            <a:noFill/>
          </a:ln>
        </p:spPr>
        <p:txBody>
          <a:bodyPr anchor="ctr"/>
          <a:lstStyle/>
          <a:p>
            <a:pPr>
              <a:lnSpc>
                <a:spcPct val="100000"/>
              </a:lnSpc>
            </a:pPr>
            <a:r>
              <a:rPr lang="tr-TR" sz="2800" b="1" strike="noStrike" cap="all" spc="-1">
                <a:solidFill>
                  <a:srgbClr val="C00000"/>
                </a:solidFill>
                <a:uFill>
                  <a:solidFill>
                    <a:srgbClr val="FFFFFF"/>
                  </a:solidFill>
                </a:uFill>
                <a:latin typeface="Calibri Light"/>
              </a:rPr>
              <a:t>Staj Dosyalarının DÜZENLENMESİ</a:t>
            </a:r>
            <a:endParaRPr lang="tr-TR" sz="3200" b="0" strike="noStrike" spc="-1">
              <a:solidFill>
                <a:srgbClr val="FFFFFF"/>
              </a:solidFill>
              <a:uFill>
                <a:solidFill>
                  <a:srgbClr val="FFFFFF"/>
                </a:solidFill>
              </a:uFill>
              <a:latin typeface="Arial"/>
            </a:endParaRPr>
          </a:p>
        </p:txBody>
      </p:sp>
      <p:sp>
        <p:nvSpPr>
          <p:cNvPr id="118" name="TextShape 2"/>
          <p:cNvSpPr txBox="1"/>
          <p:nvPr/>
        </p:nvSpPr>
        <p:spPr>
          <a:xfrm>
            <a:off x="457200" y="980640"/>
            <a:ext cx="7772040" cy="5726160"/>
          </a:xfrm>
          <a:prstGeom prst="rect">
            <a:avLst/>
          </a:prstGeom>
          <a:noFill/>
          <a:ln>
            <a:noFill/>
          </a:ln>
        </p:spPr>
        <p:txBody>
          <a:bodyPr anchor="ctr"/>
          <a:lstStyle/>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Staj dosyaları bilgisayarda yazı tipi “Times New Roman”, yazı tipi stili “Normal”, yazı tipi büyüklüğü “12” olacak şekilde yazılmalıdır. El yazısı ile hazırlanan staj dosyaları </a:t>
            </a:r>
            <a:r>
              <a:rPr lang="tr-TR" sz="1600" b="0" strike="noStrike" spc="-1" dirty="0">
                <a:solidFill>
                  <a:srgbClr val="FFFF00"/>
                </a:solidFill>
                <a:uFill>
                  <a:solidFill>
                    <a:srgbClr val="FFFFFF"/>
                  </a:solidFill>
                </a:uFill>
                <a:latin typeface="Calibri"/>
              </a:rPr>
              <a:t>kabul edilmez.</a:t>
            </a:r>
            <a:endParaRPr lang="tr-TR" sz="2000" b="0" strike="noStrike" spc="-1" dirty="0">
              <a:solidFill>
                <a:srgbClr val="FFFFFF"/>
              </a:solidFill>
              <a:uFill>
                <a:solidFill>
                  <a:srgbClr val="FFFFFF"/>
                </a:solidFill>
              </a:uFill>
              <a:latin typeface="Calibri"/>
            </a:endParaRP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Yazılımların akış diyagramları ana bölümlerde, </a:t>
            </a:r>
            <a:r>
              <a:rPr lang="tr-TR" b="1" strike="noStrike" spc="-1" dirty="0">
                <a:solidFill>
                  <a:srgbClr val="FFFFFF"/>
                </a:solidFill>
                <a:uFill>
                  <a:solidFill>
                    <a:srgbClr val="FFFFFF"/>
                  </a:solidFill>
                </a:uFill>
                <a:latin typeface="Calibri"/>
              </a:rPr>
              <a:t>kodlar eklerde verilmelidir</a:t>
            </a:r>
            <a:r>
              <a:rPr lang="tr-TR" sz="1200" b="0" strike="noStrike" spc="-1" dirty="0">
                <a:solidFill>
                  <a:srgbClr val="FFFFFF"/>
                </a:solidFill>
                <a:uFill>
                  <a:solidFill>
                    <a:srgbClr val="FFFFFF"/>
                  </a:solidFill>
                </a:uFill>
                <a:latin typeface="Calibri"/>
              </a:rPr>
              <a:t>.</a:t>
            </a:r>
            <a:r>
              <a:rPr lang="tr-TR" sz="1600" b="0" strike="noStrike" spc="-1" dirty="0">
                <a:solidFill>
                  <a:srgbClr val="FFFFFF"/>
                </a:solidFill>
                <a:uFill>
                  <a:solidFill>
                    <a:srgbClr val="FFFFFF"/>
                  </a:solidFill>
                </a:uFill>
                <a:latin typeface="Calibri"/>
              </a:rPr>
              <a:t> Ekler satır aralıksız, 10 yazı tipi büyüklüğünde olmalıdır. </a:t>
            </a:r>
            <a:endParaRPr lang="tr-TR" sz="2000" b="0" strike="noStrike" spc="-1" dirty="0">
              <a:solidFill>
                <a:srgbClr val="FFFFFF"/>
              </a:solidFill>
              <a:uFill>
                <a:solidFill>
                  <a:srgbClr val="FFFFFF"/>
                </a:solidFill>
              </a:uFill>
              <a:latin typeface="Calibri"/>
            </a:endParaRP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Şekil ve Tablolardaki yazı tipi büyüklüğü 8-10 arasında olmalıdır. Tüm tablo ve şekillerin yazıları olacak ve numaralandırılacaklardır. </a:t>
            </a:r>
            <a:endParaRPr lang="tr-TR" sz="2000" b="0" strike="noStrike" spc="-1" dirty="0">
              <a:solidFill>
                <a:srgbClr val="FFFFFF"/>
              </a:solidFill>
              <a:uFill>
                <a:solidFill>
                  <a:srgbClr val="FFFFFF"/>
                </a:solidFill>
              </a:uFill>
              <a:latin typeface="Calibri"/>
            </a:endParaRP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Kapak sayfaları hariç sayfalarda numara, alt bilgi kısmında ortalanmış olacaktır.</a:t>
            </a:r>
            <a:endParaRPr lang="tr-TR" sz="2000" b="0" strike="noStrike" spc="-1" dirty="0">
              <a:solidFill>
                <a:srgbClr val="FFFFFF"/>
              </a:solidFill>
              <a:uFill>
                <a:solidFill>
                  <a:srgbClr val="FFFFFF"/>
                </a:solidFill>
              </a:uFill>
              <a:latin typeface="Calibri"/>
            </a:endParaRP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Staj dosyası aşağıdaki bölümlerden oluşacaktır:</a:t>
            </a:r>
            <a:endParaRPr lang="tr-TR" sz="2000" b="0" strike="noStrike" spc="-1" dirty="0">
              <a:solidFill>
                <a:srgbClr val="FFFFFF"/>
              </a:solidFill>
              <a:uFill>
                <a:solidFill>
                  <a:srgbClr val="FFFFFF"/>
                </a:solidFill>
              </a:uFill>
              <a:latin typeface="Calibri"/>
            </a:endParaRPr>
          </a:p>
          <a:p>
            <a:pPr marL="743040" lvl="1" indent="-285480" algn="just">
              <a:lnSpc>
                <a:spcPct val="100000"/>
              </a:lnSpc>
              <a:buClr>
                <a:srgbClr val="FFFFFF"/>
              </a:buClr>
              <a:buFont typeface="Calibri Light"/>
              <a:buAutoNum type="alphaLcPeriod"/>
            </a:pPr>
            <a:r>
              <a:rPr lang="tr-TR" sz="1400" b="0" strike="noStrike" spc="-1" dirty="0">
                <a:solidFill>
                  <a:srgbClr val="FFFFFF"/>
                </a:solidFill>
                <a:uFill>
                  <a:solidFill>
                    <a:srgbClr val="FFFFFF"/>
                  </a:solidFill>
                </a:uFill>
                <a:latin typeface="Calibri"/>
              </a:rPr>
              <a:t>Staj dosyası kapak sayfası (dış kapak) </a:t>
            </a:r>
            <a:endParaRPr lang="tr-TR" sz="1600" b="0" strike="noStrike" spc="-1" dirty="0">
              <a:solidFill>
                <a:srgbClr val="FFFFFF"/>
              </a:solidFill>
              <a:uFill>
                <a:solidFill>
                  <a:srgbClr val="FFFFFF"/>
                </a:solidFill>
              </a:uFill>
              <a:latin typeface="Calibri"/>
            </a:endParaRPr>
          </a:p>
          <a:p>
            <a:pPr marL="743040" lvl="1" indent="-285480" algn="just">
              <a:lnSpc>
                <a:spcPct val="100000"/>
              </a:lnSpc>
              <a:buClr>
                <a:srgbClr val="FFFFFF"/>
              </a:buClr>
              <a:buFont typeface="Calibri Light"/>
              <a:buAutoNum type="alphaLcPeriod"/>
            </a:pPr>
            <a:r>
              <a:rPr lang="tr-TR" sz="1400" b="0" strike="noStrike" spc="-1" dirty="0">
                <a:solidFill>
                  <a:srgbClr val="FFFFFF"/>
                </a:solidFill>
                <a:uFill>
                  <a:solidFill>
                    <a:srgbClr val="FFFFFF"/>
                  </a:solidFill>
                </a:uFill>
                <a:latin typeface="Calibri"/>
              </a:rPr>
              <a:t> Staj dosyası iç kapak: öğrenci adı soyadı, numarası, staj başlama ve bitiş tarihleri, kaç gün staj yaptığı, iş yeri amiri adı soyadı imzası ve onayı içermelidir. </a:t>
            </a:r>
            <a:endParaRPr lang="tr-TR" sz="1600" b="0" strike="noStrike" spc="-1" dirty="0">
              <a:solidFill>
                <a:srgbClr val="FFFFFF"/>
              </a:solidFill>
              <a:uFill>
                <a:solidFill>
                  <a:srgbClr val="FFFFFF"/>
                </a:solidFill>
              </a:uFill>
              <a:latin typeface="Calibri"/>
            </a:endParaRPr>
          </a:p>
          <a:p>
            <a:pPr marL="743040" lvl="1" indent="-285480" algn="just">
              <a:lnSpc>
                <a:spcPct val="100000"/>
              </a:lnSpc>
              <a:buClr>
                <a:srgbClr val="FFFFFF"/>
              </a:buClr>
              <a:buFont typeface="Calibri Light"/>
              <a:buAutoNum type="alphaLcPeriod"/>
            </a:pPr>
            <a:r>
              <a:rPr lang="tr-TR" sz="1400" b="0" strike="noStrike" spc="-1" dirty="0">
                <a:solidFill>
                  <a:srgbClr val="FFFFFF"/>
                </a:solidFill>
                <a:uFill>
                  <a:solidFill>
                    <a:srgbClr val="FFFFFF"/>
                  </a:solidFill>
                </a:uFill>
                <a:latin typeface="Calibri"/>
              </a:rPr>
              <a:t> İçindekiler sayfası: Staj dosyasında haftalık olarak verilen yerlerde, her gün hangi tür işlerin yürütüldüğü yazılacak ve bu işlerin ayrıntılı açıklamalarının hangi sayfalarda olduğu belirtilecektir. </a:t>
            </a:r>
            <a:endParaRPr lang="tr-TR" sz="1600" b="0" strike="noStrike" spc="-1" dirty="0">
              <a:solidFill>
                <a:srgbClr val="FFFFFF"/>
              </a:solidFill>
              <a:uFill>
                <a:solidFill>
                  <a:srgbClr val="FFFFFF"/>
                </a:solidFill>
              </a:uFill>
              <a:latin typeface="Calibri"/>
            </a:endParaRPr>
          </a:p>
          <a:p>
            <a:pPr marL="743040" lvl="1" indent="-285480" algn="just">
              <a:lnSpc>
                <a:spcPct val="100000"/>
              </a:lnSpc>
              <a:buClr>
                <a:srgbClr val="FFFFFF"/>
              </a:buClr>
              <a:buFont typeface="Calibri Light"/>
              <a:buAutoNum type="alphaLcPeriod"/>
            </a:pPr>
            <a:r>
              <a:rPr lang="tr-TR" sz="1400" b="0" strike="noStrike" spc="-1" dirty="0">
                <a:solidFill>
                  <a:srgbClr val="FFFFFF"/>
                </a:solidFill>
                <a:uFill>
                  <a:solidFill>
                    <a:srgbClr val="FFFFFF"/>
                  </a:solidFill>
                </a:uFill>
                <a:latin typeface="Calibri"/>
              </a:rPr>
              <a:t>Giriş: Bu bölümde stajın konusu, işyeri adı ve faaliyetleri hakkında kısaca bilgi verilecektir. İşyerinde çalışan mühendis ve tekniker sayıları ve görevleri kısaca irdelenecektir. </a:t>
            </a:r>
            <a:endParaRPr lang="tr-TR" sz="1600" b="0" strike="noStrike" spc="-1" dirty="0">
              <a:solidFill>
                <a:srgbClr val="FFFFFF"/>
              </a:solidFill>
              <a:uFill>
                <a:solidFill>
                  <a:srgbClr val="FFFFFF"/>
                </a:solidFill>
              </a:uFill>
              <a:latin typeface="Calibri"/>
            </a:endParaRPr>
          </a:p>
          <a:p>
            <a:pPr marL="743040" lvl="1" indent="-285480" algn="just">
              <a:lnSpc>
                <a:spcPct val="100000"/>
              </a:lnSpc>
              <a:buClr>
                <a:srgbClr val="FFFFFF"/>
              </a:buClr>
              <a:buFont typeface="Calibri Light"/>
              <a:buAutoNum type="alphaLcPeriod"/>
            </a:pPr>
            <a:r>
              <a:rPr lang="tr-TR" sz="1400" b="0" strike="noStrike" spc="-1" dirty="0">
                <a:solidFill>
                  <a:srgbClr val="FFFFFF"/>
                </a:solidFill>
                <a:uFill>
                  <a:solidFill>
                    <a:srgbClr val="FFFFFF"/>
                  </a:solidFill>
                </a:uFill>
                <a:latin typeface="Calibri"/>
              </a:rPr>
              <a:t>Stajda Yapılan çalışmalar: Bu bölümde staj yönergesinde belirtilmiş olan işlerde yapılan işler günlük olarak ayrıntılı olarak yazılacaktır.</a:t>
            </a:r>
            <a:endParaRPr lang="tr-TR" sz="1600" b="0" strike="noStrike" spc="-1" dirty="0">
              <a:solidFill>
                <a:srgbClr val="FFFFFF"/>
              </a:solidFill>
              <a:uFill>
                <a:solidFill>
                  <a:srgbClr val="FFFFFF"/>
                </a:solidFill>
              </a:uFill>
              <a:latin typeface="Calibri"/>
            </a:endParaRPr>
          </a:p>
          <a:p>
            <a:pPr marL="743040" lvl="1" indent="-285480" algn="just">
              <a:lnSpc>
                <a:spcPct val="100000"/>
              </a:lnSpc>
              <a:buClr>
                <a:srgbClr val="FFFFFF"/>
              </a:buClr>
              <a:buFont typeface="Calibri Light"/>
              <a:buAutoNum type="alphaLcPeriod"/>
            </a:pPr>
            <a:r>
              <a:rPr lang="tr-TR" sz="1400" b="0" strike="noStrike" spc="-1" dirty="0">
                <a:solidFill>
                  <a:srgbClr val="FFFFFF"/>
                </a:solidFill>
                <a:uFill>
                  <a:solidFill>
                    <a:srgbClr val="FFFFFF"/>
                  </a:solidFill>
                </a:uFill>
                <a:latin typeface="Calibri"/>
              </a:rPr>
              <a:t> Sonuç bölümü: Staj dosyalarının sonunda, stajda edinilen bilgi ve becerilerle yapılan işlerin özet halinde değerlendirmesi yapılarak, görüş ve düşünceler yazılacaktır. </a:t>
            </a:r>
            <a:endParaRPr lang="tr-TR" sz="1600" b="0" strike="noStrike" spc="-1" dirty="0">
              <a:solidFill>
                <a:srgbClr val="FFFFFF"/>
              </a:solidFill>
              <a:uFill>
                <a:solidFill>
                  <a:srgbClr val="FFFFFF"/>
                </a:solidFill>
              </a:uFill>
              <a:latin typeface="Calibri"/>
            </a:endParaRPr>
          </a:p>
          <a:p>
            <a:pPr marL="743040" lvl="1" indent="-285480" algn="just">
              <a:lnSpc>
                <a:spcPct val="100000"/>
              </a:lnSpc>
              <a:buClr>
                <a:srgbClr val="FFFFFF"/>
              </a:buClr>
              <a:buFont typeface="Calibri Light"/>
              <a:buAutoNum type="alphaLcPeriod"/>
            </a:pPr>
            <a:r>
              <a:rPr lang="tr-TR" sz="1400" b="0" strike="noStrike" spc="-1" dirty="0">
                <a:solidFill>
                  <a:srgbClr val="FFFFFF"/>
                </a:solidFill>
                <a:uFill>
                  <a:solidFill>
                    <a:srgbClr val="FFFFFF"/>
                  </a:solidFill>
                </a:uFill>
                <a:latin typeface="Calibri"/>
              </a:rPr>
              <a:t>Ekler: Eğer varsa stajla alakalı ekler koyulabilir. </a:t>
            </a:r>
            <a:endParaRPr lang="tr-TR" sz="2000" b="0" strike="noStrike" spc="-1" dirty="0">
              <a:solidFill>
                <a:srgbClr val="FFFFFF"/>
              </a:solidFill>
              <a:uFill>
                <a:solidFill>
                  <a:srgbClr val="FFFFFF"/>
                </a:solidFill>
              </a:uFill>
              <a:latin typeface="Calibri"/>
            </a:endParaRPr>
          </a:p>
        </p:txBody>
      </p:sp>
      <p:sp>
        <p:nvSpPr>
          <p:cNvPr id="119" name="TextShape 3"/>
          <p:cNvSpPr txBox="1"/>
          <p:nvPr/>
        </p:nvSpPr>
        <p:spPr>
          <a:xfrm>
            <a:off x="0" y="6492960"/>
            <a:ext cx="366480" cy="364680"/>
          </a:xfrm>
          <a:prstGeom prst="rect">
            <a:avLst/>
          </a:prstGeom>
          <a:noFill/>
          <a:ln>
            <a:noFill/>
          </a:ln>
        </p:spPr>
        <p:txBody>
          <a:bodyPr anchor="ctr"/>
          <a:lstStyle/>
          <a:p>
            <a:pPr algn="r">
              <a:lnSpc>
                <a:spcPct val="100000"/>
              </a:lnSpc>
            </a:pPr>
            <a:fld id="{FF4BFE12-BD42-4E6E-A39E-6768295CCD81}" type="slidenum">
              <a:rPr lang="en-US" sz="1000" b="0" strike="noStrike" spc="-1">
                <a:solidFill>
                  <a:srgbClr val="FFFFFF"/>
                </a:solidFill>
                <a:uFill>
                  <a:solidFill>
                    <a:srgbClr val="FFFFFF"/>
                  </a:solidFill>
                </a:uFill>
                <a:latin typeface="Lucida Sans Unicode"/>
              </a:rPr>
              <a:t>8</a:t>
            </a:fld>
            <a:endParaRPr lang="en-US" sz="1400" b="0" strike="noStrike" spc="-1">
              <a:solidFill>
                <a:srgbClr val="000000"/>
              </a:solidFill>
              <a:uFill>
                <a:solidFill>
                  <a:srgbClr val="FFFFFF"/>
                </a:solidFill>
              </a:uFill>
              <a:latin typeface="Times New Roman"/>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Shape 1"/>
          <p:cNvSpPr txBox="1"/>
          <p:nvPr/>
        </p:nvSpPr>
        <p:spPr>
          <a:xfrm>
            <a:off x="366840" y="-99360"/>
            <a:ext cx="7772040" cy="1151640"/>
          </a:xfrm>
          <a:prstGeom prst="rect">
            <a:avLst/>
          </a:prstGeom>
          <a:noFill/>
          <a:ln>
            <a:noFill/>
          </a:ln>
        </p:spPr>
        <p:txBody>
          <a:bodyPr anchor="ctr"/>
          <a:lstStyle/>
          <a:p>
            <a:pPr>
              <a:lnSpc>
                <a:spcPct val="100000"/>
              </a:lnSpc>
            </a:pPr>
            <a:r>
              <a:rPr lang="tr-TR" sz="2800" b="1" strike="noStrike" cap="all" spc="-1">
                <a:solidFill>
                  <a:srgbClr val="C00000"/>
                </a:solidFill>
                <a:uFill>
                  <a:solidFill>
                    <a:srgbClr val="FFFFFF"/>
                  </a:solidFill>
                </a:uFill>
                <a:latin typeface="Calibri Light"/>
              </a:rPr>
              <a:t>Staj Dosyalarının DÜZENLENMESİ</a:t>
            </a:r>
            <a:endParaRPr lang="tr-TR" sz="3200" b="0" strike="noStrike" spc="-1">
              <a:solidFill>
                <a:srgbClr val="FFFFFF"/>
              </a:solidFill>
              <a:uFill>
                <a:solidFill>
                  <a:srgbClr val="FFFFFF"/>
                </a:solidFill>
              </a:uFill>
              <a:latin typeface="Arial"/>
            </a:endParaRPr>
          </a:p>
        </p:txBody>
      </p:sp>
      <p:sp>
        <p:nvSpPr>
          <p:cNvPr id="118" name="TextShape 2"/>
          <p:cNvSpPr txBox="1"/>
          <p:nvPr/>
        </p:nvSpPr>
        <p:spPr>
          <a:xfrm>
            <a:off x="457200" y="1826343"/>
            <a:ext cx="7772040" cy="4356954"/>
          </a:xfrm>
          <a:prstGeom prst="rect">
            <a:avLst/>
          </a:prstGeom>
          <a:noFill/>
          <a:ln>
            <a:noFill/>
          </a:ln>
        </p:spPr>
        <p:txBody>
          <a:bodyPr anchor="ctr"/>
          <a:lstStyle/>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«Gizli projelerde çalıştım kodları ve projey</a:t>
            </a:r>
            <a:r>
              <a:rPr lang="tr-TR" sz="1600" spc="-1" dirty="0">
                <a:solidFill>
                  <a:srgbClr val="FFFFFF"/>
                </a:solidFill>
                <a:uFill>
                  <a:solidFill>
                    <a:srgbClr val="FFFFFF"/>
                  </a:solidFill>
                </a:uFill>
                <a:latin typeface="Calibri"/>
              </a:rPr>
              <a:t>i anlatamam» şeklinde ibareler stajın anlaşılamamasına neden olduğu için stajın doğru değerlendirmesini engelleyecektir. </a:t>
            </a:r>
          </a:p>
          <a:p>
            <a:pPr marL="285840" indent="-285480" algn="just">
              <a:lnSpc>
                <a:spcPct val="100000"/>
              </a:lnSpc>
              <a:buClr>
                <a:srgbClr val="FFFFFF"/>
              </a:buClr>
              <a:buFont typeface="Arial"/>
              <a:buChar char="•"/>
            </a:pPr>
            <a:r>
              <a:rPr lang="tr-TR" sz="1600" b="1" strike="noStrike" spc="-1" dirty="0">
                <a:solidFill>
                  <a:srgbClr val="FFFFFF"/>
                </a:solidFill>
                <a:uFill>
                  <a:solidFill>
                    <a:srgbClr val="FFFFFF"/>
                  </a:solidFill>
                </a:uFill>
                <a:latin typeface="Calibri"/>
              </a:rPr>
              <a:t>Staj </a:t>
            </a:r>
            <a:r>
              <a:rPr lang="tr-TR" sz="1600" b="1" spc="-1" dirty="0">
                <a:solidFill>
                  <a:srgbClr val="FFFFFF"/>
                </a:solidFill>
                <a:uFill>
                  <a:solidFill>
                    <a:srgbClr val="FFFFFF"/>
                  </a:solidFill>
                </a:uFill>
                <a:latin typeface="Calibri"/>
              </a:rPr>
              <a:t>sayfalarında sadece resim olamaz.</a:t>
            </a: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Sayfalar </a:t>
            </a:r>
            <a:r>
              <a:rPr lang="tr-TR" sz="1600" b="1" strike="noStrike" spc="-1" dirty="0">
                <a:solidFill>
                  <a:srgbClr val="FFFFFF"/>
                </a:solidFill>
                <a:uFill>
                  <a:solidFill>
                    <a:srgbClr val="FFFFFF"/>
                  </a:solidFill>
                </a:uFill>
                <a:latin typeface="Calibri"/>
              </a:rPr>
              <a:t>iki yana yasl</a:t>
            </a:r>
            <a:r>
              <a:rPr lang="tr-TR" sz="1600" b="1" spc="-1" dirty="0">
                <a:solidFill>
                  <a:srgbClr val="FFFFFF"/>
                </a:solidFill>
                <a:uFill>
                  <a:solidFill>
                    <a:srgbClr val="FFFFFF"/>
                  </a:solidFill>
                </a:uFill>
                <a:latin typeface="Calibri"/>
              </a:rPr>
              <a:t>ı </a:t>
            </a:r>
            <a:r>
              <a:rPr lang="tr-TR" sz="1600" spc="-1" dirty="0">
                <a:solidFill>
                  <a:srgbClr val="FFFFFF"/>
                </a:solidFill>
                <a:uFill>
                  <a:solidFill>
                    <a:srgbClr val="FFFFFF"/>
                  </a:solidFill>
                </a:uFill>
                <a:latin typeface="Calibri"/>
              </a:rPr>
              <a:t>biçimde yazılmalıdır.</a:t>
            </a:r>
          </a:p>
          <a:p>
            <a:pPr marL="285840" indent="-285480" algn="just">
              <a:lnSpc>
                <a:spcPct val="100000"/>
              </a:lnSpc>
              <a:buClr>
                <a:srgbClr val="FFFFFF"/>
              </a:buClr>
              <a:buFont typeface="Arial"/>
              <a:buChar char="•"/>
            </a:pPr>
            <a:r>
              <a:rPr lang="tr-TR" sz="1600" b="1" spc="-1" dirty="0">
                <a:solidFill>
                  <a:schemeClr val="bg2">
                    <a:lumMod val="50000"/>
                  </a:schemeClr>
                </a:solidFill>
                <a:uFill>
                  <a:solidFill>
                    <a:srgbClr val="FFFFFF"/>
                  </a:solidFill>
                </a:uFill>
                <a:latin typeface="Calibri"/>
              </a:rPr>
              <a:t>Bölüm staj sayfasında, en son stajın sonlandırma tarihi duyuru olarak yayınlamaktadır. Belirtilen tarihten sonra staj sonlandırma işlemi yapanların stajları geçersiz sayılacaktır.</a:t>
            </a:r>
          </a:p>
          <a:p>
            <a:pPr marL="285840" indent="-285480" algn="just">
              <a:lnSpc>
                <a:spcPct val="100000"/>
              </a:lnSpc>
              <a:buClr>
                <a:srgbClr val="FFFFFF"/>
              </a:buClr>
              <a:buFont typeface="Arial"/>
              <a:buChar char="•"/>
            </a:pPr>
            <a:r>
              <a:rPr lang="tr-TR" sz="1600" b="0" strike="noStrike" spc="-1" dirty="0">
                <a:solidFill>
                  <a:srgbClr val="FFFFFF"/>
                </a:solidFill>
                <a:uFill>
                  <a:solidFill>
                    <a:srgbClr val="FFFFFF"/>
                  </a:solidFill>
                </a:uFill>
                <a:latin typeface="Calibri"/>
              </a:rPr>
              <a:t>Staj kabul günlerini sizlerin defter ve işyeri değerlendirme anketi oluşturmaktadır.</a:t>
            </a:r>
          </a:p>
          <a:p>
            <a:pPr algn="just"/>
            <a:endParaRPr lang="tr-TR" sz="2800" b="0" strike="noStrike" spc="-1" dirty="0">
              <a:solidFill>
                <a:srgbClr val="FFFFFF"/>
              </a:solidFill>
              <a:uFill>
                <a:solidFill>
                  <a:srgbClr val="FFFFFF"/>
                </a:solidFill>
              </a:uFill>
              <a:latin typeface="Calibri"/>
            </a:endParaRPr>
          </a:p>
        </p:txBody>
      </p:sp>
      <p:sp>
        <p:nvSpPr>
          <p:cNvPr id="119" name="TextShape 3"/>
          <p:cNvSpPr txBox="1"/>
          <p:nvPr/>
        </p:nvSpPr>
        <p:spPr>
          <a:xfrm>
            <a:off x="0" y="6492960"/>
            <a:ext cx="366480" cy="364680"/>
          </a:xfrm>
          <a:prstGeom prst="rect">
            <a:avLst/>
          </a:prstGeom>
          <a:noFill/>
          <a:ln>
            <a:noFill/>
          </a:ln>
        </p:spPr>
        <p:txBody>
          <a:bodyPr anchor="ctr"/>
          <a:lstStyle/>
          <a:p>
            <a:pPr algn="r">
              <a:lnSpc>
                <a:spcPct val="100000"/>
              </a:lnSpc>
            </a:pPr>
            <a:fld id="{FF4BFE12-BD42-4E6E-A39E-6768295CCD81}" type="slidenum">
              <a:rPr lang="en-US" sz="1000" b="0" strike="noStrike" spc="-1">
                <a:solidFill>
                  <a:srgbClr val="FFFFFF"/>
                </a:solidFill>
                <a:uFill>
                  <a:solidFill>
                    <a:srgbClr val="FFFFFF"/>
                  </a:solidFill>
                </a:uFill>
                <a:latin typeface="Lucida Sans Unicode"/>
              </a:rPr>
              <a:t>9</a:t>
            </a:fld>
            <a:endParaRPr lang="en-US" sz="1400" b="0" strike="noStrike" spc="-1">
              <a:solidFill>
                <a:srgbClr val="000000"/>
              </a:solidFill>
              <a:uFill>
                <a:solidFill>
                  <a:srgbClr val="FFFFFF"/>
                </a:solidFill>
              </a:uFill>
              <a:latin typeface="Times New Roman"/>
            </a:endParaRPr>
          </a:p>
        </p:txBody>
      </p:sp>
      <p:cxnSp>
        <p:nvCxnSpPr>
          <p:cNvPr id="3" name="Düz Ok Bağlayıcısı 2">
            <a:extLst>
              <a:ext uri="{FF2B5EF4-FFF2-40B4-BE49-F238E27FC236}">
                <a16:creationId xmlns:a16="http://schemas.microsoft.com/office/drawing/2014/main" id="{99D4B580-06C3-49CF-BE4D-5372E3DA3EA0}"/>
              </a:ext>
            </a:extLst>
          </p:cNvPr>
          <p:cNvCxnSpPr/>
          <p:nvPr/>
        </p:nvCxnSpPr>
        <p:spPr>
          <a:xfrm flipV="1">
            <a:off x="5424256" y="1349406"/>
            <a:ext cx="754602" cy="10653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Gülen Yüz 3">
            <a:extLst>
              <a:ext uri="{FF2B5EF4-FFF2-40B4-BE49-F238E27FC236}">
                <a16:creationId xmlns:a16="http://schemas.microsoft.com/office/drawing/2014/main" id="{B21AFB38-0346-46A4-8624-E786BBED53B6}"/>
              </a:ext>
            </a:extLst>
          </p:cNvPr>
          <p:cNvSpPr/>
          <p:nvPr/>
        </p:nvSpPr>
        <p:spPr>
          <a:xfrm>
            <a:off x="6178858" y="674703"/>
            <a:ext cx="914400" cy="914400"/>
          </a:xfrm>
          <a:prstGeom prst="smileyFac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95919751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TM03457452[[fn=Gökyüzü]]</Template>
  <TotalTime>1635</TotalTime>
  <Words>1538</Words>
  <Application>Microsoft Office PowerPoint</Application>
  <PresentationFormat>Ekran Gösterisi (4:3)</PresentationFormat>
  <Paragraphs>131</Paragraphs>
  <Slides>14</Slides>
  <Notes>2</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14</vt:i4>
      </vt:variant>
    </vt:vector>
  </HeadingPairs>
  <TitlesOfParts>
    <vt:vector size="24" baseType="lpstr">
      <vt:lpstr>Arial</vt:lpstr>
      <vt:lpstr>Calibri</vt:lpstr>
      <vt:lpstr>Calibri Light</vt:lpstr>
      <vt:lpstr>Kabel Md BT</vt:lpstr>
      <vt:lpstr>Lucida Sans Unicode</vt:lpstr>
      <vt:lpstr>Symbol</vt:lpstr>
      <vt:lpstr>Times New Roman</vt:lpstr>
      <vt:lpstr>Wingdings</vt:lpstr>
      <vt:lpstr>Office Theme</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ktu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subject/>
  <dc:creator>aykut</dc:creator>
  <dc:description/>
  <cp:lastModifiedBy>IŞILAY ÇELİK BOZKURT</cp:lastModifiedBy>
  <cp:revision>161</cp:revision>
  <dcterms:created xsi:type="dcterms:W3CDTF">2010-06-22T07:16:30Z</dcterms:created>
  <dcterms:modified xsi:type="dcterms:W3CDTF">2023-02-03T08:08:10Z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Company">
    <vt:lpwstr>ktu</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2</vt:i4>
  </property>
  <property fmtid="{D5CDD505-2E9C-101B-9397-08002B2CF9AE}" pid="9" name="PresentationFormat">
    <vt:lpwstr>Ekran Gösterisi (4:3)</vt:lpwstr>
  </property>
  <property fmtid="{D5CDD505-2E9C-101B-9397-08002B2CF9AE}" pid="10" name="ScaleCrop">
    <vt:bool>false</vt:bool>
  </property>
  <property fmtid="{D5CDD505-2E9C-101B-9397-08002B2CF9AE}" pid="11" name="ShareDoc">
    <vt:bool>false</vt:bool>
  </property>
  <property fmtid="{D5CDD505-2E9C-101B-9397-08002B2CF9AE}" pid="12" name="Slides">
    <vt:i4>14</vt:i4>
  </property>
</Properties>
</file>