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1"/>
  </p:notesMasterIdLst>
  <p:sldIdLst>
    <p:sldId id="292" r:id="rId2"/>
    <p:sldId id="293" r:id="rId3"/>
    <p:sldId id="294" r:id="rId4"/>
    <p:sldId id="295" r:id="rId5"/>
    <p:sldId id="298" r:id="rId6"/>
    <p:sldId id="301" r:id="rId7"/>
    <p:sldId id="296" r:id="rId8"/>
    <p:sldId id="299" r:id="rId9"/>
    <p:sldId id="300" r:id="rId10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834"/>
    <p:restoredTop sz="96234"/>
  </p:normalViewPr>
  <p:slideViewPr>
    <p:cSldViewPr snapToGrid="0" snapToObjects="1">
      <p:cViewPr>
        <p:scale>
          <a:sx n="75" d="100"/>
          <a:sy n="75" d="100"/>
        </p:scale>
        <p:origin x="46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B77BD-1211-B842-A9B5-FB58445360C9}" type="datetimeFigureOut">
              <a:rPr lang="tr-TR" smtClean="0"/>
              <a:t>28.12.2022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BB1BA3-70B7-BE48-BE2E-B7F5A93E3C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8310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16847-7F68-104C-9116-CF4CBB5F8E20}" type="datetimeFigureOut">
              <a:rPr lang="tr-TR" smtClean="0"/>
              <a:t>28.12.2022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2B394-2C8E-6145-9F7B-0E7A4068DB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612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16847-7F68-104C-9116-CF4CBB5F8E20}" type="datetimeFigureOut">
              <a:rPr lang="tr-TR" smtClean="0"/>
              <a:t>28.12.2022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2B394-2C8E-6145-9F7B-0E7A4068DB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0339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16847-7F68-104C-9116-CF4CBB5F8E20}" type="datetimeFigureOut">
              <a:rPr lang="tr-TR" smtClean="0"/>
              <a:t>28.12.2022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2B394-2C8E-6145-9F7B-0E7A4068DB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9587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16847-7F68-104C-9116-CF4CBB5F8E20}" type="datetimeFigureOut">
              <a:rPr lang="tr-TR" smtClean="0"/>
              <a:t>28.12.2022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2B394-2C8E-6145-9F7B-0E7A4068DB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35220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16847-7F68-104C-9116-CF4CBB5F8E20}" type="datetimeFigureOut">
              <a:rPr lang="tr-TR" smtClean="0"/>
              <a:t>28.12.2022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2B394-2C8E-6145-9F7B-0E7A4068DB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1648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16847-7F68-104C-9116-CF4CBB5F8E20}" type="datetimeFigureOut">
              <a:rPr lang="tr-TR" smtClean="0"/>
              <a:t>28.12.2022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2B394-2C8E-6145-9F7B-0E7A4068DB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8518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16847-7F68-104C-9116-CF4CBB5F8E20}" type="datetimeFigureOut">
              <a:rPr lang="tr-TR" smtClean="0"/>
              <a:t>28.12.2022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2B394-2C8E-6145-9F7B-0E7A4068DB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9290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16847-7F68-104C-9116-CF4CBB5F8E20}" type="datetimeFigureOut">
              <a:rPr lang="tr-TR" smtClean="0"/>
              <a:t>28.12.2022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2B394-2C8E-6145-9F7B-0E7A4068DB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36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16847-7F68-104C-9116-CF4CBB5F8E20}" type="datetimeFigureOut">
              <a:rPr lang="tr-TR" smtClean="0"/>
              <a:t>28.12.2022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2B394-2C8E-6145-9F7B-0E7A4068DB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424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16847-7F68-104C-9116-CF4CBB5F8E20}" type="datetimeFigureOut">
              <a:rPr lang="tr-TR" smtClean="0"/>
              <a:t>28.12.2022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2B394-2C8E-6145-9F7B-0E7A4068DB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9557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16847-7F68-104C-9116-CF4CBB5F8E20}" type="datetimeFigureOut">
              <a:rPr lang="tr-TR" smtClean="0"/>
              <a:t>28.12.2022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2B394-2C8E-6145-9F7B-0E7A4068DB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0278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16847-7F68-104C-9116-CF4CBB5F8E20}" type="datetimeFigureOut">
              <a:rPr lang="tr-TR" smtClean="0"/>
              <a:t>28.12.2022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2B394-2C8E-6145-9F7B-0E7A4068DB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9435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9BC78001-BCA1-4CD0-FE26-FE7AE2D4E1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50" y="151636"/>
            <a:ext cx="2019961" cy="631238"/>
          </a:xfrm>
          <a:prstGeom prst="rect">
            <a:avLst/>
          </a:prstGeom>
        </p:spPr>
      </p:pic>
      <p:cxnSp>
        <p:nvCxnSpPr>
          <p:cNvPr id="6" name="Düz Bağlayıcı 5">
            <a:extLst>
              <a:ext uri="{FF2B5EF4-FFF2-40B4-BE49-F238E27FC236}">
                <a16:creationId xmlns="" xmlns:a16="http://schemas.microsoft.com/office/drawing/2014/main" id="{FCB0AB46-C946-CFDC-D4BA-C7E9ECD27687}"/>
              </a:ext>
            </a:extLst>
          </p:cNvPr>
          <p:cNvCxnSpPr/>
          <p:nvPr/>
        </p:nvCxnSpPr>
        <p:spPr>
          <a:xfrm>
            <a:off x="294150" y="922713"/>
            <a:ext cx="6264592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ikdörtgen 6">
            <a:extLst>
              <a:ext uri="{FF2B5EF4-FFF2-40B4-BE49-F238E27FC236}">
                <a16:creationId xmlns="" xmlns:a16="http://schemas.microsoft.com/office/drawing/2014/main" id="{C6C52C66-646D-899F-4DE6-36C74B46B7DA}"/>
              </a:ext>
            </a:extLst>
          </p:cNvPr>
          <p:cNvSpPr/>
          <p:nvPr/>
        </p:nvSpPr>
        <p:spPr>
          <a:xfrm>
            <a:off x="2460567" y="307571"/>
            <a:ext cx="4098175" cy="30757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Metin kutusu 7">
            <a:extLst>
              <a:ext uri="{FF2B5EF4-FFF2-40B4-BE49-F238E27FC236}">
                <a16:creationId xmlns="" xmlns:a16="http://schemas.microsoft.com/office/drawing/2014/main" id="{B05118B9-D02E-8D0C-8638-73EFE8C5A2A7}"/>
              </a:ext>
            </a:extLst>
          </p:cNvPr>
          <p:cNvSpPr txBox="1"/>
          <p:nvPr/>
        </p:nvSpPr>
        <p:spPr>
          <a:xfrm>
            <a:off x="2528054" y="309942"/>
            <a:ext cx="4031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400" dirty="0">
                <a:solidFill>
                  <a:schemeClr val="bg1">
                    <a:lumMod val="95000"/>
                  </a:schemeClr>
                </a:solidFill>
                <a:latin typeface="Hurme Geometric Sans 1" panose="020B0500020000000000" pitchFamily="34" charset="0"/>
              </a:rPr>
              <a:t>Mimarlığa Giriş</a:t>
            </a:r>
          </a:p>
        </p:txBody>
      </p:sp>
      <p:cxnSp>
        <p:nvCxnSpPr>
          <p:cNvPr id="10" name="Düz Bağlayıcı 9">
            <a:extLst>
              <a:ext uri="{FF2B5EF4-FFF2-40B4-BE49-F238E27FC236}">
                <a16:creationId xmlns="" xmlns:a16="http://schemas.microsoft.com/office/drawing/2014/main" id="{24B26C35-625B-EACC-F0B6-DE2C74812DE8}"/>
              </a:ext>
            </a:extLst>
          </p:cNvPr>
          <p:cNvCxnSpPr/>
          <p:nvPr/>
        </p:nvCxnSpPr>
        <p:spPr>
          <a:xfrm>
            <a:off x="294150" y="9551323"/>
            <a:ext cx="6264592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etin kutusu 10">
            <a:extLst>
              <a:ext uri="{FF2B5EF4-FFF2-40B4-BE49-F238E27FC236}">
                <a16:creationId xmlns="" xmlns:a16="http://schemas.microsoft.com/office/drawing/2014/main" id="{1541689C-7DD8-EA21-B5FA-10AFA5A02DBE}"/>
              </a:ext>
            </a:extLst>
          </p:cNvPr>
          <p:cNvSpPr txBox="1"/>
          <p:nvPr/>
        </p:nvSpPr>
        <p:spPr>
          <a:xfrm>
            <a:off x="4427034" y="9564053"/>
            <a:ext cx="21317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400" dirty="0">
                <a:latin typeface="Hurme Geometric Sans 1" panose="020B0500020000000000" pitchFamily="34" charset="0"/>
              </a:rPr>
              <a:t>Tarih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="" xmlns:a16="http://schemas.microsoft.com/office/drawing/2014/main" id="{56FA5E15-1B57-3251-D30B-0F55DA86A8B4}"/>
              </a:ext>
            </a:extLst>
          </p:cNvPr>
          <p:cNvSpPr txBox="1"/>
          <p:nvPr/>
        </p:nvSpPr>
        <p:spPr>
          <a:xfrm>
            <a:off x="193791" y="9564053"/>
            <a:ext cx="21317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>
                <a:latin typeface="Hurme Geometric Sans 1" panose="020B0500020000000000" pitchFamily="34" charset="0"/>
              </a:rPr>
              <a:t>Ad </a:t>
            </a:r>
            <a:r>
              <a:rPr lang="tr-TR" sz="1400" dirty="0" err="1">
                <a:latin typeface="Hurme Geometric Sans 1" panose="020B0500020000000000" pitchFamily="34" charset="0"/>
              </a:rPr>
              <a:t>Soyad</a:t>
            </a:r>
            <a:r>
              <a:rPr lang="tr-TR" sz="1400" dirty="0">
                <a:latin typeface="Hurme Geometric Sans 1" panose="020B0500020000000000" pitchFamily="34" charset="0"/>
              </a:rPr>
              <a:t> | Numara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="" xmlns:a16="http://schemas.microsoft.com/office/drawing/2014/main" id="{B526EF93-2CCD-70FF-014D-FC3285D4A00D}"/>
              </a:ext>
            </a:extLst>
          </p:cNvPr>
          <p:cNvSpPr txBox="1"/>
          <p:nvPr/>
        </p:nvSpPr>
        <p:spPr>
          <a:xfrm>
            <a:off x="3862499" y="620288"/>
            <a:ext cx="27722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400" dirty="0">
                <a:latin typeface="Hurme Geometric Sans 1" panose="020B0500020000000000" pitchFamily="34" charset="0"/>
              </a:rPr>
              <a:t>Dönem </a:t>
            </a:r>
            <a:r>
              <a:rPr lang="tr-TR" sz="1400" dirty="0" smtClean="0">
                <a:latin typeface="Hurme Geometric Sans 1" panose="020B0500020000000000" pitchFamily="34" charset="0"/>
              </a:rPr>
              <a:t>Kitabı</a:t>
            </a:r>
            <a:endParaRPr lang="tr-TR" sz="1400" dirty="0">
              <a:latin typeface="Hurme Geometric Sans 1" panose="020B0500020000000000" pitchFamily="34" charset="0"/>
            </a:endParaRPr>
          </a:p>
        </p:txBody>
      </p:sp>
      <p:sp>
        <p:nvSpPr>
          <p:cNvPr id="16" name="Dikdörtgen 15">
            <a:extLst>
              <a:ext uri="{FF2B5EF4-FFF2-40B4-BE49-F238E27FC236}">
                <a16:creationId xmlns="" xmlns:a16="http://schemas.microsoft.com/office/drawing/2014/main" id="{F089C3C0-C839-BA80-ABC5-9BFEE1F96771}"/>
              </a:ext>
            </a:extLst>
          </p:cNvPr>
          <p:cNvSpPr/>
          <p:nvPr/>
        </p:nvSpPr>
        <p:spPr>
          <a:xfrm>
            <a:off x="230649" y="6070421"/>
            <a:ext cx="6264593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1400" b="1" dirty="0">
                <a:effectLst/>
                <a:latin typeface="Hurme Geometric Sans 1" panose="020B0500020000000000" pitchFamily="34" charset="-94"/>
                <a:ea typeface="Calibri" panose="020F0502020204030204" pitchFamily="34" charset="0"/>
                <a:cs typeface="Arial" panose="020B0604020202020204" pitchFamily="34" charset="0"/>
              </a:rPr>
              <a:t>Kitap		: </a:t>
            </a:r>
            <a:r>
              <a:rPr lang="tr-TR" sz="1400" dirty="0" err="1" smtClean="0">
                <a:effectLst/>
                <a:latin typeface="Hurme Geometric Sans 1" panose="020B0500020000000000" pitchFamily="34" charset="-94"/>
                <a:ea typeface="Calibri" panose="020F0502020204030204" pitchFamily="34" charset="0"/>
                <a:cs typeface="Arial" panose="020B0604020202020204" pitchFamily="34" charset="0"/>
              </a:rPr>
              <a:t>Düzülke</a:t>
            </a:r>
            <a:r>
              <a:rPr lang="tr-TR" sz="1400" dirty="0">
                <a:effectLst/>
                <a:latin typeface="Hurme Geometric Sans 1" panose="020B0500020000000000" pitchFamily="34" charset="-94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tr-TR" sz="1400" dirty="0">
                <a:effectLst/>
                <a:latin typeface="Hurme Geometric Sans 1" panose="020B0500020000000000" pitchFamily="34" charset="-94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tr-TR" sz="1400" b="1" dirty="0">
                <a:effectLst/>
                <a:latin typeface="Hurme Geometric Sans 1" panose="020B0500020000000000" pitchFamily="34" charset="-94"/>
                <a:ea typeface="Calibri" panose="020F0502020204030204" pitchFamily="34" charset="0"/>
                <a:cs typeface="Arial" panose="020B0604020202020204" pitchFamily="34" charset="0"/>
              </a:rPr>
              <a:t>Yazarı	: </a:t>
            </a:r>
            <a:r>
              <a:rPr lang="tr-TR" sz="1400" dirty="0" err="1" smtClean="0">
                <a:effectLst/>
                <a:latin typeface="Hurme Geometric Sans 1" panose="020B0500020000000000" pitchFamily="34" charset="-94"/>
                <a:ea typeface="Calibri" panose="020F0502020204030204" pitchFamily="34" charset="0"/>
                <a:cs typeface="Arial" panose="020B0604020202020204" pitchFamily="34" charset="0"/>
              </a:rPr>
              <a:t>Edwin</a:t>
            </a:r>
            <a:r>
              <a:rPr lang="tr-TR" sz="1400" dirty="0" smtClean="0">
                <a:effectLst/>
                <a:latin typeface="Hurme Geometric Sans 1" panose="020B0500020000000000" pitchFamily="34" charset="-94"/>
                <a:ea typeface="Calibri" panose="020F0502020204030204" pitchFamily="34" charset="0"/>
                <a:cs typeface="Arial" panose="020B0604020202020204" pitchFamily="34" charset="0"/>
              </a:rPr>
              <a:t> A. </a:t>
            </a:r>
            <a:r>
              <a:rPr lang="tr-TR" sz="1400" dirty="0" err="1" smtClean="0">
                <a:effectLst/>
                <a:latin typeface="Hurme Geometric Sans 1" panose="020B0500020000000000" pitchFamily="34" charset="-94"/>
                <a:ea typeface="Calibri" panose="020F0502020204030204" pitchFamily="34" charset="0"/>
                <a:cs typeface="Arial" panose="020B0604020202020204" pitchFamily="34" charset="0"/>
              </a:rPr>
              <a:t>Abbott</a:t>
            </a:r>
            <a:endParaRPr lang="tr-TR" sz="1400" dirty="0">
              <a:effectLst/>
              <a:latin typeface="Hurme Geometric Sans 1" panose="020B0500020000000000" pitchFamily="34" charset="-9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tr-TR" sz="1400" b="1" dirty="0">
                <a:effectLst/>
                <a:latin typeface="Hurme Geometric Sans 1" panose="020B0500020000000000" pitchFamily="34" charset="-94"/>
                <a:ea typeface="Calibri" panose="020F0502020204030204" pitchFamily="34" charset="0"/>
                <a:cs typeface="Arial" panose="020B0604020202020204" pitchFamily="34" charset="0"/>
              </a:rPr>
              <a:t>Yayınevi	: </a:t>
            </a:r>
            <a:r>
              <a:rPr lang="tr-TR" sz="1400" dirty="0" smtClean="0">
                <a:effectLst/>
                <a:latin typeface="Hurme Geometric Sans 1" panose="020B0500020000000000" pitchFamily="34" charset="-94"/>
                <a:ea typeface="Calibri" panose="020F0502020204030204" pitchFamily="34" charset="0"/>
                <a:cs typeface="Arial" panose="020B0604020202020204" pitchFamily="34" charset="0"/>
              </a:rPr>
              <a:t>Alfa </a:t>
            </a:r>
            <a:r>
              <a:rPr lang="tr-TR" sz="1400" dirty="0">
                <a:effectLst/>
                <a:latin typeface="Hurme Geometric Sans 1" panose="020B0500020000000000" pitchFamily="34" charset="-94"/>
                <a:ea typeface="Calibri" panose="020F0502020204030204" pitchFamily="34" charset="0"/>
                <a:cs typeface="Arial" panose="020B0604020202020204" pitchFamily="34" charset="0"/>
              </a:rPr>
              <a:t>Yayınları</a:t>
            </a:r>
            <a:endParaRPr lang="tr-TR" sz="1400" dirty="0">
              <a:latin typeface="Hurme Geometric Sans 1" panose="020B0500020000000000" pitchFamily="34" charset="-94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150" y="1155048"/>
            <a:ext cx="2709969" cy="45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600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9BC78001-BCA1-4CD0-FE26-FE7AE2D4E1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50" y="151636"/>
            <a:ext cx="2019961" cy="631238"/>
          </a:xfrm>
          <a:prstGeom prst="rect">
            <a:avLst/>
          </a:prstGeom>
        </p:spPr>
      </p:pic>
      <p:cxnSp>
        <p:nvCxnSpPr>
          <p:cNvPr id="6" name="Düz Bağlayıcı 5">
            <a:extLst>
              <a:ext uri="{FF2B5EF4-FFF2-40B4-BE49-F238E27FC236}">
                <a16:creationId xmlns="" xmlns:a16="http://schemas.microsoft.com/office/drawing/2014/main" id="{FCB0AB46-C946-CFDC-D4BA-C7E9ECD27687}"/>
              </a:ext>
            </a:extLst>
          </p:cNvPr>
          <p:cNvCxnSpPr/>
          <p:nvPr/>
        </p:nvCxnSpPr>
        <p:spPr>
          <a:xfrm>
            <a:off x="294150" y="922713"/>
            <a:ext cx="6264592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ikdörtgen 6">
            <a:extLst>
              <a:ext uri="{FF2B5EF4-FFF2-40B4-BE49-F238E27FC236}">
                <a16:creationId xmlns="" xmlns:a16="http://schemas.microsoft.com/office/drawing/2014/main" id="{C6C52C66-646D-899F-4DE6-36C74B46B7DA}"/>
              </a:ext>
            </a:extLst>
          </p:cNvPr>
          <p:cNvSpPr/>
          <p:nvPr/>
        </p:nvSpPr>
        <p:spPr>
          <a:xfrm>
            <a:off x="2460567" y="307571"/>
            <a:ext cx="4098175" cy="30757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Metin kutusu 7">
            <a:extLst>
              <a:ext uri="{FF2B5EF4-FFF2-40B4-BE49-F238E27FC236}">
                <a16:creationId xmlns="" xmlns:a16="http://schemas.microsoft.com/office/drawing/2014/main" id="{B05118B9-D02E-8D0C-8638-73EFE8C5A2A7}"/>
              </a:ext>
            </a:extLst>
          </p:cNvPr>
          <p:cNvSpPr txBox="1"/>
          <p:nvPr/>
        </p:nvSpPr>
        <p:spPr>
          <a:xfrm>
            <a:off x="2528054" y="309942"/>
            <a:ext cx="4031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400" dirty="0">
                <a:solidFill>
                  <a:schemeClr val="bg1">
                    <a:lumMod val="95000"/>
                  </a:schemeClr>
                </a:solidFill>
                <a:latin typeface="Hurme Geometric Sans 1" panose="020B0500020000000000" pitchFamily="34" charset="0"/>
              </a:rPr>
              <a:t>Mimarlığa Giriş</a:t>
            </a:r>
          </a:p>
        </p:txBody>
      </p:sp>
      <p:cxnSp>
        <p:nvCxnSpPr>
          <p:cNvPr id="10" name="Düz Bağlayıcı 9">
            <a:extLst>
              <a:ext uri="{FF2B5EF4-FFF2-40B4-BE49-F238E27FC236}">
                <a16:creationId xmlns="" xmlns:a16="http://schemas.microsoft.com/office/drawing/2014/main" id="{24B26C35-625B-EACC-F0B6-DE2C74812DE8}"/>
              </a:ext>
            </a:extLst>
          </p:cNvPr>
          <p:cNvCxnSpPr/>
          <p:nvPr/>
        </p:nvCxnSpPr>
        <p:spPr>
          <a:xfrm>
            <a:off x="294150" y="9551323"/>
            <a:ext cx="6264592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etin kutusu 10">
            <a:extLst>
              <a:ext uri="{FF2B5EF4-FFF2-40B4-BE49-F238E27FC236}">
                <a16:creationId xmlns="" xmlns:a16="http://schemas.microsoft.com/office/drawing/2014/main" id="{1541689C-7DD8-EA21-B5FA-10AFA5A02DBE}"/>
              </a:ext>
            </a:extLst>
          </p:cNvPr>
          <p:cNvSpPr txBox="1"/>
          <p:nvPr/>
        </p:nvSpPr>
        <p:spPr>
          <a:xfrm>
            <a:off x="4427034" y="9564053"/>
            <a:ext cx="21317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400" dirty="0">
                <a:latin typeface="Hurme Geometric Sans 1" panose="020B0500020000000000" pitchFamily="34" charset="0"/>
              </a:rPr>
              <a:t>Tarih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="" xmlns:a16="http://schemas.microsoft.com/office/drawing/2014/main" id="{56FA5E15-1B57-3251-D30B-0F55DA86A8B4}"/>
              </a:ext>
            </a:extLst>
          </p:cNvPr>
          <p:cNvSpPr txBox="1"/>
          <p:nvPr/>
        </p:nvSpPr>
        <p:spPr>
          <a:xfrm>
            <a:off x="193791" y="9564053"/>
            <a:ext cx="21317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>
                <a:latin typeface="Hurme Geometric Sans 1" panose="020B0500020000000000" pitchFamily="34" charset="0"/>
              </a:rPr>
              <a:t>Ad </a:t>
            </a:r>
            <a:r>
              <a:rPr lang="tr-TR" sz="1400" dirty="0" err="1">
                <a:latin typeface="Hurme Geometric Sans 1" panose="020B0500020000000000" pitchFamily="34" charset="0"/>
              </a:rPr>
              <a:t>Soyad</a:t>
            </a:r>
            <a:r>
              <a:rPr lang="tr-TR" sz="1400" dirty="0">
                <a:latin typeface="Hurme Geometric Sans 1" panose="020B0500020000000000" pitchFamily="34" charset="0"/>
              </a:rPr>
              <a:t> | Numara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="" xmlns:a16="http://schemas.microsoft.com/office/drawing/2014/main" id="{6D8A9B60-DEC1-3D92-71B8-BF40624B9631}"/>
              </a:ext>
            </a:extLst>
          </p:cNvPr>
          <p:cNvSpPr txBox="1"/>
          <p:nvPr/>
        </p:nvSpPr>
        <p:spPr>
          <a:xfrm>
            <a:off x="294150" y="1032387"/>
            <a:ext cx="62645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dirty="0">
                <a:latin typeface="Hurme Geometric Sans 1" panose="020B0500020000000000" pitchFamily="34" charset="0"/>
              </a:rPr>
              <a:t>Kitap Raporu</a:t>
            </a:r>
          </a:p>
        </p:txBody>
      </p:sp>
      <p:sp>
        <p:nvSpPr>
          <p:cNvPr id="14" name="Dikdörtgen 13">
            <a:extLst>
              <a:ext uri="{FF2B5EF4-FFF2-40B4-BE49-F238E27FC236}">
                <a16:creationId xmlns="" xmlns:a16="http://schemas.microsoft.com/office/drawing/2014/main" id="{1D6405DD-4423-01C3-DFAD-7B66849DA8AA}"/>
              </a:ext>
            </a:extLst>
          </p:cNvPr>
          <p:cNvSpPr/>
          <p:nvPr/>
        </p:nvSpPr>
        <p:spPr>
          <a:xfrm>
            <a:off x="294150" y="1286708"/>
            <a:ext cx="6264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 smtClean="0">
                <a:latin typeface="Hurme Geometric Sans 1" panose="020B0500020000000000" pitchFamily="34" charset="0"/>
              </a:rPr>
              <a:t>“</a:t>
            </a:r>
            <a:r>
              <a:rPr lang="tr-TR" sz="1200" dirty="0" err="1" smtClean="0">
                <a:latin typeface="Hurme Geometric Sans 1" panose="020B0500020000000000" pitchFamily="34" charset="0"/>
              </a:rPr>
              <a:t>Düzülke</a:t>
            </a:r>
            <a:r>
              <a:rPr lang="tr-TR" sz="1200" dirty="0" smtClean="0">
                <a:latin typeface="Hurme Geometric Sans 1" panose="020B0500020000000000" pitchFamily="34" charset="0"/>
              </a:rPr>
              <a:t>” </a:t>
            </a:r>
            <a:r>
              <a:rPr lang="tr-TR" sz="1200" dirty="0">
                <a:latin typeface="Hurme Geometric Sans 1" panose="020B0500020000000000" pitchFamily="34" charset="0"/>
              </a:rPr>
              <a:t>adlı kitabı en az iki kez okuyunuz. Kitabın kurgusunu ve bağlamını özetleyiniz. Özetinizin “neden bu kitabı okuyoruz?” sorusuna cevap vermesine özen gösteriniz. (En az </a:t>
            </a:r>
            <a:r>
              <a:rPr lang="tr-TR" sz="1200" dirty="0" smtClean="0">
                <a:latin typeface="Hurme Geometric Sans 1" panose="020B0500020000000000" pitchFamily="34" charset="0"/>
              </a:rPr>
              <a:t>250 </a:t>
            </a:r>
            <a:r>
              <a:rPr lang="tr-TR" sz="1200" dirty="0">
                <a:latin typeface="Hurme Geometric Sans 1" panose="020B0500020000000000" pitchFamily="34" charset="0"/>
              </a:rPr>
              <a:t>kelime)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="" xmlns:a16="http://schemas.microsoft.com/office/drawing/2014/main" id="{B526EF93-2CCD-70FF-014D-FC3285D4A00D}"/>
              </a:ext>
            </a:extLst>
          </p:cNvPr>
          <p:cNvSpPr txBox="1"/>
          <p:nvPr/>
        </p:nvSpPr>
        <p:spPr>
          <a:xfrm>
            <a:off x="3862499" y="620288"/>
            <a:ext cx="27722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400" dirty="0">
                <a:latin typeface="Hurme Geometric Sans 1" panose="020B0500020000000000" pitchFamily="34" charset="0"/>
              </a:rPr>
              <a:t>Dönem </a:t>
            </a:r>
            <a:r>
              <a:rPr lang="tr-TR" sz="1400" dirty="0" smtClean="0">
                <a:latin typeface="Hurme Geometric Sans 1" panose="020B0500020000000000" pitchFamily="34" charset="0"/>
              </a:rPr>
              <a:t>Kitabı</a:t>
            </a:r>
            <a:endParaRPr lang="tr-TR" sz="1400" dirty="0">
              <a:latin typeface="Hurme Geometric Sans 1" panose="020B0500020000000000" pitchFamily="34" charset="0"/>
            </a:endParaRPr>
          </a:p>
        </p:txBody>
      </p:sp>
      <p:sp>
        <p:nvSpPr>
          <p:cNvPr id="15" name="Dikdörtgen 14">
            <a:extLst>
              <a:ext uri="{FF2B5EF4-FFF2-40B4-BE49-F238E27FC236}">
                <a16:creationId xmlns="" xmlns:a16="http://schemas.microsoft.com/office/drawing/2014/main" id="{1939B163-8E53-3427-BE15-A8BDD70BCFA5}"/>
              </a:ext>
            </a:extLst>
          </p:cNvPr>
          <p:cNvSpPr/>
          <p:nvPr/>
        </p:nvSpPr>
        <p:spPr>
          <a:xfrm>
            <a:off x="239380" y="2058881"/>
            <a:ext cx="626459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1200" dirty="0">
                <a:latin typeface="Hurme Geometric Sans 1" panose="020B0500020000000000" pitchFamily="34" charset="0"/>
              </a:rPr>
              <a:t>Metninizi bu kutucuğa yazınız.</a:t>
            </a:r>
          </a:p>
        </p:txBody>
      </p:sp>
    </p:spTree>
    <p:extLst>
      <p:ext uri="{BB962C8B-B14F-4D97-AF65-F5344CB8AC3E}">
        <p14:creationId xmlns:p14="http://schemas.microsoft.com/office/powerpoint/2010/main" val="1413936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9BC78001-BCA1-4CD0-FE26-FE7AE2D4E1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50" y="151636"/>
            <a:ext cx="2019961" cy="631238"/>
          </a:xfrm>
          <a:prstGeom prst="rect">
            <a:avLst/>
          </a:prstGeom>
        </p:spPr>
      </p:pic>
      <p:cxnSp>
        <p:nvCxnSpPr>
          <p:cNvPr id="6" name="Düz Bağlayıcı 5">
            <a:extLst>
              <a:ext uri="{FF2B5EF4-FFF2-40B4-BE49-F238E27FC236}">
                <a16:creationId xmlns="" xmlns:a16="http://schemas.microsoft.com/office/drawing/2014/main" id="{FCB0AB46-C946-CFDC-D4BA-C7E9ECD27687}"/>
              </a:ext>
            </a:extLst>
          </p:cNvPr>
          <p:cNvCxnSpPr/>
          <p:nvPr/>
        </p:nvCxnSpPr>
        <p:spPr>
          <a:xfrm>
            <a:off x="294150" y="922713"/>
            <a:ext cx="6264592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ikdörtgen 6">
            <a:extLst>
              <a:ext uri="{FF2B5EF4-FFF2-40B4-BE49-F238E27FC236}">
                <a16:creationId xmlns="" xmlns:a16="http://schemas.microsoft.com/office/drawing/2014/main" id="{C6C52C66-646D-899F-4DE6-36C74B46B7DA}"/>
              </a:ext>
            </a:extLst>
          </p:cNvPr>
          <p:cNvSpPr/>
          <p:nvPr/>
        </p:nvSpPr>
        <p:spPr>
          <a:xfrm>
            <a:off x="2460567" y="307571"/>
            <a:ext cx="4098175" cy="30757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Metin kutusu 7">
            <a:extLst>
              <a:ext uri="{FF2B5EF4-FFF2-40B4-BE49-F238E27FC236}">
                <a16:creationId xmlns="" xmlns:a16="http://schemas.microsoft.com/office/drawing/2014/main" id="{B05118B9-D02E-8D0C-8638-73EFE8C5A2A7}"/>
              </a:ext>
            </a:extLst>
          </p:cNvPr>
          <p:cNvSpPr txBox="1"/>
          <p:nvPr/>
        </p:nvSpPr>
        <p:spPr>
          <a:xfrm>
            <a:off x="2528054" y="309942"/>
            <a:ext cx="4031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400" dirty="0">
                <a:solidFill>
                  <a:schemeClr val="bg1">
                    <a:lumMod val="95000"/>
                  </a:schemeClr>
                </a:solidFill>
                <a:latin typeface="Hurme Geometric Sans 1" panose="020B0500020000000000" pitchFamily="34" charset="0"/>
              </a:rPr>
              <a:t>Mimarlığa Giriş</a:t>
            </a:r>
          </a:p>
        </p:txBody>
      </p:sp>
      <p:cxnSp>
        <p:nvCxnSpPr>
          <p:cNvPr id="10" name="Düz Bağlayıcı 9">
            <a:extLst>
              <a:ext uri="{FF2B5EF4-FFF2-40B4-BE49-F238E27FC236}">
                <a16:creationId xmlns="" xmlns:a16="http://schemas.microsoft.com/office/drawing/2014/main" id="{24B26C35-625B-EACC-F0B6-DE2C74812DE8}"/>
              </a:ext>
            </a:extLst>
          </p:cNvPr>
          <p:cNvCxnSpPr/>
          <p:nvPr/>
        </p:nvCxnSpPr>
        <p:spPr>
          <a:xfrm>
            <a:off x="294150" y="9551323"/>
            <a:ext cx="6264592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etin kutusu 10">
            <a:extLst>
              <a:ext uri="{FF2B5EF4-FFF2-40B4-BE49-F238E27FC236}">
                <a16:creationId xmlns="" xmlns:a16="http://schemas.microsoft.com/office/drawing/2014/main" id="{1541689C-7DD8-EA21-B5FA-10AFA5A02DBE}"/>
              </a:ext>
            </a:extLst>
          </p:cNvPr>
          <p:cNvSpPr txBox="1"/>
          <p:nvPr/>
        </p:nvSpPr>
        <p:spPr>
          <a:xfrm>
            <a:off x="4427034" y="9564053"/>
            <a:ext cx="21317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400" dirty="0">
                <a:latin typeface="Hurme Geometric Sans 1" panose="020B0500020000000000" pitchFamily="34" charset="0"/>
              </a:rPr>
              <a:t>Tarih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="" xmlns:a16="http://schemas.microsoft.com/office/drawing/2014/main" id="{56FA5E15-1B57-3251-D30B-0F55DA86A8B4}"/>
              </a:ext>
            </a:extLst>
          </p:cNvPr>
          <p:cNvSpPr txBox="1"/>
          <p:nvPr/>
        </p:nvSpPr>
        <p:spPr>
          <a:xfrm>
            <a:off x="193791" y="9564053"/>
            <a:ext cx="21317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>
                <a:latin typeface="Hurme Geometric Sans 1" panose="020B0500020000000000" pitchFamily="34" charset="0"/>
              </a:rPr>
              <a:t>Ad </a:t>
            </a:r>
            <a:r>
              <a:rPr lang="tr-TR" sz="1400" dirty="0" err="1">
                <a:latin typeface="Hurme Geometric Sans 1" panose="020B0500020000000000" pitchFamily="34" charset="0"/>
              </a:rPr>
              <a:t>Soyad</a:t>
            </a:r>
            <a:r>
              <a:rPr lang="tr-TR" sz="1400" dirty="0">
                <a:latin typeface="Hurme Geometric Sans 1" panose="020B0500020000000000" pitchFamily="34" charset="0"/>
              </a:rPr>
              <a:t> | Numara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="" xmlns:a16="http://schemas.microsoft.com/office/drawing/2014/main" id="{6D8A9B60-DEC1-3D92-71B8-BF40624B9631}"/>
              </a:ext>
            </a:extLst>
          </p:cNvPr>
          <p:cNvSpPr txBox="1"/>
          <p:nvPr/>
        </p:nvSpPr>
        <p:spPr>
          <a:xfrm>
            <a:off x="193791" y="1032387"/>
            <a:ext cx="63649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dirty="0">
                <a:latin typeface="Hurme Geometric Sans 1" panose="020B0500020000000000" pitchFamily="34" charset="0"/>
              </a:rPr>
              <a:t>Kitap Raporu</a:t>
            </a:r>
          </a:p>
        </p:txBody>
      </p:sp>
      <p:sp>
        <p:nvSpPr>
          <p:cNvPr id="14" name="Dikdörtgen 13">
            <a:extLst>
              <a:ext uri="{FF2B5EF4-FFF2-40B4-BE49-F238E27FC236}">
                <a16:creationId xmlns="" xmlns:a16="http://schemas.microsoft.com/office/drawing/2014/main" id="{1D6405DD-4423-01C3-DFAD-7B66849DA8AA}"/>
              </a:ext>
            </a:extLst>
          </p:cNvPr>
          <p:cNvSpPr/>
          <p:nvPr/>
        </p:nvSpPr>
        <p:spPr>
          <a:xfrm>
            <a:off x="193791" y="1286708"/>
            <a:ext cx="636495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1200" dirty="0">
                <a:latin typeface="Hurme Geometric Sans 1" panose="020B0500020000000000" pitchFamily="34" charset="0"/>
              </a:rPr>
              <a:t>Genel özetin ardından kitabın </a:t>
            </a:r>
            <a:r>
              <a:rPr lang="tr-TR" sz="1200" dirty="0" smtClean="0">
                <a:latin typeface="Hurme Geometric Sans 1" panose="020B0500020000000000" pitchFamily="34" charset="0"/>
              </a:rPr>
              <a:t>2 bölümünü (Bu Dünya, Başka Dünyalar) </a:t>
            </a:r>
            <a:r>
              <a:rPr lang="tr-TR" sz="1200" dirty="0">
                <a:latin typeface="Hurme Geometric Sans 1" panose="020B0500020000000000" pitchFamily="34" charset="0"/>
              </a:rPr>
              <a:t>içerdikleri </a:t>
            </a:r>
            <a:r>
              <a:rPr lang="tr-TR" sz="1200" dirty="0" smtClean="0">
                <a:latin typeface="Hurme Geometric Sans 1" panose="020B0500020000000000" pitchFamily="34" charset="0"/>
              </a:rPr>
              <a:t>alt konular bağlamında </a:t>
            </a:r>
            <a:r>
              <a:rPr lang="tr-TR" sz="1200" dirty="0">
                <a:latin typeface="Hurme Geometric Sans 1" panose="020B0500020000000000" pitchFamily="34" charset="0"/>
              </a:rPr>
              <a:t>ayrı ayrı özetleyiniz (en az </a:t>
            </a:r>
            <a:r>
              <a:rPr lang="tr-TR" sz="1200" dirty="0" smtClean="0">
                <a:latin typeface="Hurme Geometric Sans 1" panose="020B0500020000000000" pitchFamily="34" charset="0"/>
              </a:rPr>
              <a:t>250 </a:t>
            </a:r>
            <a:r>
              <a:rPr lang="tr-TR" sz="1200" dirty="0">
                <a:latin typeface="Hurme Geometric Sans 1" panose="020B0500020000000000" pitchFamily="34" charset="0"/>
              </a:rPr>
              <a:t>kelime). Özetlerinizin her biri en az </a:t>
            </a:r>
            <a:br>
              <a:rPr lang="tr-TR" sz="1200" dirty="0">
                <a:latin typeface="Hurme Geometric Sans 1" panose="020B0500020000000000" pitchFamily="34" charset="0"/>
              </a:rPr>
            </a:br>
            <a:r>
              <a:rPr lang="tr-TR" sz="1200" b="1" dirty="0" smtClean="0">
                <a:latin typeface="Hurme Geometric Sans 1" panose="020B0500020000000000" pitchFamily="34" charset="0"/>
              </a:rPr>
              <a:t>3 </a:t>
            </a:r>
            <a:r>
              <a:rPr lang="tr-TR" sz="1200" b="1" dirty="0">
                <a:latin typeface="Hurme Geometric Sans 1" panose="020B0500020000000000" pitchFamily="34" charset="0"/>
              </a:rPr>
              <a:t>anahtar sözcük </a:t>
            </a:r>
            <a:r>
              <a:rPr lang="tr-TR" sz="1200" dirty="0">
                <a:latin typeface="Hurme Geometric Sans 1" panose="020B0500020000000000" pitchFamily="34" charset="0"/>
              </a:rPr>
              <a:t>ve </a:t>
            </a:r>
            <a:r>
              <a:rPr lang="tr-TR" sz="1200" b="1" dirty="0" smtClean="0">
                <a:latin typeface="Hurme Geometric Sans 1" panose="020B0500020000000000" pitchFamily="34" charset="0"/>
              </a:rPr>
              <a:t>eskiz </a:t>
            </a:r>
            <a:r>
              <a:rPr lang="tr-TR" sz="1200" dirty="0" smtClean="0">
                <a:latin typeface="Hurme Geometric Sans 1" panose="020B0500020000000000" pitchFamily="34" charset="0"/>
              </a:rPr>
              <a:t>içermelidir</a:t>
            </a:r>
            <a:r>
              <a:rPr lang="tr-TR" sz="1200" dirty="0">
                <a:latin typeface="Hurme Geometric Sans 1" panose="020B0500020000000000" pitchFamily="34" charset="0"/>
              </a:rPr>
              <a:t>.</a:t>
            </a:r>
          </a:p>
          <a:p>
            <a:pPr algn="just"/>
            <a:r>
              <a:rPr lang="tr-TR" sz="1200" dirty="0">
                <a:latin typeface="Hurme Geometric Sans 1" panose="020B0500020000000000" pitchFamily="34" charset="0"/>
              </a:rPr>
              <a:t>Eskizlerin boyutu 10 cm X 10 cm olmalıdır ve aşağıdaki çerçeveye yerleştirilmelidir. Her eskiz numaralandırılmalıdır ve altına başlığı yazılmalıdır</a:t>
            </a:r>
            <a:r>
              <a:rPr lang="tr-TR" sz="1200" dirty="0" smtClean="0">
                <a:latin typeface="Hurme Geometric Sans 1" panose="020B0500020000000000" pitchFamily="34" charset="0"/>
              </a:rPr>
              <a:t>. 1. bölümde 12 alt başlık, 2. bölümde 10 alt başlık yer almaktadır. </a:t>
            </a:r>
            <a:r>
              <a:rPr lang="tr-TR" sz="1200" b="1" dirty="0" smtClean="0">
                <a:latin typeface="Hurme Geometric Sans 1" panose="020B0500020000000000" pitchFamily="34" charset="0"/>
              </a:rPr>
              <a:t>Her bölümden </a:t>
            </a:r>
            <a:r>
              <a:rPr lang="tr-TR" sz="1200" b="1" dirty="0" smtClean="0">
                <a:latin typeface="Hurme Geometric Sans 1" panose="020B0500020000000000" pitchFamily="34" charset="0"/>
              </a:rPr>
              <a:t>seçtiğiniz </a:t>
            </a:r>
            <a:r>
              <a:rPr lang="tr-TR" sz="1200" b="1" dirty="0" smtClean="0">
                <a:latin typeface="Hurme Geometric Sans 1" panose="020B0500020000000000" pitchFamily="34" charset="0"/>
              </a:rPr>
              <a:t>3 alt başlığa yönelik eskiz yapılması zorunludur.</a:t>
            </a:r>
          </a:p>
          <a:p>
            <a:pPr algn="just"/>
            <a:endParaRPr lang="tr-TR" sz="1200" b="1" dirty="0">
              <a:latin typeface="Hurme Geometric Sans 1" panose="020B0500020000000000" pitchFamily="34" charset="0"/>
            </a:endParaRPr>
          </a:p>
          <a:p>
            <a:pPr algn="just"/>
            <a:r>
              <a:rPr lang="tr-TR" sz="1200" b="1" dirty="0">
                <a:effectLst/>
                <a:latin typeface="Hurme Geometric Sans 1" panose="020B0500020000000000" pitchFamily="34" charset="-94"/>
                <a:ea typeface="Calibri" panose="020F0502020204030204" pitchFamily="34" charset="0"/>
                <a:cs typeface="Times New Roman" panose="02020603050405020304" pitchFamily="18" charset="0"/>
              </a:rPr>
              <a:t>NOT:</a:t>
            </a:r>
            <a:r>
              <a:rPr lang="tr-TR" sz="1200" dirty="0">
                <a:effectLst/>
                <a:latin typeface="Hurme Geometric Sans 1" panose="020B0500020000000000" pitchFamily="34" charset="-94"/>
                <a:ea typeface="Calibri" panose="020F0502020204030204" pitchFamily="34" charset="0"/>
                <a:cs typeface="Times New Roman" panose="02020603050405020304" pitchFamily="18" charset="0"/>
              </a:rPr>
              <a:t> Eskizlerde kullanılacak teknik serbesttir. Eskizlerin rapora eklenirken yüksek çözünürlükte, doğru bir ışıkta fotoğraflanmasana veya taranmasına özen gösteriniz. Her eskize ait açıklama, özetiniz içinde yer almalıdır. 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="" xmlns:a16="http://schemas.microsoft.com/office/drawing/2014/main" id="{B526EF93-2CCD-70FF-014D-FC3285D4A00D}"/>
              </a:ext>
            </a:extLst>
          </p:cNvPr>
          <p:cNvSpPr txBox="1"/>
          <p:nvPr/>
        </p:nvSpPr>
        <p:spPr>
          <a:xfrm>
            <a:off x="3862499" y="620288"/>
            <a:ext cx="27722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400" dirty="0">
                <a:latin typeface="Hurme Geometric Sans 1" panose="020B0500020000000000" pitchFamily="34" charset="0"/>
              </a:rPr>
              <a:t>Dönem </a:t>
            </a:r>
            <a:r>
              <a:rPr lang="tr-TR" sz="1400" dirty="0" smtClean="0">
                <a:latin typeface="Hurme Geometric Sans 1" panose="020B0500020000000000" pitchFamily="34" charset="0"/>
              </a:rPr>
              <a:t>Kitabı</a:t>
            </a:r>
            <a:endParaRPr lang="tr-TR" sz="1400" dirty="0">
              <a:latin typeface="Hurme Geometric Sans 1" panose="020B0500020000000000" pitchFamily="34" charset="0"/>
            </a:endParaRPr>
          </a:p>
        </p:txBody>
      </p:sp>
      <p:sp>
        <p:nvSpPr>
          <p:cNvPr id="17" name="Dikdörtgen 16">
            <a:extLst>
              <a:ext uri="{FF2B5EF4-FFF2-40B4-BE49-F238E27FC236}">
                <a16:creationId xmlns="" xmlns:a16="http://schemas.microsoft.com/office/drawing/2014/main" id="{ED00D4A6-AABA-36F2-1394-6BF59A671165}"/>
              </a:ext>
            </a:extLst>
          </p:cNvPr>
          <p:cNvSpPr/>
          <p:nvPr/>
        </p:nvSpPr>
        <p:spPr>
          <a:xfrm>
            <a:off x="6858000" y="7301449"/>
            <a:ext cx="45064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1200" dirty="0">
                <a:latin typeface="Hurme Geometric Sans 1" panose="020B0500020000000000" pitchFamily="34" charset="0"/>
              </a:rPr>
              <a:t>Yanda gördüğünüz mavi alanı silerek </a:t>
            </a:r>
          </a:p>
          <a:p>
            <a:pPr algn="just"/>
            <a:r>
              <a:rPr lang="tr-TR" sz="1200" dirty="0">
                <a:latin typeface="Hurme Geometric Sans 1" panose="020B0500020000000000" pitchFamily="34" charset="0"/>
              </a:rPr>
              <a:t>yerine eskizinizi yerleştiriniz</a:t>
            </a:r>
            <a:r>
              <a:rPr lang="tr-TR" sz="1200" dirty="0" smtClean="0">
                <a:latin typeface="Hurme Geometric Sans 1" panose="020B0500020000000000" pitchFamily="34" charset="0"/>
              </a:rPr>
              <a:t>. </a:t>
            </a:r>
            <a:endParaRPr lang="tr-TR" sz="1200" dirty="0">
              <a:latin typeface="Hurme Geometric Sans 1" panose="020B0500020000000000" pitchFamily="34" charset="0"/>
            </a:endParaRPr>
          </a:p>
        </p:txBody>
      </p:sp>
      <p:sp>
        <p:nvSpPr>
          <p:cNvPr id="2" name="Dikdörtgen 1">
            <a:extLst>
              <a:ext uri="{FF2B5EF4-FFF2-40B4-BE49-F238E27FC236}">
                <a16:creationId xmlns="" xmlns:a16="http://schemas.microsoft.com/office/drawing/2014/main" id="{8F33CFA5-3B07-5B54-1784-696C5560B15F}"/>
              </a:ext>
            </a:extLst>
          </p:cNvPr>
          <p:cNvSpPr/>
          <p:nvPr/>
        </p:nvSpPr>
        <p:spPr>
          <a:xfrm>
            <a:off x="294150" y="5569040"/>
            <a:ext cx="3600000" cy="360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>
            <a:extLst>
              <a:ext uri="{FF2B5EF4-FFF2-40B4-BE49-F238E27FC236}">
                <a16:creationId xmlns="" xmlns:a16="http://schemas.microsoft.com/office/drawing/2014/main" id="{467D9E84-9964-8F13-8097-BDB7458379CA}"/>
              </a:ext>
            </a:extLst>
          </p:cNvPr>
          <p:cNvSpPr/>
          <p:nvPr/>
        </p:nvSpPr>
        <p:spPr>
          <a:xfrm>
            <a:off x="193791" y="3458336"/>
            <a:ext cx="636495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1200" dirty="0" smtClean="0">
                <a:latin typeface="Hurme Geometric Sans 1" panose="020B0500020000000000" pitchFamily="34" charset="0"/>
              </a:rPr>
              <a:t>Bölüm 1- Alt </a:t>
            </a:r>
            <a:r>
              <a:rPr lang="tr-TR" sz="1200" dirty="0">
                <a:latin typeface="Hurme Geometric Sans 1" panose="020B0500020000000000" pitchFamily="34" charset="0"/>
              </a:rPr>
              <a:t>başlık </a:t>
            </a:r>
            <a:r>
              <a:rPr lang="tr-TR" sz="1200" dirty="0" smtClean="0">
                <a:latin typeface="Hurme Geometric Sans 1" panose="020B0500020000000000" pitchFamily="34" charset="0"/>
              </a:rPr>
              <a:t>-x </a:t>
            </a:r>
            <a:r>
              <a:rPr lang="tr-TR" sz="1200" dirty="0">
                <a:latin typeface="Hurme Geometric Sans 1" panose="020B0500020000000000" pitchFamily="34" charset="0"/>
              </a:rPr>
              <a:t>özetinizi bu kutucuğa yazınız.</a:t>
            </a:r>
          </a:p>
        </p:txBody>
      </p:sp>
      <p:sp>
        <p:nvSpPr>
          <p:cNvPr id="16" name="Dikdörtgen 15">
            <a:extLst>
              <a:ext uri="{FF2B5EF4-FFF2-40B4-BE49-F238E27FC236}">
                <a16:creationId xmlns="" xmlns:a16="http://schemas.microsoft.com/office/drawing/2014/main" id="{065848F4-73A4-052B-0FBB-17C9EE6D0DE2}"/>
              </a:ext>
            </a:extLst>
          </p:cNvPr>
          <p:cNvSpPr/>
          <p:nvPr/>
        </p:nvSpPr>
        <p:spPr>
          <a:xfrm>
            <a:off x="193791" y="9260980"/>
            <a:ext cx="6264592" cy="279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tr-TR" sz="1200" b="1" dirty="0">
                <a:effectLst/>
                <a:latin typeface="Hurme Geometric Sans 1" panose="020B0500020000000000" pitchFamily="34" charset="-94"/>
                <a:ea typeface="Calibri" panose="020F0502020204030204" pitchFamily="34" charset="0"/>
                <a:cs typeface="Times New Roman" panose="02020603050405020304" pitchFamily="18" charset="0"/>
              </a:rPr>
              <a:t>Eskiz-1: </a:t>
            </a:r>
            <a:r>
              <a:rPr lang="tr-TR" sz="1200" dirty="0">
                <a:effectLst/>
                <a:latin typeface="Hurme Geometric Sans 1" panose="020B0500020000000000" pitchFamily="34" charset="-94"/>
                <a:ea typeface="Calibri" panose="020F0502020204030204" pitchFamily="34" charset="0"/>
                <a:cs typeface="Times New Roman" panose="02020603050405020304" pitchFamily="18" charset="0"/>
              </a:rPr>
              <a:t>Eskizin adı</a:t>
            </a:r>
          </a:p>
        </p:txBody>
      </p:sp>
    </p:spTree>
    <p:extLst>
      <p:ext uri="{BB962C8B-B14F-4D97-AF65-F5344CB8AC3E}">
        <p14:creationId xmlns:p14="http://schemas.microsoft.com/office/powerpoint/2010/main" val="3841474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9BC78001-BCA1-4CD0-FE26-FE7AE2D4E1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50" y="151636"/>
            <a:ext cx="2019961" cy="631238"/>
          </a:xfrm>
          <a:prstGeom prst="rect">
            <a:avLst/>
          </a:prstGeom>
        </p:spPr>
      </p:pic>
      <p:cxnSp>
        <p:nvCxnSpPr>
          <p:cNvPr id="6" name="Düz Bağlayıcı 5">
            <a:extLst>
              <a:ext uri="{FF2B5EF4-FFF2-40B4-BE49-F238E27FC236}">
                <a16:creationId xmlns="" xmlns:a16="http://schemas.microsoft.com/office/drawing/2014/main" id="{FCB0AB46-C946-CFDC-D4BA-C7E9ECD27687}"/>
              </a:ext>
            </a:extLst>
          </p:cNvPr>
          <p:cNvCxnSpPr/>
          <p:nvPr/>
        </p:nvCxnSpPr>
        <p:spPr>
          <a:xfrm>
            <a:off x="294150" y="922713"/>
            <a:ext cx="6264592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ikdörtgen 6">
            <a:extLst>
              <a:ext uri="{FF2B5EF4-FFF2-40B4-BE49-F238E27FC236}">
                <a16:creationId xmlns="" xmlns:a16="http://schemas.microsoft.com/office/drawing/2014/main" id="{C6C52C66-646D-899F-4DE6-36C74B46B7DA}"/>
              </a:ext>
            </a:extLst>
          </p:cNvPr>
          <p:cNvSpPr/>
          <p:nvPr/>
        </p:nvSpPr>
        <p:spPr>
          <a:xfrm>
            <a:off x="2460567" y="307571"/>
            <a:ext cx="4098175" cy="30757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Metin kutusu 7">
            <a:extLst>
              <a:ext uri="{FF2B5EF4-FFF2-40B4-BE49-F238E27FC236}">
                <a16:creationId xmlns="" xmlns:a16="http://schemas.microsoft.com/office/drawing/2014/main" id="{B05118B9-D02E-8D0C-8638-73EFE8C5A2A7}"/>
              </a:ext>
            </a:extLst>
          </p:cNvPr>
          <p:cNvSpPr txBox="1"/>
          <p:nvPr/>
        </p:nvSpPr>
        <p:spPr>
          <a:xfrm>
            <a:off x="2528054" y="309942"/>
            <a:ext cx="4031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400" dirty="0">
                <a:solidFill>
                  <a:schemeClr val="bg1">
                    <a:lumMod val="95000"/>
                  </a:schemeClr>
                </a:solidFill>
                <a:latin typeface="Hurme Geometric Sans 1" panose="020B0500020000000000" pitchFamily="34" charset="0"/>
              </a:rPr>
              <a:t>Mimarlığa Giriş</a:t>
            </a:r>
          </a:p>
        </p:txBody>
      </p:sp>
      <p:cxnSp>
        <p:nvCxnSpPr>
          <p:cNvPr id="10" name="Düz Bağlayıcı 9">
            <a:extLst>
              <a:ext uri="{FF2B5EF4-FFF2-40B4-BE49-F238E27FC236}">
                <a16:creationId xmlns="" xmlns:a16="http://schemas.microsoft.com/office/drawing/2014/main" id="{24B26C35-625B-EACC-F0B6-DE2C74812DE8}"/>
              </a:ext>
            </a:extLst>
          </p:cNvPr>
          <p:cNvCxnSpPr/>
          <p:nvPr/>
        </p:nvCxnSpPr>
        <p:spPr>
          <a:xfrm>
            <a:off x="294150" y="9551323"/>
            <a:ext cx="6264592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etin kutusu 10">
            <a:extLst>
              <a:ext uri="{FF2B5EF4-FFF2-40B4-BE49-F238E27FC236}">
                <a16:creationId xmlns="" xmlns:a16="http://schemas.microsoft.com/office/drawing/2014/main" id="{1541689C-7DD8-EA21-B5FA-10AFA5A02DBE}"/>
              </a:ext>
            </a:extLst>
          </p:cNvPr>
          <p:cNvSpPr txBox="1"/>
          <p:nvPr/>
        </p:nvSpPr>
        <p:spPr>
          <a:xfrm>
            <a:off x="4427034" y="9564053"/>
            <a:ext cx="21317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400" dirty="0">
                <a:latin typeface="Hurme Geometric Sans 1" panose="020B0500020000000000" pitchFamily="34" charset="0"/>
              </a:rPr>
              <a:t>Tarih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="" xmlns:a16="http://schemas.microsoft.com/office/drawing/2014/main" id="{56FA5E15-1B57-3251-D30B-0F55DA86A8B4}"/>
              </a:ext>
            </a:extLst>
          </p:cNvPr>
          <p:cNvSpPr txBox="1"/>
          <p:nvPr/>
        </p:nvSpPr>
        <p:spPr>
          <a:xfrm>
            <a:off x="193791" y="9564053"/>
            <a:ext cx="21317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>
                <a:latin typeface="Hurme Geometric Sans 1" panose="020B0500020000000000" pitchFamily="34" charset="0"/>
              </a:rPr>
              <a:t>Ad </a:t>
            </a:r>
            <a:r>
              <a:rPr lang="tr-TR" sz="1400" dirty="0" err="1">
                <a:latin typeface="Hurme Geometric Sans 1" panose="020B0500020000000000" pitchFamily="34" charset="0"/>
              </a:rPr>
              <a:t>Soyad</a:t>
            </a:r>
            <a:r>
              <a:rPr lang="tr-TR" sz="1400" dirty="0">
                <a:latin typeface="Hurme Geometric Sans 1" panose="020B0500020000000000" pitchFamily="34" charset="0"/>
              </a:rPr>
              <a:t> | Numara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="" xmlns:a16="http://schemas.microsoft.com/office/drawing/2014/main" id="{6D8A9B60-DEC1-3D92-71B8-BF40624B9631}"/>
              </a:ext>
            </a:extLst>
          </p:cNvPr>
          <p:cNvSpPr txBox="1"/>
          <p:nvPr/>
        </p:nvSpPr>
        <p:spPr>
          <a:xfrm>
            <a:off x="193791" y="1032387"/>
            <a:ext cx="63649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dirty="0">
                <a:latin typeface="Hurme Geometric Sans 1" panose="020B0500020000000000" pitchFamily="34" charset="0"/>
              </a:rPr>
              <a:t>Kitap Raporu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="" xmlns:a16="http://schemas.microsoft.com/office/drawing/2014/main" id="{B526EF93-2CCD-70FF-014D-FC3285D4A00D}"/>
              </a:ext>
            </a:extLst>
          </p:cNvPr>
          <p:cNvSpPr txBox="1"/>
          <p:nvPr/>
        </p:nvSpPr>
        <p:spPr>
          <a:xfrm>
            <a:off x="3862499" y="620288"/>
            <a:ext cx="27722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400" dirty="0">
                <a:latin typeface="Hurme Geometric Sans 1" panose="020B0500020000000000" pitchFamily="34" charset="0"/>
              </a:rPr>
              <a:t>Dönem </a:t>
            </a:r>
            <a:r>
              <a:rPr lang="tr-TR" sz="1400" dirty="0" smtClean="0">
                <a:latin typeface="Hurme Geometric Sans 1" panose="020B0500020000000000" pitchFamily="34" charset="0"/>
              </a:rPr>
              <a:t>Kitabı</a:t>
            </a:r>
            <a:endParaRPr lang="tr-TR" sz="1400" dirty="0">
              <a:latin typeface="Hurme Geometric Sans 1" panose="020B0500020000000000" pitchFamily="34" charset="0"/>
            </a:endParaRPr>
          </a:p>
        </p:txBody>
      </p:sp>
      <p:sp>
        <p:nvSpPr>
          <p:cNvPr id="2" name="Dikdörtgen 1">
            <a:extLst>
              <a:ext uri="{FF2B5EF4-FFF2-40B4-BE49-F238E27FC236}">
                <a16:creationId xmlns="" xmlns:a16="http://schemas.microsoft.com/office/drawing/2014/main" id="{8F33CFA5-3B07-5B54-1784-696C5560B15F}"/>
              </a:ext>
            </a:extLst>
          </p:cNvPr>
          <p:cNvSpPr/>
          <p:nvPr/>
        </p:nvSpPr>
        <p:spPr>
          <a:xfrm>
            <a:off x="294150" y="3701449"/>
            <a:ext cx="3600000" cy="360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>
            <a:extLst>
              <a:ext uri="{FF2B5EF4-FFF2-40B4-BE49-F238E27FC236}">
                <a16:creationId xmlns="" xmlns:a16="http://schemas.microsoft.com/office/drawing/2014/main" id="{467D9E84-9964-8F13-8097-BDB7458379CA}"/>
              </a:ext>
            </a:extLst>
          </p:cNvPr>
          <p:cNvSpPr/>
          <p:nvPr/>
        </p:nvSpPr>
        <p:spPr>
          <a:xfrm>
            <a:off x="193791" y="1301185"/>
            <a:ext cx="636495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1200" dirty="0">
                <a:latin typeface="Hurme Geometric Sans 1" panose="020B0500020000000000" pitchFamily="34" charset="0"/>
              </a:rPr>
              <a:t>Bölüm 1</a:t>
            </a:r>
            <a:r>
              <a:rPr lang="tr-TR" sz="1200" dirty="0" smtClean="0">
                <a:latin typeface="Hurme Geometric Sans 1" panose="020B0500020000000000" pitchFamily="34" charset="0"/>
              </a:rPr>
              <a:t>- </a:t>
            </a:r>
            <a:r>
              <a:rPr lang="tr-TR" sz="1200" dirty="0">
                <a:latin typeface="Hurme Geometric Sans 1" panose="020B0500020000000000" pitchFamily="34" charset="0"/>
              </a:rPr>
              <a:t>Alt başlık </a:t>
            </a:r>
            <a:r>
              <a:rPr lang="tr-TR" sz="1200" dirty="0" smtClean="0">
                <a:latin typeface="Hurme Geometric Sans 1" panose="020B0500020000000000" pitchFamily="34" charset="0"/>
              </a:rPr>
              <a:t>-x </a:t>
            </a:r>
            <a:r>
              <a:rPr lang="tr-TR" sz="1200" dirty="0">
                <a:latin typeface="Hurme Geometric Sans 1" panose="020B0500020000000000" pitchFamily="34" charset="0"/>
              </a:rPr>
              <a:t>özetinizi bu kutucuğa yazınız.</a:t>
            </a:r>
          </a:p>
        </p:txBody>
      </p:sp>
      <p:sp>
        <p:nvSpPr>
          <p:cNvPr id="16" name="Dikdörtgen 15">
            <a:extLst>
              <a:ext uri="{FF2B5EF4-FFF2-40B4-BE49-F238E27FC236}">
                <a16:creationId xmlns="" xmlns:a16="http://schemas.microsoft.com/office/drawing/2014/main" id="{065848F4-73A4-052B-0FBB-17C9EE6D0DE2}"/>
              </a:ext>
            </a:extLst>
          </p:cNvPr>
          <p:cNvSpPr/>
          <p:nvPr/>
        </p:nvSpPr>
        <p:spPr>
          <a:xfrm>
            <a:off x="193791" y="7393389"/>
            <a:ext cx="6264592" cy="279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tr-TR" sz="1200" b="1" dirty="0">
                <a:effectLst/>
                <a:latin typeface="Hurme Geometric Sans 1" panose="020B0500020000000000" pitchFamily="34" charset="-94"/>
                <a:ea typeface="Calibri" panose="020F0502020204030204" pitchFamily="34" charset="0"/>
                <a:cs typeface="Times New Roman" panose="02020603050405020304" pitchFamily="18" charset="0"/>
              </a:rPr>
              <a:t>Eskiz-2: </a:t>
            </a:r>
            <a:r>
              <a:rPr lang="tr-TR" sz="1200" dirty="0">
                <a:effectLst/>
                <a:latin typeface="Hurme Geometric Sans 1" panose="020B0500020000000000" pitchFamily="34" charset="-94"/>
                <a:ea typeface="Calibri" panose="020F0502020204030204" pitchFamily="34" charset="0"/>
                <a:cs typeface="Times New Roman" panose="02020603050405020304" pitchFamily="18" charset="0"/>
              </a:rPr>
              <a:t>Eskizin adı</a:t>
            </a:r>
          </a:p>
        </p:txBody>
      </p:sp>
      <p:sp>
        <p:nvSpPr>
          <p:cNvPr id="17" name="Dikdörtgen 16">
            <a:extLst>
              <a:ext uri="{FF2B5EF4-FFF2-40B4-BE49-F238E27FC236}">
                <a16:creationId xmlns="" xmlns:a16="http://schemas.microsoft.com/office/drawing/2014/main" id="{022B72EE-999D-B146-1FA9-26D545C15236}"/>
              </a:ext>
            </a:extLst>
          </p:cNvPr>
          <p:cNvSpPr/>
          <p:nvPr/>
        </p:nvSpPr>
        <p:spPr>
          <a:xfrm>
            <a:off x="6858000" y="7301449"/>
            <a:ext cx="45064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1200" dirty="0">
                <a:latin typeface="Hurme Geometric Sans 1" panose="020B0500020000000000" pitchFamily="34" charset="0"/>
              </a:rPr>
              <a:t>Yanda gördüğünüz mavi alanı silerek </a:t>
            </a:r>
          </a:p>
          <a:p>
            <a:pPr algn="just"/>
            <a:r>
              <a:rPr lang="tr-TR" sz="1200" dirty="0">
                <a:latin typeface="Hurme Geometric Sans 1" panose="020B0500020000000000" pitchFamily="34" charset="0"/>
              </a:rPr>
              <a:t>yerine eskizinizi yerleştiriniz. </a:t>
            </a:r>
          </a:p>
        </p:txBody>
      </p:sp>
    </p:spTree>
    <p:extLst>
      <p:ext uri="{BB962C8B-B14F-4D97-AF65-F5344CB8AC3E}">
        <p14:creationId xmlns:p14="http://schemas.microsoft.com/office/powerpoint/2010/main" val="826606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9BC78001-BCA1-4CD0-FE26-FE7AE2D4E1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50" y="151636"/>
            <a:ext cx="2019961" cy="631238"/>
          </a:xfrm>
          <a:prstGeom prst="rect">
            <a:avLst/>
          </a:prstGeom>
        </p:spPr>
      </p:pic>
      <p:cxnSp>
        <p:nvCxnSpPr>
          <p:cNvPr id="6" name="Düz Bağlayıcı 5">
            <a:extLst>
              <a:ext uri="{FF2B5EF4-FFF2-40B4-BE49-F238E27FC236}">
                <a16:creationId xmlns="" xmlns:a16="http://schemas.microsoft.com/office/drawing/2014/main" id="{FCB0AB46-C946-CFDC-D4BA-C7E9ECD27687}"/>
              </a:ext>
            </a:extLst>
          </p:cNvPr>
          <p:cNvCxnSpPr/>
          <p:nvPr/>
        </p:nvCxnSpPr>
        <p:spPr>
          <a:xfrm>
            <a:off x="294150" y="922713"/>
            <a:ext cx="6264592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ikdörtgen 6">
            <a:extLst>
              <a:ext uri="{FF2B5EF4-FFF2-40B4-BE49-F238E27FC236}">
                <a16:creationId xmlns="" xmlns:a16="http://schemas.microsoft.com/office/drawing/2014/main" id="{C6C52C66-646D-899F-4DE6-36C74B46B7DA}"/>
              </a:ext>
            </a:extLst>
          </p:cNvPr>
          <p:cNvSpPr/>
          <p:nvPr/>
        </p:nvSpPr>
        <p:spPr>
          <a:xfrm>
            <a:off x="2460567" y="307571"/>
            <a:ext cx="4098175" cy="30757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Metin kutusu 7">
            <a:extLst>
              <a:ext uri="{FF2B5EF4-FFF2-40B4-BE49-F238E27FC236}">
                <a16:creationId xmlns="" xmlns:a16="http://schemas.microsoft.com/office/drawing/2014/main" id="{B05118B9-D02E-8D0C-8638-73EFE8C5A2A7}"/>
              </a:ext>
            </a:extLst>
          </p:cNvPr>
          <p:cNvSpPr txBox="1"/>
          <p:nvPr/>
        </p:nvSpPr>
        <p:spPr>
          <a:xfrm>
            <a:off x="2528054" y="309942"/>
            <a:ext cx="4031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400" dirty="0">
                <a:solidFill>
                  <a:schemeClr val="bg1">
                    <a:lumMod val="95000"/>
                  </a:schemeClr>
                </a:solidFill>
                <a:latin typeface="Hurme Geometric Sans 1" panose="020B0500020000000000" pitchFamily="34" charset="0"/>
              </a:rPr>
              <a:t>Mimarlığa Giriş</a:t>
            </a:r>
          </a:p>
        </p:txBody>
      </p:sp>
      <p:cxnSp>
        <p:nvCxnSpPr>
          <p:cNvPr id="10" name="Düz Bağlayıcı 9">
            <a:extLst>
              <a:ext uri="{FF2B5EF4-FFF2-40B4-BE49-F238E27FC236}">
                <a16:creationId xmlns="" xmlns:a16="http://schemas.microsoft.com/office/drawing/2014/main" id="{24B26C35-625B-EACC-F0B6-DE2C74812DE8}"/>
              </a:ext>
            </a:extLst>
          </p:cNvPr>
          <p:cNvCxnSpPr/>
          <p:nvPr/>
        </p:nvCxnSpPr>
        <p:spPr>
          <a:xfrm>
            <a:off x="294150" y="9551323"/>
            <a:ext cx="6264592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etin kutusu 10">
            <a:extLst>
              <a:ext uri="{FF2B5EF4-FFF2-40B4-BE49-F238E27FC236}">
                <a16:creationId xmlns="" xmlns:a16="http://schemas.microsoft.com/office/drawing/2014/main" id="{1541689C-7DD8-EA21-B5FA-10AFA5A02DBE}"/>
              </a:ext>
            </a:extLst>
          </p:cNvPr>
          <p:cNvSpPr txBox="1"/>
          <p:nvPr/>
        </p:nvSpPr>
        <p:spPr>
          <a:xfrm>
            <a:off x="4427034" y="9564053"/>
            <a:ext cx="21317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400" dirty="0">
                <a:latin typeface="Hurme Geometric Sans 1" panose="020B0500020000000000" pitchFamily="34" charset="0"/>
              </a:rPr>
              <a:t>Tarih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="" xmlns:a16="http://schemas.microsoft.com/office/drawing/2014/main" id="{56FA5E15-1B57-3251-D30B-0F55DA86A8B4}"/>
              </a:ext>
            </a:extLst>
          </p:cNvPr>
          <p:cNvSpPr txBox="1"/>
          <p:nvPr/>
        </p:nvSpPr>
        <p:spPr>
          <a:xfrm>
            <a:off x="193791" y="9564053"/>
            <a:ext cx="21317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>
                <a:latin typeface="Hurme Geometric Sans 1" panose="020B0500020000000000" pitchFamily="34" charset="0"/>
              </a:rPr>
              <a:t>Ad </a:t>
            </a:r>
            <a:r>
              <a:rPr lang="tr-TR" sz="1400" dirty="0" err="1">
                <a:latin typeface="Hurme Geometric Sans 1" panose="020B0500020000000000" pitchFamily="34" charset="0"/>
              </a:rPr>
              <a:t>Soyad</a:t>
            </a:r>
            <a:r>
              <a:rPr lang="tr-TR" sz="1400" dirty="0">
                <a:latin typeface="Hurme Geometric Sans 1" panose="020B0500020000000000" pitchFamily="34" charset="0"/>
              </a:rPr>
              <a:t> | Numara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="" xmlns:a16="http://schemas.microsoft.com/office/drawing/2014/main" id="{6D8A9B60-DEC1-3D92-71B8-BF40624B9631}"/>
              </a:ext>
            </a:extLst>
          </p:cNvPr>
          <p:cNvSpPr txBox="1"/>
          <p:nvPr/>
        </p:nvSpPr>
        <p:spPr>
          <a:xfrm>
            <a:off x="193791" y="1032387"/>
            <a:ext cx="63649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dirty="0">
                <a:latin typeface="Hurme Geometric Sans 1" panose="020B0500020000000000" pitchFamily="34" charset="0"/>
              </a:rPr>
              <a:t>Kitap Raporu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="" xmlns:a16="http://schemas.microsoft.com/office/drawing/2014/main" id="{B526EF93-2CCD-70FF-014D-FC3285D4A00D}"/>
              </a:ext>
            </a:extLst>
          </p:cNvPr>
          <p:cNvSpPr txBox="1"/>
          <p:nvPr/>
        </p:nvSpPr>
        <p:spPr>
          <a:xfrm>
            <a:off x="3862499" y="620288"/>
            <a:ext cx="27722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400" dirty="0">
                <a:latin typeface="Hurme Geometric Sans 1" panose="020B0500020000000000" pitchFamily="34" charset="0"/>
              </a:rPr>
              <a:t>Dönem </a:t>
            </a:r>
            <a:r>
              <a:rPr lang="tr-TR" sz="1400" dirty="0" smtClean="0">
                <a:latin typeface="Hurme Geometric Sans 1" panose="020B0500020000000000" pitchFamily="34" charset="0"/>
              </a:rPr>
              <a:t>Kitabı</a:t>
            </a:r>
            <a:endParaRPr lang="tr-TR" sz="1400" dirty="0">
              <a:latin typeface="Hurme Geometric Sans 1" panose="020B0500020000000000" pitchFamily="34" charset="0"/>
            </a:endParaRPr>
          </a:p>
        </p:txBody>
      </p:sp>
      <p:sp>
        <p:nvSpPr>
          <p:cNvPr id="2" name="Dikdörtgen 1">
            <a:extLst>
              <a:ext uri="{FF2B5EF4-FFF2-40B4-BE49-F238E27FC236}">
                <a16:creationId xmlns="" xmlns:a16="http://schemas.microsoft.com/office/drawing/2014/main" id="{8F33CFA5-3B07-5B54-1784-696C5560B15F}"/>
              </a:ext>
            </a:extLst>
          </p:cNvPr>
          <p:cNvSpPr/>
          <p:nvPr/>
        </p:nvSpPr>
        <p:spPr>
          <a:xfrm>
            <a:off x="294150" y="3701449"/>
            <a:ext cx="3600000" cy="360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>
            <a:extLst>
              <a:ext uri="{FF2B5EF4-FFF2-40B4-BE49-F238E27FC236}">
                <a16:creationId xmlns="" xmlns:a16="http://schemas.microsoft.com/office/drawing/2014/main" id="{467D9E84-9964-8F13-8097-BDB7458379CA}"/>
              </a:ext>
            </a:extLst>
          </p:cNvPr>
          <p:cNvSpPr/>
          <p:nvPr/>
        </p:nvSpPr>
        <p:spPr>
          <a:xfrm>
            <a:off x="193791" y="1301185"/>
            <a:ext cx="636495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1200" dirty="0">
                <a:latin typeface="Hurme Geometric Sans 1" panose="020B0500020000000000" pitchFamily="34" charset="0"/>
              </a:rPr>
              <a:t>Bölüm 1</a:t>
            </a:r>
            <a:r>
              <a:rPr lang="tr-TR" sz="1200" dirty="0" smtClean="0">
                <a:latin typeface="Hurme Geometric Sans 1" panose="020B0500020000000000" pitchFamily="34" charset="0"/>
              </a:rPr>
              <a:t>- </a:t>
            </a:r>
            <a:r>
              <a:rPr lang="tr-TR" sz="1200" dirty="0">
                <a:latin typeface="Hurme Geometric Sans 1" panose="020B0500020000000000" pitchFamily="34" charset="0"/>
              </a:rPr>
              <a:t>Alt başlık </a:t>
            </a:r>
            <a:r>
              <a:rPr lang="tr-TR" sz="1200" dirty="0" smtClean="0">
                <a:latin typeface="Hurme Geometric Sans 1" panose="020B0500020000000000" pitchFamily="34" charset="0"/>
              </a:rPr>
              <a:t>-y </a:t>
            </a:r>
            <a:r>
              <a:rPr lang="tr-TR" sz="1200" dirty="0">
                <a:latin typeface="Hurme Geometric Sans 1" panose="020B0500020000000000" pitchFamily="34" charset="0"/>
              </a:rPr>
              <a:t>özetinizi bu kutucuğa yazınız.</a:t>
            </a:r>
          </a:p>
        </p:txBody>
      </p:sp>
      <p:sp>
        <p:nvSpPr>
          <p:cNvPr id="16" name="Dikdörtgen 15">
            <a:extLst>
              <a:ext uri="{FF2B5EF4-FFF2-40B4-BE49-F238E27FC236}">
                <a16:creationId xmlns="" xmlns:a16="http://schemas.microsoft.com/office/drawing/2014/main" id="{065848F4-73A4-052B-0FBB-17C9EE6D0DE2}"/>
              </a:ext>
            </a:extLst>
          </p:cNvPr>
          <p:cNvSpPr/>
          <p:nvPr/>
        </p:nvSpPr>
        <p:spPr>
          <a:xfrm>
            <a:off x="193791" y="7393389"/>
            <a:ext cx="6264592" cy="279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tr-TR" sz="1200" b="1" dirty="0">
                <a:effectLst/>
                <a:latin typeface="Hurme Geometric Sans 1" panose="020B0500020000000000" pitchFamily="34" charset="-94"/>
                <a:ea typeface="Calibri" panose="020F0502020204030204" pitchFamily="34" charset="0"/>
                <a:cs typeface="Times New Roman" panose="02020603050405020304" pitchFamily="18" charset="0"/>
              </a:rPr>
              <a:t>Eskiz-2: </a:t>
            </a:r>
            <a:r>
              <a:rPr lang="tr-TR" sz="1200" dirty="0">
                <a:effectLst/>
                <a:latin typeface="Hurme Geometric Sans 1" panose="020B0500020000000000" pitchFamily="34" charset="-94"/>
                <a:ea typeface="Calibri" panose="020F0502020204030204" pitchFamily="34" charset="0"/>
                <a:cs typeface="Times New Roman" panose="02020603050405020304" pitchFamily="18" charset="0"/>
              </a:rPr>
              <a:t>Eskizin adı</a:t>
            </a:r>
          </a:p>
        </p:txBody>
      </p:sp>
      <p:sp>
        <p:nvSpPr>
          <p:cNvPr id="17" name="Dikdörtgen 16">
            <a:extLst>
              <a:ext uri="{FF2B5EF4-FFF2-40B4-BE49-F238E27FC236}">
                <a16:creationId xmlns="" xmlns:a16="http://schemas.microsoft.com/office/drawing/2014/main" id="{022B72EE-999D-B146-1FA9-26D545C15236}"/>
              </a:ext>
            </a:extLst>
          </p:cNvPr>
          <p:cNvSpPr/>
          <p:nvPr/>
        </p:nvSpPr>
        <p:spPr>
          <a:xfrm>
            <a:off x="6858000" y="7301449"/>
            <a:ext cx="45064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1200" dirty="0">
                <a:latin typeface="Hurme Geometric Sans 1" panose="020B0500020000000000" pitchFamily="34" charset="0"/>
              </a:rPr>
              <a:t>Yanda gördüğünüz mavi alanı silerek </a:t>
            </a:r>
          </a:p>
          <a:p>
            <a:pPr algn="just"/>
            <a:r>
              <a:rPr lang="tr-TR" sz="1200" dirty="0">
                <a:latin typeface="Hurme Geometric Sans 1" panose="020B0500020000000000" pitchFamily="34" charset="0"/>
              </a:rPr>
              <a:t>yerine eskizinizi yerleştiriniz. </a:t>
            </a:r>
          </a:p>
        </p:txBody>
      </p:sp>
    </p:spTree>
    <p:extLst>
      <p:ext uri="{BB962C8B-B14F-4D97-AF65-F5344CB8AC3E}">
        <p14:creationId xmlns:p14="http://schemas.microsoft.com/office/powerpoint/2010/main" val="827561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9BC78001-BCA1-4CD0-FE26-FE7AE2D4E1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50" y="151636"/>
            <a:ext cx="2019961" cy="631238"/>
          </a:xfrm>
          <a:prstGeom prst="rect">
            <a:avLst/>
          </a:prstGeom>
        </p:spPr>
      </p:pic>
      <p:cxnSp>
        <p:nvCxnSpPr>
          <p:cNvPr id="6" name="Düz Bağlayıcı 5">
            <a:extLst>
              <a:ext uri="{FF2B5EF4-FFF2-40B4-BE49-F238E27FC236}">
                <a16:creationId xmlns="" xmlns:a16="http://schemas.microsoft.com/office/drawing/2014/main" id="{FCB0AB46-C946-CFDC-D4BA-C7E9ECD27687}"/>
              </a:ext>
            </a:extLst>
          </p:cNvPr>
          <p:cNvCxnSpPr/>
          <p:nvPr/>
        </p:nvCxnSpPr>
        <p:spPr>
          <a:xfrm>
            <a:off x="294150" y="922713"/>
            <a:ext cx="6264592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ikdörtgen 6">
            <a:extLst>
              <a:ext uri="{FF2B5EF4-FFF2-40B4-BE49-F238E27FC236}">
                <a16:creationId xmlns="" xmlns:a16="http://schemas.microsoft.com/office/drawing/2014/main" id="{C6C52C66-646D-899F-4DE6-36C74B46B7DA}"/>
              </a:ext>
            </a:extLst>
          </p:cNvPr>
          <p:cNvSpPr/>
          <p:nvPr/>
        </p:nvSpPr>
        <p:spPr>
          <a:xfrm>
            <a:off x="2460567" y="307571"/>
            <a:ext cx="4098175" cy="30757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Metin kutusu 7">
            <a:extLst>
              <a:ext uri="{FF2B5EF4-FFF2-40B4-BE49-F238E27FC236}">
                <a16:creationId xmlns="" xmlns:a16="http://schemas.microsoft.com/office/drawing/2014/main" id="{B05118B9-D02E-8D0C-8638-73EFE8C5A2A7}"/>
              </a:ext>
            </a:extLst>
          </p:cNvPr>
          <p:cNvSpPr txBox="1"/>
          <p:nvPr/>
        </p:nvSpPr>
        <p:spPr>
          <a:xfrm>
            <a:off x="2528054" y="309942"/>
            <a:ext cx="4031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400" dirty="0">
                <a:solidFill>
                  <a:schemeClr val="bg1">
                    <a:lumMod val="95000"/>
                  </a:schemeClr>
                </a:solidFill>
                <a:latin typeface="Hurme Geometric Sans 1" panose="020B0500020000000000" pitchFamily="34" charset="0"/>
              </a:rPr>
              <a:t>Mimarlığa Giriş</a:t>
            </a:r>
          </a:p>
        </p:txBody>
      </p:sp>
      <p:cxnSp>
        <p:nvCxnSpPr>
          <p:cNvPr id="10" name="Düz Bağlayıcı 9">
            <a:extLst>
              <a:ext uri="{FF2B5EF4-FFF2-40B4-BE49-F238E27FC236}">
                <a16:creationId xmlns="" xmlns:a16="http://schemas.microsoft.com/office/drawing/2014/main" id="{24B26C35-625B-EACC-F0B6-DE2C74812DE8}"/>
              </a:ext>
            </a:extLst>
          </p:cNvPr>
          <p:cNvCxnSpPr/>
          <p:nvPr/>
        </p:nvCxnSpPr>
        <p:spPr>
          <a:xfrm>
            <a:off x="294150" y="9551323"/>
            <a:ext cx="6264592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etin kutusu 10">
            <a:extLst>
              <a:ext uri="{FF2B5EF4-FFF2-40B4-BE49-F238E27FC236}">
                <a16:creationId xmlns="" xmlns:a16="http://schemas.microsoft.com/office/drawing/2014/main" id="{1541689C-7DD8-EA21-B5FA-10AFA5A02DBE}"/>
              </a:ext>
            </a:extLst>
          </p:cNvPr>
          <p:cNvSpPr txBox="1"/>
          <p:nvPr/>
        </p:nvSpPr>
        <p:spPr>
          <a:xfrm>
            <a:off x="4427034" y="9564053"/>
            <a:ext cx="21317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400" dirty="0">
                <a:latin typeface="Hurme Geometric Sans 1" panose="020B0500020000000000" pitchFamily="34" charset="0"/>
              </a:rPr>
              <a:t>Tarih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="" xmlns:a16="http://schemas.microsoft.com/office/drawing/2014/main" id="{56FA5E15-1B57-3251-D30B-0F55DA86A8B4}"/>
              </a:ext>
            </a:extLst>
          </p:cNvPr>
          <p:cNvSpPr txBox="1"/>
          <p:nvPr/>
        </p:nvSpPr>
        <p:spPr>
          <a:xfrm>
            <a:off x="193791" y="9564053"/>
            <a:ext cx="21317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>
                <a:latin typeface="Hurme Geometric Sans 1" panose="020B0500020000000000" pitchFamily="34" charset="0"/>
              </a:rPr>
              <a:t>Ad </a:t>
            </a:r>
            <a:r>
              <a:rPr lang="tr-TR" sz="1400" dirty="0" err="1">
                <a:latin typeface="Hurme Geometric Sans 1" panose="020B0500020000000000" pitchFamily="34" charset="0"/>
              </a:rPr>
              <a:t>Soyad</a:t>
            </a:r>
            <a:r>
              <a:rPr lang="tr-TR" sz="1400" dirty="0">
                <a:latin typeface="Hurme Geometric Sans 1" panose="020B0500020000000000" pitchFamily="34" charset="0"/>
              </a:rPr>
              <a:t> | Numara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="" xmlns:a16="http://schemas.microsoft.com/office/drawing/2014/main" id="{6D8A9B60-DEC1-3D92-71B8-BF40624B9631}"/>
              </a:ext>
            </a:extLst>
          </p:cNvPr>
          <p:cNvSpPr txBox="1"/>
          <p:nvPr/>
        </p:nvSpPr>
        <p:spPr>
          <a:xfrm>
            <a:off x="193791" y="1032387"/>
            <a:ext cx="63649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dirty="0">
                <a:latin typeface="Hurme Geometric Sans 1" panose="020B0500020000000000" pitchFamily="34" charset="0"/>
              </a:rPr>
              <a:t>Kitap Raporu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="" xmlns:a16="http://schemas.microsoft.com/office/drawing/2014/main" id="{B526EF93-2CCD-70FF-014D-FC3285D4A00D}"/>
              </a:ext>
            </a:extLst>
          </p:cNvPr>
          <p:cNvSpPr txBox="1"/>
          <p:nvPr/>
        </p:nvSpPr>
        <p:spPr>
          <a:xfrm>
            <a:off x="3862499" y="620288"/>
            <a:ext cx="27722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400" dirty="0">
                <a:latin typeface="Hurme Geometric Sans 1" panose="020B0500020000000000" pitchFamily="34" charset="0"/>
              </a:rPr>
              <a:t>Dönem </a:t>
            </a:r>
            <a:r>
              <a:rPr lang="tr-TR" sz="1400" dirty="0" smtClean="0">
                <a:latin typeface="Hurme Geometric Sans 1" panose="020B0500020000000000" pitchFamily="34" charset="0"/>
              </a:rPr>
              <a:t>Kitabı</a:t>
            </a:r>
            <a:endParaRPr lang="tr-TR" sz="1400" dirty="0">
              <a:latin typeface="Hurme Geometric Sans 1" panose="020B0500020000000000" pitchFamily="34" charset="0"/>
            </a:endParaRPr>
          </a:p>
        </p:txBody>
      </p:sp>
      <p:sp>
        <p:nvSpPr>
          <p:cNvPr id="2" name="Dikdörtgen 1">
            <a:extLst>
              <a:ext uri="{FF2B5EF4-FFF2-40B4-BE49-F238E27FC236}">
                <a16:creationId xmlns="" xmlns:a16="http://schemas.microsoft.com/office/drawing/2014/main" id="{8F33CFA5-3B07-5B54-1784-696C5560B15F}"/>
              </a:ext>
            </a:extLst>
          </p:cNvPr>
          <p:cNvSpPr/>
          <p:nvPr/>
        </p:nvSpPr>
        <p:spPr>
          <a:xfrm>
            <a:off x="294150" y="3701449"/>
            <a:ext cx="3600000" cy="360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>
            <a:extLst>
              <a:ext uri="{FF2B5EF4-FFF2-40B4-BE49-F238E27FC236}">
                <a16:creationId xmlns="" xmlns:a16="http://schemas.microsoft.com/office/drawing/2014/main" id="{467D9E84-9964-8F13-8097-BDB7458379CA}"/>
              </a:ext>
            </a:extLst>
          </p:cNvPr>
          <p:cNvSpPr/>
          <p:nvPr/>
        </p:nvSpPr>
        <p:spPr>
          <a:xfrm>
            <a:off x="193791" y="1301185"/>
            <a:ext cx="636495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1200" dirty="0">
                <a:latin typeface="Hurme Geometric Sans 1" panose="020B0500020000000000" pitchFamily="34" charset="0"/>
              </a:rPr>
              <a:t>Bölüm 1</a:t>
            </a:r>
            <a:r>
              <a:rPr lang="tr-TR" sz="1200" dirty="0" smtClean="0">
                <a:latin typeface="Hurme Geometric Sans 1" panose="020B0500020000000000" pitchFamily="34" charset="0"/>
              </a:rPr>
              <a:t>- </a:t>
            </a:r>
            <a:r>
              <a:rPr lang="tr-TR" sz="1200" dirty="0">
                <a:latin typeface="Hurme Geometric Sans 1" panose="020B0500020000000000" pitchFamily="34" charset="0"/>
              </a:rPr>
              <a:t>Alt başlık </a:t>
            </a:r>
            <a:r>
              <a:rPr lang="tr-TR" sz="1200" dirty="0" smtClean="0">
                <a:latin typeface="Hurme Geometric Sans 1" panose="020B0500020000000000" pitchFamily="34" charset="0"/>
              </a:rPr>
              <a:t>-z </a:t>
            </a:r>
            <a:r>
              <a:rPr lang="tr-TR" sz="1200" dirty="0">
                <a:latin typeface="Hurme Geometric Sans 1" panose="020B0500020000000000" pitchFamily="34" charset="0"/>
              </a:rPr>
              <a:t>özetinizi bu kutucuğa yazınız.</a:t>
            </a:r>
          </a:p>
        </p:txBody>
      </p:sp>
      <p:sp>
        <p:nvSpPr>
          <p:cNvPr id="16" name="Dikdörtgen 15">
            <a:extLst>
              <a:ext uri="{FF2B5EF4-FFF2-40B4-BE49-F238E27FC236}">
                <a16:creationId xmlns="" xmlns:a16="http://schemas.microsoft.com/office/drawing/2014/main" id="{065848F4-73A4-052B-0FBB-17C9EE6D0DE2}"/>
              </a:ext>
            </a:extLst>
          </p:cNvPr>
          <p:cNvSpPr/>
          <p:nvPr/>
        </p:nvSpPr>
        <p:spPr>
          <a:xfrm>
            <a:off x="193791" y="7393389"/>
            <a:ext cx="6264592" cy="279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tr-TR" sz="1200" b="1" dirty="0">
                <a:effectLst/>
                <a:latin typeface="Hurme Geometric Sans 1" panose="020B0500020000000000" pitchFamily="34" charset="-94"/>
                <a:ea typeface="Calibri" panose="020F0502020204030204" pitchFamily="34" charset="0"/>
                <a:cs typeface="Times New Roman" panose="02020603050405020304" pitchFamily="18" charset="0"/>
              </a:rPr>
              <a:t>Eskiz-2: </a:t>
            </a:r>
            <a:r>
              <a:rPr lang="tr-TR" sz="1200" dirty="0">
                <a:effectLst/>
                <a:latin typeface="Hurme Geometric Sans 1" panose="020B0500020000000000" pitchFamily="34" charset="-94"/>
                <a:ea typeface="Calibri" panose="020F0502020204030204" pitchFamily="34" charset="0"/>
                <a:cs typeface="Times New Roman" panose="02020603050405020304" pitchFamily="18" charset="0"/>
              </a:rPr>
              <a:t>Eskizin adı</a:t>
            </a:r>
          </a:p>
        </p:txBody>
      </p:sp>
      <p:sp>
        <p:nvSpPr>
          <p:cNvPr id="17" name="Dikdörtgen 16">
            <a:extLst>
              <a:ext uri="{FF2B5EF4-FFF2-40B4-BE49-F238E27FC236}">
                <a16:creationId xmlns="" xmlns:a16="http://schemas.microsoft.com/office/drawing/2014/main" id="{022B72EE-999D-B146-1FA9-26D545C15236}"/>
              </a:ext>
            </a:extLst>
          </p:cNvPr>
          <p:cNvSpPr/>
          <p:nvPr/>
        </p:nvSpPr>
        <p:spPr>
          <a:xfrm>
            <a:off x="6858000" y="7301449"/>
            <a:ext cx="45064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1200" dirty="0">
                <a:latin typeface="Hurme Geometric Sans 1" panose="020B0500020000000000" pitchFamily="34" charset="0"/>
              </a:rPr>
              <a:t>Yanda gördüğünüz mavi alanı silerek </a:t>
            </a:r>
          </a:p>
          <a:p>
            <a:pPr algn="just"/>
            <a:r>
              <a:rPr lang="tr-TR" sz="1200" dirty="0">
                <a:latin typeface="Hurme Geometric Sans 1" panose="020B0500020000000000" pitchFamily="34" charset="0"/>
              </a:rPr>
              <a:t>yerine eskizinizi yerleştiriniz. </a:t>
            </a:r>
          </a:p>
        </p:txBody>
      </p:sp>
    </p:spTree>
    <p:extLst>
      <p:ext uri="{BB962C8B-B14F-4D97-AF65-F5344CB8AC3E}">
        <p14:creationId xmlns:p14="http://schemas.microsoft.com/office/powerpoint/2010/main" val="662721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9BC78001-BCA1-4CD0-FE26-FE7AE2D4E1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50" y="151636"/>
            <a:ext cx="2019961" cy="631238"/>
          </a:xfrm>
          <a:prstGeom prst="rect">
            <a:avLst/>
          </a:prstGeom>
        </p:spPr>
      </p:pic>
      <p:cxnSp>
        <p:nvCxnSpPr>
          <p:cNvPr id="6" name="Düz Bağlayıcı 5">
            <a:extLst>
              <a:ext uri="{FF2B5EF4-FFF2-40B4-BE49-F238E27FC236}">
                <a16:creationId xmlns="" xmlns:a16="http://schemas.microsoft.com/office/drawing/2014/main" id="{FCB0AB46-C946-CFDC-D4BA-C7E9ECD27687}"/>
              </a:ext>
            </a:extLst>
          </p:cNvPr>
          <p:cNvCxnSpPr/>
          <p:nvPr/>
        </p:nvCxnSpPr>
        <p:spPr>
          <a:xfrm>
            <a:off x="294150" y="922713"/>
            <a:ext cx="6264592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ikdörtgen 6">
            <a:extLst>
              <a:ext uri="{FF2B5EF4-FFF2-40B4-BE49-F238E27FC236}">
                <a16:creationId xmlns="" xmlns:a16="http://schemas.microsoft.com/office/drawing/2014/main" id="{C6C52C66-646D-899F-4DE6-36C74B46B7DA}"/>
              </a:ext>
            </a:extLst>
          </p:cNvPr>
          <p:cNvSpPr/>
          <p:nvPr/>
        </p:nvSpPr>
        <p:spPr>
          <a:xfrm>
            <a:off x="2460567" y="307571"/>
            <a:ext cx="4098175" cy="30757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Metin kutusu 7">
            <a:extLst>
              <a:ext uri="{FF2B5EF4-FFF2-40B4-BE49-F238E27FC236}">
                <a16:creationId xmlns="" xmlns:a16="http://schemas.microsoft.com/office/drawing/2014/main" id="{B05118B9-D02E-8D0C-8638-73EFE8C5A2A7}"/>
              </a:ext>
            </a:extLst>
          </p:cNvPr>
          <p:cNvSpPr txBox="1"/>
          <p:nvPr/>
        </p:nvSpPr>
        <p:spPr>
          <a:xfrm>
            <a:off x="2528054" y="309942"/>
            <a:ext cx="4031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400" dirty="0">
                <a:solidFill>
                  <a:schemeClr val="bg1">
                    <a:lumMod val="95000"/>
                  </a:schemeClr>
                </a:solidFill>
                <a:latin typeface="Hurme Geometric Sans 1" panose="020B0500020000000000" pitchFamily="34" charset="0"/>
              </a:rPr>
              <a:t>Mimarlığa Giriş</a:t>
            </a:r>
          </a:p>
        </p:txBody>
      </p:sp>
      <p:cxnSp>
        <p:nvCxnSpPr>
          <p:cNvPr id="10" name="Düz Bağlayıcı 9">
            <a:extLst>
              <a:ext uri="{FF2B5EF4-FFF2-40B4-BE49-F238E27FC236}">
                <a16:creationId xmlns="" xmlns:a16="http://schemas.microsoft.com/office/drawing/2014/main" id="{24B26C35-625B-EACC-F0B6-DE2C74812DE8}"/>
              </a:ext>
            </a:extLst>
          </p:cNvPr>
          <p:cNvCxnSpPr/>
          <p:nvPr/>
        </p:nvCxnSpPr>
        <p:spPr>
          <a:xfrm>
            <a:off x="294150" y="9551323"/>
            <a:ext cx="6264592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etin kutusu 10">
            <a:extLst>
              <a:ext uri="{FF2B5EF4-FFF2-40B4-BE49-F238E27FC236}">
                <a16:creationId xmlns="" xmlns:a16="http://schemas.microsoft.com/office/drawing/2014/main" id="{1541689C-7DD8-EA21-B5FA-10AFA5A02DBE}"/>
              </a:ext>
            </a:extLst>
          </p:cNvPr>
          <p:cNvSpPr txBox="1"/>
          <p:nvPr/>
        </p:nvSpPr>
        <p:spPr>
          <a:xfrm>
            <a:off x="4427034" y="9564053"/>
            <a:ext cx="21317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400" dirty="0">
                <a:latin typeface="Hurme Geometric Sans 1" panose="020B0500020000000000" pitchFamily="34" charset="0"/>
              </a:rPr>
              <a:t>Tarih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="" xmlns:a16="http://schemas.microsoft.com/office/drawing/2014/main" id="{56FA5E15-1B57-3251-D30B-0F55DA86A8B4}"/>
              </a:ext>
            </a:extLst>
          </p:cNvPr>
          <p:cNvSpPr txBox="1"/>
          <p:nvPr/>
        </p:nvSpPr>
        <p:spPr>
          <a:xfrm>
            <a:off x="193791" y="9564053"/>
            <a:ext cx="21317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>
                <a:latin typeface="Hurme Geometric Sans 1" panose="020B0500020000000000" pitchFamily="34" charset="0"/>
              </a:rPr>
              <a:t>Ad </a:t>
            </a:r>
            <a:r>
              <a:rPr lang="tr-TR" sz="1400" dirty="0" err="1">
                <a:latin typeface="Hurme Geometric Sans 1" panose="020B0500020000000000" pitchFamily="34" charset="0"/>
              </a:rPr>
              <a:t>Soyad</a:t>
            </a:r>
            <a:r>
              <a:rPr lang="tr-TR" sz="1400" dirty="0">
                <a:latin typeface="Hurme Geometric Sans 1" panose="020B0500020000000000" pitchFamily="34" charset="0"/>
              </a:rPr>
              <a:t> | Numara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="" xmlns:a16="http://schemas.microsoft.com/office/drawing/2014/main" id="{6D8A9B60-DEC1-3D92-71B8-BF40624B9631}"/>
              </a:ext>
            </a:extLst>
          </p:cNvPr>
          <p:cNvSpPr txBox="1"/>
          <p:nvPr/>
        </p:nvSpPr>
        <p:spPr>
          <a:xfrm>
            <a:off x="193791" y="1032387"/>
            <a:ext cx="63649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dirty="0">
                <a:latin typeface="Hurme Geometric Sans 1" panose="020B0500020000000000" pitchFamily="34" charset="0"/>
              </a:rPr>
              <a:t>Kitap Raporu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="" xmlns:a16="http://schemas.microsoft.com/office/drawing/2014/main" id="{B526EF93-2CCD-70FF-014D-FC3285D4A00D}"/>
              </a:ext>
            </a:extLst>
          </p:cNvPr>
          <p:cNvSpPr txBox="1"/>
          <p:nvPr/>
        </p:nvSpPr>
        <p:spPr>
          <a:xfrm>
            <a:off x="3862499" y="620288"/>
            <a:ext cx="27722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400" dirty="0">
                <a:latin typeface="Hurme Geometric Sans 1" panose="020B0500020000000000" pitchFamily="34" charset="0"/>
              </a:rPr>
              <a:t>Dönem </a:t>
            </a:r>
            <a:r>
              <a:rPr lang="tr-TR" sz="1400" dirty="0" smtClean="0">
                <a:latin typeface="Hurme Geometric Sans 1" panose="020B0500020000000000" pitchFamily="34" charset="0"/>
              </a:rPr>
              <a:t>Kitabı</a:t>
            </a:r>
            <a:endParaRPr lang="tr-TR" sz="1400" dirty="0">
              <a:latin typeface="Hurme Geometric Sans 1" panose="020B0500020000000000" pitchFamily="34" charset="0"/>
            </a:endParaRPr>
          </a:p>
        </p:txBody>
      </p:sp>
      <p:sp>
        <p:nvSpPr>
          <p:cNvPr id="2" name="Dikdörtgen 1">
            <a:extLst>
              <a:ext uri="{FF2B5EF4-FFF2-40B4-BE49-F238E27FC236}">
                <a16:creationId xmlns="" xmlns:a16="http://schemas.microsoft.com/office/drawing/2014/main" id="{8F33CFA5-3B07-5B54-1784-696C5560B15F}"/>
              </a:ext>
            </a:extLst>
          </p:cNvPr>
          <p:cNvSpPr/>
          <p:nvPr/>
        </p:nvSpPr>
        <p:spPr>
          <a:xfrm>
            <a:off x="294150" y="3701449"/>
            <a:ext cx="3600000" cy="360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>
            <a:extLst>
              <a:ext uri="{FF2B5EF4-FFF2-40B4-BE49-F238E27FC236}">
                <a16:creationId xmlns="" xmlns:a16="http://schemas.microsoft.com/office/drawing/2014/main" id="{467D9E84-9964-8F13-8097-BDB7458379CA}"/>
              </a:ext>
            </a:extLst>
          </p:cNvPr>
          <p:cNvSpPr/>
          <p:nvPr/>
        </p:nvSpPr>
        <p:spPr>
          <a:xfrm>
            <a:off x="193791" y="1301185"/>
            <a:ext cx="636495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1200" dirty="0">
                <a:latin typeface="Hurme Geometric Sans 1" panose="020B0500020000000000" pitchFamily="34" charset="0"/>
              </a:rPr>
              <a:t>Bölüm </a:t>
            </a:r>
            <a:r>
              <a:rPr lang="tr-TR" sz="1200" dirty="0" smtClean="0">
                <a:latin typeface="Hurme Geometric Sans 1" panose="020B0500020000000000" pitchFamily="34" charset="0"/>
              </a:rPr>
              <a:t>2- </a:t>
            </a:r>
            <a:r>
              <a:rPr lang="tr-TR" sz="1200" dirty="0">
                <a:latin typeface="Hurme Geometric Sans 1" panose="020B0500020000000000" pitchFamily="34" charset="0"/>
              </a:rPr>
              <a:t>Alt başlık </a:t>
            </a:r>
            <a:r>
              <a:rPr lang="tr-TR" sz="1200" dirty="0" smtClean="0">
                <a:latin typeface="Hurme Geometric Sans 1" panose="020B0500020000000000" pitchFamily="34" charset="0"/>
              </a:rPr>
              <a:t>-x </a:t>
            </a:r>
            <a:r>
              <a:rPr lang="tr-TR" sz="1200" dirty="0">
                <a:latin typeface="Hurme Geometric Sans 1" panose="020B0500020000000000" pitchFamily="34" charset="0"/>
              </a:rPr>
              <a:t>özetinizi bu kutucuğa yazınız.</a:t>
            </a:r>
          </a:p>
        </p:txBody>
      </p:sp>
      <p:sp>
        <p:nvSpPr>
          <p:cNvPr id="16" name="Dikdörtgen 15">
            <a:extLst>
              <a:ext uri="{FF2B5EF4-FFF2-40B4-BE49-F238E27FC236}">
                <a16:creationId xmlns="" xmlns:a16="http://schemas.microsoft.com/office/drawing/2014/main" id="{065848F4-73A4-052B-0FBB-17C9EE6D0DE2}"/>
              </a:ext>
            </a:extLst>
          </p:cNvPr>
          <p:cNvSpPr/>
          <p:nvPr/>
        </p:nvSpPr>
        <p:spPr>
          <a:xfrm>
            <a:off x="193791" y="7393389"/>
            <a:ext cx="6264592" cy="279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tr-TR" sz="1200" b="1" dirty="0">
                <a:effectLst/>
                <a:latin typeface="Hurme Geometric Sans 1" panose="020B0500020000000000" pitchFamily="34" charset="-94"/>
                <a:ea typeface="Calibri" panose="020F0502020204030204" pitchFamily="34" charset="0"/>
                <a:cs typeface="Times New Roman" panose="02020603050405020304" pitchFamily="18" charset="0"/>
              </a:rPr>
              <a:t>Eskiz-3: </a:t>
            </a:r>
            <a:r>
              <a:rPr lang="tr-TR" sz="1200" dirty="0">
                <a:effectLst/>
                <a:latin typeface="Hurme Geometric Sans 1" panose="020B0500020000000000" pitchFamily="34" charset="-94"/>
                <a:ea typeface="Calibri" panose="020F0502020204030204" pitchFamily="34" charset="0"/>
                <a:cs typeface="Times New Roman" panose="02020603050405020304" pitchFamily="18" charset="0"/>
              </a:rPr>
              <a:t>Eskizin adı</a:t>
            </a:r>
          </a:p>
        </p:txBody>
      </p:sp>
      <p:sp>
        <p:nvSpPr>
          <p:cNvPr id="17" name="Dikdörtgen 16">
            <a:extLst>
              <a:ext uri="{FF2B5EF4-FFF2-40B4-BE49-F238E27FC236}">
                <a16:creationId xmlns="" xmlns:a16="http://schemas.microsoft.com/office/drawing/2014/main" id="{022B72EE-999D-B146-1FA9-26D545C15236}"/>
              </a:ext>
            </a:extLst>
          </p:cNvPr>
          <p:cNvSpPr/>
          <p:nvPr/>
        </p:nvSpPr>
        <p:spPr>
          <a:xfrm>
            <a:off x="6858000" y="7301449"/>
            <a:ext cx="45064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1200" dirty="0">
                <a:latin typeface="Hurme Geometric Sans 1" panose="020B0500020000000000" pitchFamily="34" charset="0"/>
              </a:rPr>
              <a:t>Yanda gördüğünüz mavi alanı silerek </a:t>
            </a:r>
          </a:p>
          <a:p>
            <a:pPr algn="just"/>
            <a:r>
              <a:rPr lang="tr-TR" sz="1200" dirty="0">
                <a:latin typeface="Hurme Geometric Sans 1" panose="020B0500020000000000" pitchFamily="34" charset="0"/>
              </a:rPr>
              <a:t>yerine eskizinizi yerleştiriniz. </a:t>
            </a:r>
          </a:p>
        </p:txBody>
      </p:sp>
    </p:spTree>
    <p:extLst>
      <p:ext uri="{BB962C8B-B14F-4D97-AF65-F5344CB8AC3E}">
        <p14:creationId xmlns:p14="http://schemas.microsoft.com/office/powerpoint/2010/main" val="1983658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9BC78001-BCA1-4CD0-FE26-FE7AE2D4E1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50" y="151636"/>
            <a:ext cx="2019961" cy="631238"/>
          </a:xfrm>
          <a:prstGeom prst="rect">
            <a:avLst/>
          </a:prstGeom>
        </p:spPr>
      </p:pic>
      <p:cxnSp>
        <p:nvCxnSpPr>
          <p:cNvPr id="6" name="Düz Bağlayıcı 5">
            <a:extLst>
              <a:ext uri="{FF2B5EF4-FFF2-40B4-BE49-F238E27FC236}">
                <a16:creationId xmlns="" xmlns:a16="http://schemas.microsoft.com/office/drawing/2014/main" id="{FCB0AB46-C946-CFDC-D4BA-C7E9ECD27687}"/>
              </a:ext>
            </a:extLst>
          </p:cNvPr>
          <p:cNvCxnSpPr/>
          <p:nvPr/>
        </p:nvCxnSpPr>
        <p:spPr>
          <a:xfrm>
            <a:off x="294150" y="922713"/>
            <a:ext cx="6264592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ikdörtgen 6">
            <a:extLst>
              <a:ext uri="{FF2B5EF4-FFF2-40B4-BE49-F238E27FC236}">
                <a16:creationId xmlns="" xmlns:a16="http://schemas.microsoft.com/office/drawing/2014/main" id="{C6C52C66-646D-899F-4DE6-36C74B46B7DA}"/>
              </a:ext>
            </a:extLst>
          </p:cNvPr>
          <p:cNvSpPr/>
          <p:nvPr/>
        </p:nvSpPr>
        <p:spPr>
          <a:xfrm>
            <a:off x="2460567" y="307571"/>
            <a:ext cx="4098175" cy="30757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Metin kutusu 7">
            <a:extLst>
              <a:ext uri="{FF2B5EF4-FFF2-40B4-BE49-F238E27FC236}">
                <a16:creationId xmlns="" xmlns:a16="http://schemas.microsoft.com/office/drawing/2014/main" id="{B05118B9-D02E-8D0C-8638-73EFE8C5A2A7}"/>
              </a:ext>
            </a:extLst>
          </p:cNvPr>
          <p:cNvSpPr txBox="1"/>
          <p:nvPr/>
        </p:nvSpPr>
        <p:spPr>
          <a:xfrm>
            <a:off x="2528054" y="309942"/>
            <a:ext cx="4031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400" dirty="0">
                <a:solidFill>
                  <a:schemeClr val="bg1">
                    <a:lumMod val="95000"/>
                  </a:schemeClr>
                </a:solidFill>
                <a:latin typeface="Hurme Geometric Sans 1" panose="020B0500020000000000" pitchFamily="34" charset="0"/>
              </a:rPr>
              <a:t>Mimarlığa Giriş</a:t>
            </a:r>
          </a:p>
        </p:txBody>
      </p:sp>
      <p:cxnSp>
        <p:nvCxnSpPr>
          <p:cNvPr id="10" name="Düz Bağlayıcı 9">
            <a:extLst>
              <a:ext uri="{FF2B5EF4-FFF2-40B4-BE49-F238E27FC236}">
                <a16:creationId xmlns="" xmlns:a16="http://schemas.microsoft.com/office/drawing/2014/main" id="{24B26C35-625B-EACC-F0B6-DE2C74812DE8}"/>
              </a:ext>
            </a:extLst>
          </p:cNvPr>
          <p:cNvCxnSpPr/>
          <p:nvPr/>
        </p:nvCxnSpPr>
        <p:spPr>
          <a:xfrm>
            <a:off x="294150" y="9551323"/>
            <a:ext cx="6264592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etin kutusu 10">
            <a:extLst>
              <a:ext uri="{FF2B5EF4-FFF2-40B4-BE49-F238E27FC236}">
                <a16:creationId xmlns="" xmlns:a16="http://schemas.microsoft.com/office/drawing/2014/main" id="{1541689C-7DD8-EA21-B5FA-10AFA5A02DBE}"/>
              </a:ext>
            </a:extLst>
          </p:cNvPr>
          <p:cNvSpPr txBox="1"/>
          <p:nvPr/>
        </p:nvSpPr>
        <p:spPr>
          <a:xfrm>
            <a:off x="4427034" y="9564053"/>
            <a:ext cx="21317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400" dirty="0">
                <a:latin typeface="Hurme Geometric Sans 1" panose="020B0500020000000000" pitchFamily="34" charset="0"/>
              </a:rPr>
              <a:t>Tarih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="" xmlns:a16="http://schemas.microsoft.com/office/drawing/2014/main" id="{56FA5E15-1B57-3251-D30B-0F55DA86A8B4}"/>
              </a:ext>
            </a:extLst>
          </p:cNvPr>
          <p:cNvSpPr txBox="1"/>
          <p:nvPr/>
        </p:nvSpPr>
        <p:spPr>
          <a:xfrm>
            <a:off x="193791" y="9564053"/>
            <a:ext cx="21317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>
                <a:latin typeface="Hurme Geometric Sans 1" panose="020B0500020000000000" pitchFamily="34" charset="0"/>
              </a:rPr>
              <a:t>Ad </a:t>
            </a:r>
            <a:r>
              <a:rPr lang="tr-TR" sz="1400" dirty="0" err="1">
                <a:latin typeface="Hurme Geometric Sans 1" panose="020B0500020000000000" pitchFamily="34" charset="0"/>
              </a:rPr>
              <a:t>Soyad</a:t>
            </a:r>
            <a:r>
              <a:rPr lang="tr-TR" sz="1400" dirty="0">
                <a:latin typeface="Hurme Geometric Sans 1" panose="020B0500020000000000" pitchFamily="34" charset="0"/>
              </a:rPr>
              <a:t> | Numara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="" xmlns:a16="http://schemas.microsoft.com/office/drawing/2014/main" id="{6D8A9B60-DEC1-3D92-71B8-BF40624B9631}"/>
              </a:ext>
            </a:extLst>
          </p:cNvPr>
          <p:cNvSpPr txBox="1"/>
          <p:nvPr/>
        </p:nvSpPr>
        <p:spPr>
          <a:xfrm>
            <a:off x="193791" y="1032387"/>
            <a:ext cx="63649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dirty="0">
                <a:latin typeface="Hurme Geometric Sans 1" panose="020B0500020000000000" pitchFamily="34" charset="0"/>
              </a:rPr>
              <a:t>Kitap Raporu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="" xmlns:a16="http://schemas.microsoft.com/office/drawing/2014/main" id="{B526EF93-2CCD-70FF-014D-FC3285D4A00D}"/>
              </a:ext>
            </a:extLst>
          </p:cNvPr>
          <p:cNvSpPr txBox="1"/>
          <p:nvPr/>
        </p:nvSpPr>
        <p:spPr>
          <a:xfrm>
            <a:off x="3862499" y="620288"/>
            <a:ext cx="27722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400" dirty="0">
                <a:latin typeface="Hurme Geometric Sans 1" panose="020B0500020000000000" pitchFamily="34" charset="0"/>
              </a:rPr>
              <a:t>Dönem </a:t>
            </a:r>
            <a:r>
              <a:rPr lang="tr-TR" sz="1400" dirty="0" smtClean="0">
                <a:latin typeface="Hurme Geometric Sans 1" panose="020B0500020000000000" pitchFamily="34" charset="0"/>
              </a:rPr>
              <a:t>Kitabı</a:t>
            </a:r>
            <a:endParaRPr lang="tr-TR" sz="1400" dirty="0">
              <a:latin typeface="Hurme Geometric Sans 1" panose="020B0500020000000000" pitchFamily="34" charset="0"/>
            </a:endParaRPr>
          </a:p>
        </p:txBody>
      </p:sp>
      <p:sp>
        <p:nvSpPr>
          <p:cNvPr id="2" name="Dikdörtgen 1">
            <a:extLst>
              <a:ext uri="{FF2B5EF4-FFF2-40B4-BE49-F238E27FC236}">
                <a16:creationId xmlns="" xmlns:a16="http://schemas.microsoft.com/office/drawing/2014/main" id="{8F33CFA5-3B07-5B54-1784-696C5560B15F}"/>
              </a:ext>
            </a:extLst>
          </p:cNvPr>
          <p:cNvSpPr/>
          <p:nvPr/>
        </p:nvSpPr>
        <p:spPr>
          <a:xfrm>
            <a:off x="294150" y="3701449"/>
            <a:ext cx="3600000" cy="360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>
            <a:extLst>
              <a:ext uri="{FF2B5EF4-FFF2-40B4-BE49-F238E27FC236}">
                <a16:creationId xmlns="" xmlns:a16="http://schemas.microsoft.com/office/drawing/2014/main" id="{467D9E84-9964-8F13-8097-BDB7458379CA}"/>
              </a:ext>
            </a:extLst>
          </p:cNvPr>
          <p:cNvSpPr/>
          <p:nvPr/>
        </p:nvSpPr>
        <p:spPr>
          <a:xfrm>
            <a:off x="193791" y="1301185"/>
            <a:ext cx="636495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1200" dirty="0">
                <a:latin typeface="Hurme Geometric Sans 1" panose="020B0500020000000000" pitchFamily="34" charset="0"/>
              </a:rPr>
              <a:t>Bölüm </a:t>
            </a:r>
            <a:r>
              <a:rPr lang="tr-TR" sz="1200" dirty="0" smtClean="0">
                <a:latin typeface="Hurme Geometric Sans 1" panose="020B0500020000000000" pitchFamily="34" charset="0"/>
              </a:rPr>
              <a:t>2- </a:t>
            </a:r>
            <a:r>
              <a:rPr lang="tr-TR" sz="1200" dirty="0">
                <a:latin typeface="Hurme Geometric Sans 1" panose="020B0500020000000000" pitchFamily="34" charset="0"/>
              </a:rPr>
              <a:t>Alt başlık </a:t>
            </a:r>
            <a:r>
              <a:rPr lang="tr-TR" sz="1200" dirty="0" smtClean="0">
                <a:latin typeface="Hurme Geometric Sans 1" panose="020B0500020000000000" pitchFamily="34" charset="0"/>
              </a:rPr>
              <a:t>-y </a:t>
            </a:r>
            <a:r>
              <a:rPr lang="tr-TR" sz="1200" dirty="0">
                <a:latin typeface="Hurme Geometric Sans 1" panose="020B0500020000000000" pitchFamily="34" charset="0"/>
              </a:rPr>
              <a:t>özetinizi bu kutucuğa yazınız.</a:t>
            </a:r>
          </a:p>
        </p:txBody>
      </p:sp>
      <p:sp>
        <p:nvSpPr>
          <p:cNvPr id="16" name="Dikdörtgen 15">
            <a:extLst>
              <a:ext uri="{FF2B5EF4-FFF2-40B4-BE49-F238E27FC236}">
                <a16:creationId xmlns="" xmlns:a16="http://schemas.microsoft.com/office/drawing/2014/main" id="{065848F4-73A4-052B-0FBB-17C9EE6D0DE2}"/>
              </a:ext>
            </a:extLst>
          </p:cNvPr>
          <p:cNvSpPr/>
          <p:nvPr/>
        </p:nvSpPr>
        <p:spPr>
          <a:xfrm>
            <a:off x="193791" y="7393389"/>
            <a:ext cx="6264592" cy="279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tr-TR" sz="1200" b="1" dirty="0">
                <a:effectLst/>
                <a:latin typeface="Hurme Geometric Sans 1" panose="020B0500020000000000" pitchFamily="34" charset="-94"/>
                <a:ea typeface="Calibri" panose="020F0502020204030204" pitchFamily="34" charset="0"/>
                <a:cs typeface="Times New Roman" panose="02020603050405020304" pitchFamily="18" charset="0"/>
              </a:rPr>
              <a:t>Eskiz-3: </a:t>
            </a:r>
            <a:r>
              <a:rPr lang="tr-TR" sz="1200" dirty="0">
                <a:effectLst/>
                <a:latin typeface="Hurme Geometric Sans 1" panose="020B0500020000000000" pitchFamily="34" charset="-94"/>
                <a:ea typeface="Calibri" panose="020F0502020204030204" pitchFamily="34" charset="0"/>
                <a:cs typeface="Times New Roman" panose="02020603050405020304" pitchFamily="18" charset="0"/>
              </a:rPr>
              <a:t>Eskizin adı</a:t>
            </a:r>
          </a:p>
        </p:txBody>
      </p:sp>
      <p:sp>
        <p:nvSpPr>
          <p:cNvPr id="17" name="Dikdörtgen 16">
            <a:extLst>
              <a:ext uri="{FF2B5EF4-FFF2-40B4-BE49-F238E27FC236}">
                <a16:creationId xmlns="" xmlns:a16="http://schemas.microsoft.com/office/drawing/2014/main" id="{022B72EE-999D-B146-1FA9-26D545C15236}"/>
              </a:ext>
            </a:extLst>
          </p:cNvPr>
          <p:cNvSpPr/>
          <p:nvPr/>
        </p:nvSpPr>
        <p:spPr>
          <a:xfrm>
            <a:off x="6858000" y="7301449"/>
            <a:ext cx="45064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1200" dirty="0">
                <a:latin typeface="Hurme Geometric Sans 1" panose="020B0500020000000000" pitchFamily="34" charset="0"/>
              </a:rPr>
              <a:t>Yanda gördüğünüz mavi alanı silerek </a:t>
            </a:r>
          </a:p>
          <a:p>
            <a:pPr algn="just"/>
            <a:r>
              <a:rPr lang="tr-TR" sz="1200" dirty="0">
                <a:latin typeface="Hurme Geometric Sans 1" panose="020B0500020000000000" pitchFamily="34" charset="0"/>
              </a:rPr>
              <a:t>yerine eskizinizi yerleştiriniz. </a:t>
            </a:r>
          </a:p>
        </p:txBody>
      </p:sp>
    </p:spTree>
    <p:extLst>
      <p:ext uri="{BB962C8B-B14F-4D97-AF65-F5344CB8AC3E}">
        <p14:creationId xmlns:p14="http://schemas.microsoft.com/office/powerpoint/2010/main" val="1061598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9BC78001-BCA1-4CD0-FE26-FE7AE2D4E1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50" y="151636"/>
            <a:ext cx="2019961" cy="631238"/>
          </a:xfrm>
          <a:prstGeom prst="rect">
            <a:avLst/>
          </a:prstGeom>
        </p:spPr>
      </p:pic>
      <p:cxnSp>
        <p:nvCxnSpPr>
          <p:cNvPr id="6" name="Düz Bağlayıcı 5">
            <a:extLst>
              <a:ext uri="{FF2B5EF4-FFF2-40B4-BE49-F238E27FC236}">
                <a16:creationId xmlns="" xmlns:a16="http://schemas.microsoft.com/office/drawing/2014/main" id="{FCB0AB46-C946-CFDC-D4BA-C7E9ECD27687}"/>
              </a:ext>
            </a:extLst>
          </p:cNvPr>
          <p:cNvCxnSpPr/>
          <p:nvPr/>
        </p:nvCxnSpPr>
        <p:spPr>
          <a:xfrm>
            <a:off x="294150" y="922713"/>
            <a:ext cx="6264592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ikdörtgen 6">
            <a:extLst>
              <a:ext uri="{FF2B5EF4-FFF2-40B4-BE49-F238E27FC236}">
                <a16:creationId xmlns="" xmlns:a16="http://schemas.microsoft.com/office/drawing/2014/main" id="{C6C52C66-646D-899F-4DE6-36C74B46B7DA}"/>
              </a:ext>
            </a:extLst>
          </p:cNvPr>
          <p:cNvSpPr/>
          <p:nvPr/>
        </p:nvSpPr>
        <p:spPr>
          <a:xfrm>
            <a:off x="2460567" y="307571"/>
            <a:ext cx="4098175" cy="30757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Metin kutusu 7">
            <a:extLst>
              <a:ext uri="{FF2B5EF4-FFF2-40B4-BE49-F238E27FC236}">
                <a16:creationId xmlns="" xmlns:a16="http://schemas.microsoft.com/office/drawing/2014/main" id="{B05118B9-D02E-8D0C-8638-73EFE8C5A2A7}"/>
              </a:ext>
            </a:extLst>
          </p:cNvPr>
          <p:cNvSpPr txBox="1"/>
          <p:nvPr/>
        </p:nvSpPr>
        <p:spPr>
          <a:xfrm>
            <a:off x="2528054" y="309942"/>
            <a:ext cx="4031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400" dirty="0">
                <a:solidFill>
                  <a:schemeClr val="bg1">
                    <a:lumMod val="95000"/>
                  </a:schemeClr>
                </a:solidFill>
                <a:latin typeface="Hurme Geometric Sans 1" panose="020B0500020000000000" pitchFamily="34" charset="0"/>
              </a:rPr>
              <a:t>Mimarlığa Giriş</a:t>
            </a:r>
          </a:p>
        </p:txBody>
      </p:sp>
      <p:cxnSp>
        <p:nvCxnSpPr>
          <p:cNvPr id="10" name="Düz Bağlayıcı 9">
            <a:extLst>
              <a:ext uri="{FF2B5EF4-FFF2-40B4-BE49-F238E27FC236}">
                <a16:creationId xmlns="" xmlns:a16="http://schemas.microsoft.com/office/drawing/2014/main" id="{24B26C35-625B-EACC-F0B6-DE2C74812DE8}"/>
              </a:ext>
            </a:extLst>
          </p:cNvPr>
          <p:cNvCxnSpPr/>
          <p:nvPr/>
        </p:nvCxnSpPr>
        <p:spPr>
          <a:xfrm>
            <a:off x="294150" y="9551323"/>
            <a:ext cx="6264592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etin kutusu 10">
            <a:extLst>
              <a:ext uri="{FF2B5EF4-FFF2-40B4-BE49-F238E27FC236}">
                <a16:creationId xmlns="" xmlns:a16="http://schemas.microsoft.com/office/drawing/2014/main" id="{1541689C-7DD8-EA21-B5FA-10AFA5A02DBE}"/>
              </a:ext>
            </a:extLst>
          </p:cNvPr>
          <p:cNvSpPr txBox="1"/>
          <p:nvPr/>
        </p:nvSpPr>
        <p:spPr>
          <a:xfrm>
            <a:off x="4427034" y="9564053"/>
            <a:ext cx="21317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400" dirty="0">
                <a:latin typeface="Hurme Geometric Sans 1" panose="020B0500020000000000" pitchFamily="34" charset="0"/>
              </a:rPr>
              <a:t>Tarih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="" xmlns:a16="http://schemas.microsoft.com/office/drawing/2014/main" id="{56FA5E15-1B57-3251-D30B-0F55DA86A8B4}"/>
              </a:ext>
            </a:extLst>
          </p:cNvPr>
          <p:cNvSpPr txBox="1"/>
          <p:nvPr/>
        </p:nvSpPr>
        <p:spPr>
          <a:xfrm>
            <a:off x="193791" y="9564053"/>
            <a:ext cx="21317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>
                <a:latin typeface="Hurme Geometric Sans 1" panose="020B0500020000000000" pitchFamily="34" charset="0"/>
              </a:rPr>
              <a:t>Ad </a:t>
            </a:r>
            <a:r>
              <a:rPr lang="tr-TR" sz="1400" dirty="0" err="1">
                <a:latin typeface="Hurme Geometric Sans 1" panose="020B0500020000000000" pitchFamily="34" charset="0"/>
              </a:rPr>
              <a:t>Soyad</a:t>
            </a:r>
            <a:r>
              <a:rPr lang="tr-TR" sz="1400" dirty="0">
                <a:latin typeface="Hurme Geometric Sans 1" panose="020B0500020000000000" pitchFamily="34" charset="0"/>
              </a:rPr>
              <a:t> | Numara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="" xmlns:a16="http://schemas.microsoft.com/office/drawing/2014/main" id="{6D8A9B60-DEC1-3D92-71B8-BF40624B9631}"/>
              </a:ext>
            </a:extLst>
          </p:cNvPr>
          <p:cNvSpPr txBox="1"/>
          <p:nvPr/>
        </p:nvSpPr>
        <p:spPr>
          <a:xfrm>
            <a:off x="193791" y="1032387"/>
            <a:ext cx="63649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dirty="0">
                <a:latin typeface="Hurme Geometric Sans 1" panose="020B0500020000000000" pitchFamily="34" charset="0"/>
              </a:rPr>
              <a:t>Kitap Raporu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="" xmlns:a16="http://schemas.microsoft.com/office/drawing/2014/main" id="{B526EF93-2CCD-70FF-014D-FC3285D4A00D}"/>
              </a:ext>
            </a:extLst>
          </p:cNvPr>
          <p:cNvSpPr txBox="1"/>
          <p:nvPr/>
        </p:nvSpPr>
        <p:spPr>
          <a:xfrm>
            <a:off x="3862499" y="620288"/>
            <a:ext cx="27722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400" dirty="0">
                <a:latin typeface="Hurme Geometric Sans 1" panose="020B0500020000000000" pitchFamily="34" charset="0"/>
              </a:rPr>
              <a:t>Dönem </a:t>
            </a:r>
            <a:r>
              <a:rPr lang="tr-TR" sz="1400" dirty="0" smtClean="0">
                <a:latin typeface="Hurme Geometric Sans 1" panose="020B0500020000000000" pitchFamily="34" charset="0"/>
              </a:rPr>
              <a:t>Kitabı</a:t>
            </a:r>
            <a:endParaRPr lang="tr-TR" sz="1400" dirty="0">
              <a:latin typeface="Hurme Geometric Sans 1" panose="020B0500020000000000" pitchFamily="34" charset="0"/>
            </a:endParaRPr>
          </a:p>
        </p:txBody>
      </p:sp>
      <p:sp>
        <p:nvSpPr>
          <p:cNvPr id="2" name="Dikdörtgen 1">
            <a:extLst>
              <a:ext uri="{FF2B5EF4-FFF2-40B4-BE49-F238E27FC236}">
                <a16:creationId xmlns="" xmlns:a16="http://schemas.microsoft.com/office/drawing/2014/main" id="{8F33CFA5-3B07-5B54-1784-696C5560B15F}"/>
              </a:ext>
            </a:extLst>
          </p:cNvPr>
          <p:cNvSpPr/>
          <p:nvPr/>
        </p:nvSpPr>
        <p:spPr>
          <a:xfrm>
            <a:off x="294150" y="3701449"/>
            <a:ext cx="3600000" cy="360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>
            <a:extLst>
              <a:ext uri="{FF2B5EF4-FFF2-40B4-BE49-F238E27FC236}">
                <a16:creationId xmlns="" xmlns:a16="http://schemas.microsoft.com/office/drawing/2014/main" id="{467D9E84-9964-8F13-8097-BDB7458379CA}"/>
              </a:ext>
            </a:extLst>
          </p:cNvPr>
          <p:cNvSpPr/>
          <p:nvPr/>
        </p:nvSpPr>
        <p:spPr>
          <a:xfrm>
            <a:off x="193791" y="1301185"/>
            <a:ext cx="636495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1200" dirty="0">
                <a:latin typeface="Hurme Geometric Sans 1" panose="020B0500020000000000" pitchFamily="34" charset="0"/>
              </a:rPr>
              <a:t>Bölüm </a:t>
            </a:r>
            <a:r>
              <a:rPr lang="tr-TR" sz="1200" dirty="0" smtClean="0">
                <a:latin typeface="Hurme Geometric Sans 1" panose="020B0500020000000000" pitchFamily="34" charset="0"/>
              </a:rPr>
              <a:t>2- </a:t>
            </a:r>
            <a:r>
              <a:rPr lang="tr-TR" sz="1200" dirty="0">
                <a:latin typeface="Hurme Geometric Sans 1" panose="020B0500020000000000" pitchFamily="34" charset="0"/>
              </a:rPr>
              <a:t>Alt başlık </a:t>
            </a:r>
            <a:r>
              <a:rPr lang="tr-TR" sz="1200" dirty="0" smtClean="0">
                <a:latin typeface="Hurme Geometric Sans 1" panose="020B0500020000000000" pitchFamily="34" charset="0"/>
              </a:rPr>
              <a:t>-z </a:t>
            </a:r>
            <a:r>
              <a:rPr lang="tr-TR" sz="1200" dirty="0">
                <a:latin typeface="Hurme Geometric Sans 1" panose="020B0500020000000000" pitchFamily="34" charset="0"/>
              </a:rPr>
              <a:t>özetinizi bu kutucuğa yazınız.</a:t>
            </a:r>
          </a:p>
        </p:txBody>
      </p:sp>
      <p:sp>
        <p:nvSpPr>
          <p:cNvPr id="16" name="Dikdörtgen 15">
            <a:extLst>
              <a:ext uri="{FF2B5EF4-FFF2-40B4-BE49-F238E27FC236}">
                <a16:creationId xmlns="" xmlns:a16="http://schemas.microsoft.com/office/drawing/2014/main" id="{065848F4-73A4-052B-0FBB-17C9EE6D0DE2}"/>
              </a:ext>
            </a:extLst>
          </p:cNvPr>
          <p:cNvSpPr/>
          <p:nvPr/>
        </p:nvSpPr>
        <p:spPr>
          <a:xfrm>
            <a:off x="193791" y="7393389"/>
            <a:ext cx="6264592" cy="279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tr-TR" sz="1200" b="1" dirty="0">
                <a:effectLst/>
                <a:latin typeface="Hurme Geometric Sans 1" panose="020B0500020000000000" pitchFamily="34" charset="-94"/>
                <a:ea typeface="Calibri" panose="020F0502020204030204" pitchFamily="34" charset="0"/>
                <a:cs typeface="Times New Roman" panose="02020603050405020304" pitchFamily="18" charset="0"/>
              </a:rPr>
              <a:t>Eskiz-3: </a:t>
            </a:r>
            <a:r>
              <a:rPr lang="tr-TR" sz="1200" dirty="0">
                <a:effectLst/>
                <a:latin typeface="Hurme Geometric Sans 1" panose="020B0500020000000000" pitchFamily="34" charset="-94"/>
                <a:ea typeface="Calibri" panose="020F0502020204030204" pitchFamily="34" charset="0"/>
                <a:cs typeface="Times New Roman" panose="02020603050405020304" pitchFamily="18" charset="0"/>
              </a:rPr>
              <a:t>Eskizin adı</a:t>
            </a:r>
          </a:p>
        </p:txBody>
      </p:sp>
      <p:sp>
        <p:nvSpPr>
          <p:cNvPr id="14" name="Dikdörtgen 13">
            <a:extLst>
              <a:ext uri="{FF2B5EF4-FFF2-40B4-BE49-F238E27FC236}">
                <a16:creationId xmlns="" xmlns:a16="http://schemas.microsoft.com/office/drawing/2014/main" id="{022B72EE-999D-B146-1FA9-26D545C15236}"/>
              </a:ext>
            </a:extLst>
          </p:cNvPr>
          <p:cNvSpPr/>
          <p:nvPr/>
        </p:nvSpPr>
        <p:spPr>
          <a:xfrm>
            <a:off x="6858000" y="7301449"/>
            <a:ext cx="45064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1200" dirty="0">
                <a:latin typeface="Hurme Geometric Sans 1" panose="020B0500020000000000" pitchFamily="34" charset="0"/>
              </a:rPr>
              <a:t>Yanda gördüğünüz mavi alanı silerek </a:t>
            </a:r>
          </a:p>
          <a:p>
            <a:pPr algn="just"/>
            <a:r>
              <a:rPr lang="tr-TR" sz="1200" dirty="0">
                <a:latin typeface="Hurme Geometric Sans 1" panose="020B0500020000000000" pitchFamily="34" charset="0"/>
              </a:rPr>
              <a:t>yerine eskizinizi yerleştiriniz. </a:t>
            </a:r>
          </a:p>
        </p:txBody>
      </p:sp>
    </p:spTree>
    <p:extLst>
      <p:ext uri="{BB962C8B-B14F-4D97-AF65-F5344CB8AC3E}">
        <p14:creationId xmlns:p14="http://schemas.microsoft.com/office/powerpoint/2010/main" val="1754780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2884</TotalTime>
  <Words>329</Words>
  <Application>Microsoft Office PowerPoint</Application>
  <PresentationFormat>A4 Kağıt (210x297 mm)</PresentationFormat>
  <Paragraphs>80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Hurme Geometric Sans 1</vt:lpstr>
      <vt:lpstr>Times New Roman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subject/>
  <dc:creator>Selin Oktan</dc:creator>
  <cp:keywords/>
  <dc:description/>
  <cp:lastModifiedBy>serap_dozturk</cp:lastModifiedBy>
  <cp:revision>84</cp:revision>
  <dcterms:created xsi:type="dcterms:W3CDTF">2022-07-05T20:08:12Z</dcterms:created>
  <dcterms:modified xsi:type="dcterms:W3CDTF">2022-12-28T07:33:53Z</dcterms:modified>
  <cp:category/>
</cp:coreProperties>
</file>