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78" r:id="rId1"/>
  </p:sldMasterIdLst>
  <p:sldIdLst>
    <p:sldId id="256" r:id="rId2"/>
  </p:sldIdLst>
  <p:sldSz cx="25199975" cy="359997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şlıksız Bölüm" id="{34F57082-3F11-41C1-BB0D-0CDA8F692B30}">
          <p14:sldIdLst>
            <p14:sldId id="256"/>
          </p14:sldIdLst>
        </p14:section>
      </p14:sectionLst>
    </p:ext>
    <p:ext uri="{EFAFB233-063F-42B5-8137-9DF3F51BA10A}">
      <p15:sldGuideLst xmlns:p15="http://schemas.microsoft.com/office/powerpoint/2012/main">
        <p15:guide id="1" orient="horz" pos="11338">
          <p15:clr>
            <a:srgbClr val="A4A3A4"/>
          </p15:clr>
        </p15:guide>
        <p15:guide id="2" pos="793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p:scale>
          <a:sx n="48" d="100"/>
          <a:sy n="48" d="100"/>
        </p:scale>
        <p:origin x="108" y="36"/>
      </p:cViewPr>
      <p:guideLst>
        <p:guide orient="horz" pos="11338"/>
        <p:guide pos="7937"/>
      </p:guideLst>
    </p:cSldViewPr>
  </p:slideViewPr>
  <p:notesTextViewPr>
    <p:cViewPr>
      <p:scale>
        <a:sx n="1" d="1"/>
        <a:sy n="1" d="1"/>
      </p:scale>
      <p:origin x="0" y="0"/>
    </p:cViewPr>
  </p:notesTextViewPr>
  <p:gridSpacing cx="360000" cy="3600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889998" y="5891626"/>
            <a:ext cx="21419979" cy="12533242"/>
          </a:xfrm>
        </p:spPr>
        <p:txBody>
          <a:bodyPr anchor="b"/>
          <a:lstStyle>
            <a:lvl1pPr algn="ctr">
              <a:defRPr sz="16535"/>
            </a:lvl1pPr>
          </a:lstStyle>
          <a:p>
            <a:r>
              <a:rPr lang="tr-TR"/>
              <a:t>Asıl başlık stilini düzenlemek için tıklayın</a:t>
            </a:r>
            <a:endParaRPr lang="en-US" dirty="0"/>
          </a:p>
        </p:txBody>
      </p:sp>
      <p:sp>
        <p:nvSpPr>
          <p:cNvPr id="3" name="Subtitle 2"/>
          <p:cNvSpPr>
            <a:spLocks noGrp="1"/>
          </p:cNvSpPr>
          <p:nvPr>
            <p:ph type="subTitle" idx="1"/>
          </p:nvPr>
        </p:nvSpPr>
        <p:spPr>
          <a:xfrm>
            <a:off x="3149997" y="18908198"/>
            <a:ext cx="18899981" cy="8691601"/>
          </a:xfrm>
        </p:spPr>
        <p:txBody>
          <a:bodyPr/>
          <a:lstStyle>
            <a:lvl1pPr marL="0" indent="0" algn="ctr">
              <a:buNone/>
              <a:defRPr sz="6614"/>
            </a:lvl1pPr>
            <a:lvl2pPr marL="1259997" indent="0" algn="ctr">
              <a:buNone/>
              <a:defRPr sz="5512"/>
            </a:lvl2pPr>
            <a:lvl3pPr marL="2519995" indent="0" algn="ctr">
              <a:buNone/>
              <a:defRPr sz="4961"/>
            </a:lvl3pPr>
            <a:lvl4pPr marL="3779992" indent="0" algn="ctr">
              <a:buNone/>
              <a:defRPr sz="4409"/>
            </a:lvl4pPr>
            <a:lvl5pPr marL="5039990" indent="0" algn="ctr">
              <a:buNone/>
              <a:defRPr sz="4409"/>
            </a:lvl5pPr>
            <a:lvl6pPr marL="6299987" indent="0" algn="ctr">
              <a:buNone/>
              <a:defRPr sz="4409"/>
            </a:lvl6pPr>
            <a:lvl7pPr marL="7559985" indent="0" algn="ctr">
              <a:buNone/>
              <a:defRPr sz="4409"/>
            </a:lvl7pPr>
            <a:lvl8pPr marL="8819982" indent="0" algn="ctr">
              <a:buNone/>
              <a:defRPr sz="4409"/>
            </a:lvl8pPr>
            <a:lvl9pPr marL="10079980" indent="0" algn="ctr">
              <a:buNone/>
              <a:defRPr sz="4409"/>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09B2591D-D20F-41CA-8AEA-BACBA6181A44}" type="datetimeFigureOut">
              <a:rPr lang="tr-TR" smtClean="0"/>
              <a:t>19.06.2021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D231D06-F986-4978-9FD1-A021C911592D}" type="slidenum">
              <a:rPr lang="tr-TR" smtClean="0"/>
              <a:t>‹#›</a:t>
            </a:fld>
            <a:endParaRPr lang="tr-TR"/>
          </a:p>
        </p:txBody>
      </p:sp>
    </p:spTree>
    <p:extLst>
      <p:ext uri="{BB962C8B-B14F-4D97-AF65-F5344CB8AC3E}">
        <p14:creationId xmlns:p14="http://schemas.microsoft.com/office/powerpoint/2010/main" val="2699450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9B2591D-D20F-41CA-8AEA-BACBA6181A44}" type="datetimeFigureOut">
              <a:rPr lang="tr-TR" smtClean="0"/>
              <a:t>19.06.2021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D231D06-F986-4978-9FD1-A021C911592D}" type="slidenum">
              <a:rPr lang="tr-TR" smtClean="0"/>
              <a:t>‹#›</a:t>
            </a:fld>
            <a:endParaRPr lang="tr-TR"/>
          </a:p>
        </p:txBody>
      </p:sp>
    </p:spTree>
    <p:extLst>
      <p:ext uri="{BB962C8B-B14F-4D97-AF65-F5344CB8AC3E}">
        <p14:creationId xmlns:p14="http://schemas.microsoft.com/office/powerpoint/2010/main" val="3900368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033733" y="1916653"/>
            <a:ext cx="5433745" cy="3050811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732500" y="1916653"/>
            <a:ext cx="15986234" cy="3050811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9B2591D-D20F-41CA-8AEA-BACBA6181A44}" type="datetimeFigureOut">
              <a:rPr lang="tr-TR" smtClean="0"/>
              <a:t>19.06.2021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D231D06-F986-4978-9FD1-A021C911592D}" type="slidenum">
              <a:rPr lang="tr-TR" smtClean="0"/>
              <a:t>‹#›</a:t>
            </a:fld>
            <a:endParaRPr lang="tr-TR"/>
          </a:p>
        </p:txBody>
      </p:sp>
    </p:spTree>
    <p:extLst>
      <p:ext uri="{BB962C8B-B14F-4D97-AF65-F5344CB8AC3E}">
        <p14:creationId xmlns:p14="http://schemas.microsoft.com/office/powerpoint/2010/main" val="2980658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9B2591D-D20F-41CA-8AEA-BACBA6181A44}" type="datetimeFigureOut">
              <a:rPr lang="tr-TR" smtClean="0"/>
              <a:t>19.06.2021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D231D06-F986-4978-9FD1-A021C911592D}" type="slidenum">
              <a:rPr lang="tr-TR" smtClean="0"/>
              <a:t>‹#›</a:t>
            </a:fld>
            <a:endParaRPr lang="tr-TR"/>
          </a:p>
        </p:txBody>
      </p:sp>
    </p:spTree>
    <p:extLst>
      <p:ext uri="{BB962C8B-B14F-4D97-AF65-F5344CB8AC3E}">
        <p14:creationId xmlns:p14="http://schemas.microsoft.com/office/powerpoint/2010/main" val="3789055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719375" y="8974945"/>
            <a:ext cx="21734978" cy="14974888"/>
          </a:xfrm>
        </p:spPr>
        <p:txBody>
          <a:bodyPr anchor="b"/>
          <a:lstStyle>
            <a:lvl1pPr>
              <a:defRPr sz="16535"/>
            </a:lvl1pPr>
          </a:lstStyle>
          <a:p>
            <a:r>
              <a:rPr lang="tr-TR"/>
              <a:t>Asıl başlık stilini düzenlemek için tıklayın</a:t>
            </a:r>
            <a:endParaRPr lang="en-US" dirty="0"/>
          </a:p>
        </p:txBody>
      </p:sp>
      <p:sp>
        <p:nvSpPr>
          <p:cNvPr id="3" name="Text Placeholder 2"/>
          <p:cNvSpPr>
            <a:spLocks noGrp="1"/>
          </p:cNvSpPr>
          <p:nvPr>
            <p:ph type="body" idx="1"/>
          </p:nvPr>
        </p:nvSpPr>
        <p:spPr>
          <a:xfrm>
            <a:off x="1719375" y="24091502"/>
            <a:ext cx="21734978" cy="7874940"/>
          </a:xfrm>
        </p:spPr>
        <p:txBody>
          <a:bodyPr/>
          <a:lstStyle>
            <a:lvl1pPr marL="0" indent="0">
              <a:buNone/>
              <a:defRPr sz="6614">
                <a:solidFill>
                  <a:schemeClr val="tx1"/>
                </a:solidFill>
              </a:defRPr>
            </a:lvl1pPr>
            <a:lvl2pPr marL="1259997" indent="0">
              <a:buNone/>
              <a:defRPr sz="5512">
                <a:solidFill>
                  <a:schemeClr val="tx1">
                    <a:tint val="75000"/>
                  </a:schemeClr>
                </a:solidFill>
              </a:defRPr>
            </a:lvl2pPr>
            <a:lvl3pPr marL="2519995" indent="0">
              <a:buNone/>
              <a:defRPr sz="4961">
                <a:solidFill>
                  <a:schemeClr val="tx1">
                    <a:tint val="75000"/>
                  </a:schemeClr>
                </a:solidFill>
              </a:defRPr>
            </a:lvl3pPr>
            <a:lvl4pPr marL="3779992" indent="0">
              <a:buNone/>
              <a:defRPr sz="4409">
                <a:solidFill>
                  <a:schemeClr val="tx1">
                    <a:tint val="75000"/>
                  </a:schemeClr>
                </a:solidFill>
              </a:defRPr>
            </a:lvl4pPr>
            <a:lvl5pPr marL="5039990" indent="0">
              <a:buNone/>
              <a:defRPr sz="4409">
                <a:solidFill>
                  <a:schemeClr val="tx1">
                    <a:tint val="75000"/>
                  </a:schemeClr>
                </a:solidFill>
              </a:defRPr>
            </a:lvl5pPr>
            <a:lvl6pPr marL="6299987" indent="0">
              <a:buNone/>
              <a:defRPr sz="4409">
                <a:solidFill>
                  <a:schemeClr val="tx1">
                    <a:tint val="75000"/>
                  </a:schemeClr>
                </a:solidFill>
              </a:defRPr>
            </a:lvl6pPr>
            <a:lvl7pPr marL="7559985" indent="0">
              <a:buNone/>
              <a:defRPr sz="4409">
                <a:solidFill>
                  <a:schemeClr val="tx1">
                    <a:tint val="75000"/>
                  </a:schemeClr>
                </a:solidFill>
              </a:defRPr>
            </a:lvl7pPr>
            <a:lvl8pPr marL="8819982" indent="0">
              <a:buNone/>
              <a:defRPr sz="4409">
                <a:solidFill>
                  <a:schemeClr val="tx1">
                    <a:tint val="75000"/>
                  </a:schemeClr>
                </a:solidFill>
              </a:defRPr>
            </a:lvl8pPr>
            <a:lvl9pPr marL="10079980" indent="0">
              <a:buNone/>
              <a:defRPr sz="4409">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09B2591D-D20F-41CA-8AEA-BACBA6181A44}" type="datetimeFigureOut">
              <a:rPr lang="tr-TR" smtClean="0"/>
              <a:t>19.06.2021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D231D06-F986-4978-9FD1-A021C911592D}" type="slidenum">
              <a:rPr lang="tr-TR" smtClean="0"/>
              <a:t>‹#›</a:t>
            </a:fld>
            <a:endParaRPr lang="tr-TR"/>
          </a:p>
        </p:txBody>
      </p:sp>
    </p:spTree>
    <p:extLst>
      <p:ext uri="{BB962C8B-B14F-4D97-AF65-F5344CB8AC3E}">
        <p14:creationId xmlns:p14="http://schemas.microsoft.com/office/powerpoint/2010/main" val="351318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732498" y="9583264"/>
            <a:ext cx="10709989" cy="2284150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12757488" y="9583264"/>
            <a:ext cx="10709989" cy="2284150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9B2591D-D20F-41CA-8AEA-BACBA6181A44}" type="datetimeFigureOut">
              <a:rPr lang="tr-TR" smtClean="0"/>
              <a:t>19.06.2021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D231D06-F986-4978-9FD1-A021C911592D}" type="slidenum">
              <a:rPr lang="tr-TR" smtClean="0"/>
              <a:t>‹#›</a:t>
            </a:fld>
            <a:endParaRPr lang="tr-TR"/>
          </a:p>
        </p:txBody>
      </p:sp>
    </p:spTree>
    <p:extLst>
      <p:ext uri="{BB962C8B-B14F-4D97-AF65-F5344CB8AC3E}">
        <p14:creationId xmlns:p14="http://schemas.microsoft.com/office/powerpoint/2010/main" val="2473165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735781" y="1916661"/>
            <a:ext cx="21734978" cy="6958285"/>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735783" y="8824938"/>
            <a:ext cx="10660769" cy="4324966"/>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tr-TR"/>
              <a:t>Asıl metin stillerini düzenle</a:t>
            </a:r>
          </a:p>
        </p:txBody>
      </p:sp>
      <p:sp>
        <p:nvSpPr>
          <p:cNvPr id="4" name="Content Placeholder 3"/>
          <p:cNvSpPr>
            <a:spLocks noGrp="1"/>
          </p:cNvSpPr>
          <p:nvPr>
            <p:ph sz="half" idx="2"/>
          </p:nvPr>
        </p:nvSpPr>
        <p:spPr>
          <a:xfrm>
            <a:off x="1735783" y="13149904"/>
            <a:ext cx="10660769" cy="1934152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12757489" y="8824938"/>
            <a:ext cx="10713272" cy="4324966"/>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tr-TR"/>
              <a:t>Asıl metin stillerini düzenle</a:t>
            </a:r>
          </a:p>
        </p:txBody>
      </p:sp>
      <p:sp>
        <p:nvSpPr>
          <p:cNvPr id="6" name="Content Placeholder 5"/>
          <p:cNvSpPr>
            <a:spLocks noGrp="1"/>
          </p:cNvSpPr>
          <p:nvPr>
            <p:ph sz="quarter" idx="4"/>
          </p:nvPr>
        </p:nvSpPr>
        <p:spPr>
          <a:xfrm>
            <a:off x="12757489" y="13149904"/>
            <a:ext cx="10713272" cy="1934152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09B2591D-D20F-41CA-8AEA-BACBA6181A44}" type="datetimeFigureOut">
              <a:rPr lang="tr-TR" smtClean="0"/>
              <a:t>19.06.2021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D231D06-F986-4978-9FD1-A021C911592D}" type="slidenum">
              <a:rPr lang="tr-TR" smtClean="0"/>
              <a:t>‹#›</a:t>
            </a:fld>
            <a:endParaRPr lang="tr-TR"/>
          </a:p>
        </p:txBody>
      </p:sp>
    </p:spTree>
    <p:extLst>
      <p:ext uri="{BB962C8B-B14F-4D97-AF65-F5344CB8AC3E}">
        <p14:creationId xmlns:p14="http://schemas.microsoft.com/office/powerpoint/2010/main" val="1450737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09B2591D-D20F-41CA-8AEA-BACBA6181A44}" type="datetimeFigureOut">
              <a:rPr lang="tr-TR" smtClean="0"/>
              <a:t>19.06.2021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D231D06-F986-4978-9FD1-A021C911592D}" type="slidenum">
              <a:rPr lang="tr-TR" smtClean="0"/>
              <a:t>‹#›</a:t>
            </a:fld>
            <a:endParaRPr lang="tr-TR"/>
          </a:p>
        </p:txBody>
      </p:sp>
    </p:spTree>
    <p:extLst>
      <p:ext uri="{BB962C8B-B14F-4D97-AF65-F5344CB8AC3E}">
        <p14:creationId xmlns:p14="http://schemas.microsoft.com/office/powerpoint/2010/main" val="1829130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B2591D-D20F-41CA-8AEA-BACBA6181A44}" type="datetimeFigureOut">
              <a:rPr lang="tr-TR" smtClean="0"/>
              <a:t>19.06.2021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D231D06-F986-4978-9FD1-A021C911592D}" type="slidenum">
              <a:rPr lang="tr-TR" smtClean="0"/>
              <a:t>‹#›</a:t>
            </a:fld>
            <a:endParaRPr lang="tr-TR"/>
          </a:p>
        </p:txBody>
      </p:sp>
    </p:spTree>
    <p:extLst>
      <p:ext uri="{BB962C8B-B14F-4D97-AF65-F5344CB8AC3E}">
        <p14:creationId xmlns:p14="http://schemas.microsoft.com/office/powerpoint/2010/main" val="3300289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735780" y="2399982"/>
            <a:ext cx="8127648" cy="8399939"/>
          </a:xfrm>
        </p:spPr>
        <p:txBody>
          <a:bodyPr anchor="b"/>
          <a:lstStyle>
            <a:lvl1pPr>
              <a:defRPr sz="8819"/>
            </a:lvl1pPr>
          </a:lstStyle>
          <a:p>
            <a:r>
              <a:rPr lang="tr-TR"/>
              <a:t>Asıl başlık stilini düzenlemek için tıklayın</a:t>
            </a:r>
            <a:endParaRPr lang="en-US" dirty="0"/>
          </a:p>
        </p:txBody>
      </p:sp>
      <p:sp>
        <p:nvSpPr>
          <p:cNvPr id="3" name="Content Placeholder 2"/>
          <p:cNvSpPr>
            <a:spLocks noGrp="1"/>
          </p:cNvSpPr>
          <p:nvPr>
            <p:ph idx="1"/>
          </p:nvPr>
        </p:nvSpPr>
        <p:spPr>
          <a:xfrm>
            <a:off x="10713272" y="5183304"/>
            <a:ext cx="12757487" cy="25583147"/>
          </a:xfrm>
        </p:spPr>
        <p:txBody>
          <a:bodyPr/>
          <a:lstStyle>
            <a:lvl1pPr>
              <a:defRPr sz="8819"/>
            </a:lvl1pPr>
            <a:lvl2pPr>
              <a:defRPr sz="7717"/>
            </a:lvl2pPr>
            <a:lvl3pPr>
              <a:defRPr sz="6614"/>
            </a:lvl3pPr>
            <a:lvl4pPr>
              <a:defRPr sz="5512"/>
            </a:lvl4pPr>
            <a:lvl5pPr>
              <a:defRPr sz="5512"/>
            </a:lvl5pPr>
            <a:lvl6pPr>
              <a:defRPr sz="5512"/>
            </a:lvl6pPr>
            <a:lvl7pPr>
              <a:defRPr sz="5512"/>
            </a:lvl7pPr>
            <a:lvl8pPr>
              <a:defRPr sz="5512"/>
            </a:lvl8pPr>
            <a:lvl9pPr>
              <a:defRPr sz="5512"/>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735780" y="10799922"/>
            <a:ext cx="8127648" cy="20008190"/>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tr-TR"/>
              <a:t>Asıl metin stillerini düzenle</a:t>
            </a:r>
          </a:p>
        </p:txBody>
      </p:sp>
      <p:sp>
        <p:nvSpPr>
          <p:cNvPr id="5" name="Date Placeholder 4"/>
          <p:cNvSpPr>
            <a:spLocks noGrp="1"/>
          </p:cNvSpPr>
          <p:nvPr>
            <p:ph type="dt" sz="half" idx="10"/>
          </p:nvPr>
        </p:nvSpPr>
        <p:spPr/>
        <p:txBody>
          <a:bodyPr/>
          <a:lstStyle/>
          <a:p>
            <a:fld id="{09B2591D-D20F-41CA-8AEA-BACBA6181A44}" type="datetimeFigureOut">
              <a:rPr lang="tr-TR" smtClean="0"/>
              <a:t>19.06.2021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D231D06-F986-4978-9FD1-A021C911592D}" type="slidenum">
              <a:rPr lang="tr-TR" smtClean="0"/>
              <a:t>‹#›</a:t>
            </a:fld>
            <a:endParaRPr lang="tr-TR"/>
          </a:p>
        </p:txBody>
      </p:sp>
    </p:spTree>
    <p:extLst>
      <p:ext uri="{BB962C8B-B14F-4D97-AF65-F5344CB8AC3E}">
        <p14:creationId xmlns:p14="http://schemas.microsoft.com/office/powerpoint/2010/main" val="3817055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735780" y="2399982"/>
            <a:ext cx="8127648" cy="8399939"/>
          </a:xfrm>
        </p:spPr>
        <p:txBody>
          <a:bodyPr anchor="b"/>
          <a:lstStyle>
            <a:lvl1pPr>
              <a:defRPr sz="8819"/>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0713272" y="5183304"/>
            <a:ext cx="12757487" cy="25583147"/>
          </a:xfrm>
        </p:spPr>
        <p:txBody>
          <a:bodyPr anchor="t"/>
          <a:lstStyle>
            <a:lvl1pPr marL="0" indent="0">
              <a:buNone/>
              <a:defRPr sz="8819"/>
            </a:lvl1pPr>
            <a:lvl2pPr marL="1259997" indent="0">
              <a:buNone/>
              <a:defRPr sz="7717"/>
            </a:lvl2pPr>
            <a:lvl3pPr marL="2519995" indent="0">
              <a:buNone/>
              <a:defRPr sz="6614"/>
            </a:lvl3pPr>
            <a:lvl4pPr marL="3779992" indent="0">
              <a:buNone/>
              <a:defRPr sz="5512"/>
            </a:lvl4pPr>
            <a:lvl5pPr marL="5039990" indent="0">
              <a:buNone/>
              <a:defRPr sz="5512"/>
            </a:lvl5pPr>
            <a:lvl6pPr marL="6299987" indent="0">
              <a:buNone/>
              <a:defRPr sz="5512"/>
            </a:lvl6pPr>
            <a:lvl7pPr marL="7559985" indent="0">
              <a:buNone/>
              <a:defRPr sz="5512"/>
            </a:lvl7pPr>
            <a:lvl8pPr marL="8819982" indent="0">
              <a:buNone/>
              <a:defRPr sz="5512"/>
            </a:lvl8pPr>
            <a:lvl9pPr marL="10079980" indent="0">
              <a:buNone/>
              <a:defRPr sz="5512"/>
            </a:lvl9pPr>
          </a:lstStyle>
          <a:p>
            <a:r>
              <a:rPr lang="tr-TR"/>
              <a:t>Resim eklemek için simgeye tıklayın</a:t>
            </a:r>
            <a:endParaRPr lang="en-US" dirty="0"/>
          </a:p>
        </p:txBody>
      </p:sp>
      <p:sp>
        <p:nvSpPr>
          <p:cNvPr id="4" name="Text Placeholder 3"/>
          <p:cNvSpPr>
            <a:spLocks noGrp="1"/>
          </p:cNvSpPr>
          <p:nvPr>
            <p:ph type="body" sz="half" idx="2"/>
          </p:nvPr>
        </p:nvSpPr>
        <p:spPr>
          <a:xfrm>
            <a:off x="1735780" y="10799922"/>
            <a:ext cx="8127648" cy="20008190"/>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tr-TR"/>
              <a:t>Asıl metin stillerini düzenle</a:t>
            </a:r>
          </a:p>
        </p:txBody>
      </p:sp>
      <p:sp>
        <p:nvSpPr>
          <p:cNvPr id="5" name="Date Placeholder 4"/>
          <p:cNvSpPr>
            <a:spLocks noGrp="1"/>
          </p:cNvSpPr>
          <p:nvPr>
            <p:ph type="dt" sz="half" idx="10"/>
          </p:nvPr>
        </p:nvSpPr>
        <p:spPr/>
        <p:txBody>
          <a:bodyPr/>
          <a:lstStyle/>
          <a:p>
            <a:fld id="{09B2591D-D20F-41CA-8AEA-BACBA6181A44}" type="datetimeFigureOut">
              <a:rPr lang="tr-TR" smtClean="0"/>
              <a:t>19.06.2021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D231D06-F986-4978-9FD1-A021C911592D}" type="slidenum">
              <a:rPr lang="tr-TR" smtClean="0"/>
              <a:t>‹#›</a:t>
            </a:fld>
            <a:endParaRPr lang="tr-TR"/>
          </a:p>
        </p:txBody>
      </p:sp>
    </p:spTree>
    <p:extLst>
      <p:ext uri="{BB962C8B-B14F-4D97-AF65-F5344CB8AC3E}">
        <p14:creationId xmlns:p14="http://schemas.microsoft.com/office/powerpoint/2010/main" val="373826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32499" y="1916661"/>
            <a:ext cx="21734978" cy="6958285"/>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732499" y="9583264"/>
            <a:ext cx="21734978" cy="2284150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732498" y="33366432"/>
            <a:ext cx="5669994" cy="1916653"/>
          </a:xfrm>
          <a:prstGeom prst="rect">
            <a:avLst/>
          </a:prstGeom>
        </p:spPr>
        <p:txBody>
          <a:bodyPr vert="horz" lIns="91440" tIns="45720" rIns="91440" bIns="45720" rtlCol="0" anchor="ctr"/>
          <a:lstStyle>
            <a:lvl1pPr algn="l">
              <a:defRPr sz="3307">
                <a:solidFill>
                  <a:schemeClr val="tx1">
                    <a:tint val="75000"/>
                  </a:schemeClr>
                </a:solidFill>
              </a:defRPr>
            </a:lvl1pPr>
          </a:lstStyle>
          <a:p>
            <a:fld id="{09B2591D-D20F-41CA-8AEA-BACBA6181A44}" type="datetimeFigureOut">
              <a:rPr lang="tr-TR" smtClean="0"/>
              <a:t>19.06.2021</a:t>
            </a:fld>
            <a:endParaRPr lang="tr-TR"/>
          </a:p>
        </p:txBody>
      </p:sp>
      <p:sp>
        <p:nvSpPr>
          <p:cNvPr id="5" name="Footer Placeholder 4"/>
          <p:cNvSpPr>
            <a:spLocks noGrp="1"/>
          </p:cNvSpPr>
          <p:nvPr>
            <p:ph type="ftr" sz="quarter" idx="3"/>
          </p:nvPr>
        </p:nvSpPr>
        <p:spPr>
          <a:xfrm>
            <a:off x="8347492" y="33366432"/>
            <a:ext cx="8504992" cy="1916653"/>
          </a:xfrm>
          <a:prstGeom prst="rect">
            <a:avLst/>
          </a:prstGeom>
        </p:spPr>
        <p:txBody>
          <a:bodyPr vert="horz" lIns="91440" tIns="45720" rIns="91440" bIns="45720" rtlCol="0" anchor="ctr"/>
          <a:lstStyle>
            <a:lvl1pPr algn="ctr">
              <a:defRPr sz="3307">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7797483" y="33366432"/>
            <a:ext cx="5669994" cy="1916653"/>
          </a:xfrm>
          <a:prstGeom prst="rect">
            <a:avLst/>
          </a:prstGeom>
        </p:spPr>
        <p:txBody>
          <a:bodyPr vert="horz" lIns="91440" tIns="45720" rIns="91440" bIns="45720" rtlCol="0" anchor="ctr"/>
          <a:lstStyle>
            <a:lvl1pPr algn="r">
              <a:defRPr sz="3307">
                <a:solidFill>
                  <a:schemeClr val="tx1">
                    <a:tint val="75000"/>
                  </a:schemeClr>
                </a:solidFill>
              </a:defRPr>
            </a:lvl1pPr>
          </a:lstStyle>
          <a:p>
            <a:fld id="{DD231D06-F986-4978-9FD1-A021C911592D}" type="slidenum">
              <a:rPr lang="tr-TR" smtClean="0"/>
              <a:t>‹#›</a:t>
            </a:fld>
            <a:endParaRPr lang="tr-TR"/>
          </a:p>
        </p:txBody>
      </p:sp>
    </p:spTree>
    <p:extLst>
      <p:ext uri="{BB962C8B-B14F-4D97-AF65-F5344CB8AC3E}">
        <p14:creationId xmlns:p14="http://schemas.microsoft.com/office/powerpoint/2010/main" val="3142797995"/>
      </p:ext>
    </p:extLst>
  </p:cSld>
  <p:clrMap bg1="lt1" tx1="dk1" bg2="lt2" tx2="dk2" accent1="accent1" accent2="accent2" accent3="accent3" accent4="accent4" accent5="accent5" accent6="accent6" hlink="hlink" folHlink="folHlink"/>
  <p:sldLayoutIdLst>
    <p:sldLayoutId id="2147484079" r:id="rId1"/>
    <p:sldLayoutId id="2147484080" r:id="rId2"/>
    <p:sldLayoutId id="2147484081" r:id="rId3"/>
    <p:sldLayoutId id="2147484082" r:id="rId4"/>
    <p:sldLayoutId id="2147484083" r:id="rId5"/>
    <p:sldLayoutId id="2147484084" r:id="rId6"/>
    <p:sldLayoutId id="2147484085" r:id="rId7"/>
    <p:sldLayoutId id="2147484086" r:id="rId8"/>
    <p:sldLayoutId id="2147484087" r:id="rId9"/>
    <p:sldLayoutId id="2147484088" r:id="rId10"/>
    <p:sldLayoutId id="2147484089" r:id="rId11"/>
  </p:sldLayoutIdLst>
  <p:txStyles>
    <p:titleStyle>
      <a:lvl1pPr algn="l" defTabSz="2519995" rtl="0" eaLnBrk="1" latinLnBrk="0" hangingPunct="1">
        <a:lnSpc>
          <a:spcPct val="90000"/>
        </a:lnSpc>
        <a:spcBef>
          <a:spcPct val="0"/>
        </a:spcBef>
        <a:buNone/>
        <a:defRPr sz="12126" kern="1200">
          <a:solidFill>
            <a:schemeClr val="tx1"/>
          </a:solidFill>
          <a:latin typeface="+mj-lt"/>
          <a:ea typeface="+mj-ea"/>
          <a:cs typeface="+mj-cs"/>
        </a:defRPr>
      </a:lvl1pPr>
    </p:titleStyle>
    <p:bodyStyle>
      <a:lvl1pPr marL="629999" indent="-629999" algn="l" defTabSz="2519995" rtl="0" eaLnBrk="1" latinLnBrk="0" hangingPunct="1">
        <a:lnSpc>
          <a:spcPct val="90000"/>
        </a:lnSpc>
        <a:spcBef>
          <a:spcPts val="2756"/>
        </a:spcBef>
        <a:buFont typeface="Arial" panose="020B0604020202020204" pitchFamily="34" charset="0"/>
        <a:buChar char="•"/>
        <a:defRPr sz="7717" kern="1200">
          <a:solidFill>
            <a:schemeClr val="tx1"/>
          </a:solidFill>
          <a:latin typeface="+mn-lt"/>
          <a:ea typeface="+mn-ea"/>
          <a:cs typeface="+mn-cs"/>
        </a:defRPr>
      </a:lvl1pPr>
      <a:lvl2pPr marL="1889996" indent="-629999" algn="l" defTabSz="2519995" rtl="0" eaLnBrk="1" latinLnBrk="0" hangingPunct="1">
        <a:lnSpc>
          <a:spcPct val="90000"/>
        </a:lnSpc>
        <a:spcBef>
          <a:spcPts val="1378"/>
        </a:spcBef>
        <a:buFont typeface="Arial" panose="020B0604020202020204" pitchFamily="34" charset="0"/>
        <a:buChar char="•"/>
        <a:defRPr sz="6614" kern="1200">
          <a:solidFill>
            <a:schemeClr val="tx1"/>
          </a:solidFill>
          <a:latin typeface="+mn-lt"/>
          <a:ea typeface="+mn-ea"/>
          <a:cs typeface="+mn-cs"/>
        </a:defRPr>
      </a:lvl2pPr>
      <a:lvl3pPr marL="3149994" indent="-629999" algn="l" defTabSz="2519995" rtl="0" eaLnBrk="1" latinLnBrk="0" hangingPunct="1">
        <a:lnSpc>
          <a:spcPct val="90000"/>
        </a:lnSpc>
        <a:spcBef>
          <a:spcPts val="1378"/>
        </a:spcBef>
        <a:buFont typeface="Arial" panose="020B0604020202020204" pitchFamily="34" charset="0"/>
        <a:buChar char="•"/>
        <a:defRPr sz="5512" kern="1200">
          <a:solidFill>
            <a:schemeClr val="tx1"/>
          </a:solidFill>
          <a:latin typeface="+mn-lt"/>
          <a:ea typeface="+mn-ea"/>
          <a:cs typeface="+mn-cs"/>
        </a:defRPr>
      </a:lvl3pPr>
      <a:lvl4pPr marL="440999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4pPr>
      <a:lvl5pPr marL="566998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5pPr>
      <a:lvl6pPr marL="6929986"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6pPr>
      <a:lvl7pPr marL="8189984"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7pPr>
      <a:lvl8pPr marL="944998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8pPr>
      <a:lvl9pPr marL="1070997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9pPr>
    </p:bodyStyle>
    <p:otherStyle>
      <a:defPPr>
        <a:defRPr lang="en-US"/>
      </a:defPPr>
      <a:lvl1pPr marL="0" algn="l" defTabSz="2519995" rtl="0" eaLnBrk="1" latinLnBrk="0" hangingPunct="1">
        <a:defRPr sz="4961" kern="1200">
          <a:solidFill>
            <a:schemeClr val="tx1"/>
          </a:solidFill>
          <a:latin typeface="+mn-lt"/>
          <a:ea typeface="+mn-ea"/>
          <a:cs typeface="+mn-cs"/>
        </a:defRPr>
      </a:lvl1pPr>
      <a:lvl2pPr marL="1259997" algn="l" defTabSz="2519995" rtl="0" eaLnBrk="1" latinLnBrk="0" hangingPunct="1">
        <a:defRPr sz="4961" kern="1200">
          <a:solidFill>
            <a:schemeClr val="tx1"/>
          </a:solidFill>
          <a:latin typeface="+mn-lt"/>
          <a:ea typeface="+mn-ea"/>
          <a:cs typeface="+mn-cs"/>
        </a:defRPr>
      </a:lvl2pPr>
      <a:lvl3pPr marL="2519995" algn="l" defTabSz="2519995" rtl="0" eaLnBrk="1" latinLnBrk="0" hangingPunct="1">
        <a:defRPr sz="4961" kern="1200">
          <a:solidFill>
            <a:schemeClr val="tx1"/>
          </a:solidFill>
          <a:latin typeface="+mn-lt"/>
          <a:ea typeface="+mn-ea"/>
          <a:cs typeface="+mn-cs"/>
        </a:defRPr>
      </a:lvl3pPr>
      <a:lvl4pPr marL="3779992" algn="l" defTabSz="2519995" rtl="0" eaLnBrk="1" latinLnBrk="0" hangingPunct="1">
        <a:defRPr sz="4961" kern="1200">
          <a:solidFill>
            <a:schemeClr val="tx1"/>
          </a:solidFill>
          <a:latin typeface="+mn-lt"/>
          <a:ea typeface="+mn-ea"/>
          <a:cs typeface="+mn-cs"/>
        </a:defRPr>
      </a:lvl4pPr>
      <a:lvl5pPr marL="5039990" algn="l" defTabSz="2519995" rtl="0" eaLnBrk="1" latinLnBrk="0" hangingPunct="1">
        <a:defRPr sz="4961" kern="1200">
          <a:solidFill>
            <a:schemeClr val="tx1"/>
          </a:solidFill>
          <a:latin typeface="+mn-lt"/>
          <a:ea typeface="+mn-ea"/>
          <a:cs typeface="+mn-cs"/>
        </a:defRPr>
      </a:lvl5pPr>
      <a:lvl6pPr marL="6299987" algn="l" defTabSz="2519995" rtl="0" eaLnBrk="1" latinLnBrk="0" hangingPunct="1">
        <a:defRPr sz="4961" kern="1200">
          <a:solidFill>
            <a:schemeClr val="tx1"/>
          </a:solidFill>
          <a:latin typeface="+mn-lt"/>
          <a:ea typeface="+mn-ea"/>
          <a:cs typeface="+mn-cs"/>
        </a:defRPr>
      </a:lvl6pPr>
      <a:lvl7pPr marL="7559985" algn="l" defTabSz="2519995" rtl="0" eaLnBrk="1" latinLnBrk="0" hangingPunct="1">
        <a:defRPr sz="4961" kern="1200">
          <a:solidFill>
            <a:schemeClr val="tx1"/>
          </a:solidFill>
          <a:latin typeface="+mn-lt"/>
          <a:ea typeface="+mn-ea"/>
          <a:cs typeface="+mn-cs"/>
        </a:defRPr>
      </a:lvl7pPr>
      <a:lvl8pPr marL="8819982" algn="l" defTabSz="2519995" rtl="0" eaLnBrk="1" latinLnBrk="0" hangingPunct="1">
        <a:defRPr sz="4961" kern="1200">
          <a:solidFill>
            <a:schemeClr val="tx1"/>
          </a:solidFill>
          <a:latin typeface="+mn-lt"/>
          <a:ea typeface="+mn-ea"/>
          <a:cs typeface="+mn-cs"/>
        </a:defRPr>
      </a:lvl8pPr>
      <a:lvl9pPr marL="10079980" algn="l" defTabSz="2519995" rtl="0" eaLnBrk="1" latinLnBrk="0" hangingPunct="1">
        <a:defRPr sz="49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Dikdörtgen 18">
            <a:extLst>
              <a:ext uri="{FF2B5EF4-FFF2-40B4-BE49-F238E27FC236}">
                <a16:creationId xmlns:a16="http://schemas.microsoft.com/office/drawing/2014/main" id="{61365ED9-7C46-4269-A23F-5370AEA2189C}"/>
              </a:ext>
            </a:extLst>
          </p:cNvPr>
          <p:cNvSpPr/>
          <p:nvPr/>
        </p:nvSpPr>
        <p:spPr>
          <a:xfrm>
            <a:off x="12694218" y="25866386"/>
            <a:ext cx="11359641" cy="7071765"/>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Dikdörtgen: Yuvarlatılmış Köşeler 15">
            <a:extLst>
              <a:ext uri="{FF2B5EF4-FFF2-40B4-BE49-F238E27FC236}">
                <a16:creationId xmlns:a16="http://schemas.microsoft.com/office/drawing/2014/main" id="{05D9748E-95A0-4DC4-B8E1-68088A3F8853}"/>
              </a:ext>
            </a:extLst>
          </p:cNvPr>
          <p:cNvSpPr/>
          <p:nvPr/>
        </p:nvSpPr>
        <p:spPr>
          <a:xfrm>
            <a:off x="12772621" y="6460293"/>
            <a:ext cx="11359653" cy="18656259"/>
          </a:xfrm>
          <a:prstGeom prst="roundRect">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0" name="Dikdörtgen: Yuvarlatılmış Köşeler 39">
            <a:extLst>
              <a:ext uri="{FF2B5EF4-FFF2-40B4-BE49-F238E27FC236}">
                <a16:creationId xmlns:a16="http://schemas.microsoft.com/office/drawing/2014/main" id="{1E1D0109-D6BC-44A7-A2EB-7584E41B70E6}"/>
              </a:ext>
            </a:extLst>
          </p:cNvPr>
          <p:cNvSpPr/>
          <p:nvPr/>
        </p:nvSpPr>
        <p:spPr>
          <a:xfrm>
            <a:off x="951116" y="10237596"/>
            <a:ext cx="11359653" cy="22700555"/>
          </a:xfrm>
          <a:prstGeom prst="round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pic>
        <p:nvPicPr>
          <p:cNvPr id="3" name="Resim 2">
            <a:extLst>
              <a:ext uri="{FF2B5EF4-FFF2-40B4-BE49-F238E27FC236}">
                <a16:creationId xmlns:a16="http://schemas.microsoft.com/office/drawing/2014/main" id="{609E6A5E-0529-4388-8F1E-DFA9D9550DF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60744" y="733956"/>
            <a:ext cx="2773782" cy="2773782"/>
          </a:xfrm>
          <a:prstGeom prst="rect">
            <a:avLst/>
          </a:prstGeom>
        </p:spPr>
      </p:pic>
      <p:sp>
        <p:nvSpPr>
          <p:cNvPr id="9" name="Metin kutusu 8">
            <a:extLst>
              <a:ext uri="{FF2B5EF4-FFF2-40B4-BE49-F238E27FC236}">
                <a16:creationId xmlns:a16="http://schemas.microsoft.com/office/drawing/2014/main" id="{251EF195-B45B-4682-8D4C-5427985D5CA0}"/>
              </a:ext>
            </a:extLst>
          </p:cNvPr>
          <p:cNvSpPr txBox="1"/>
          <p:nvPr/>
        </p:nvSpPr>
        <p:spPr>
          <a:xfrm>
            <a:off x="4034526" y="733956"/>
            <a:ext cx="16785659" cy="4247317"/>
          </a:xfrm>
          <a:prstGeom prst="rect">
            <a:avLst/>
          </a:prstGeom>
          <a:noFill/>
        </p:spPr>
        <p:txBody>
          <a:bodyPr wrap="square" rtlCol="0">
            <a:spAutoFit/>
          </a:bodyPr>
          <a:lstStyle/>
          <a:p>
            <a:pPr algn="ctr"/>
            <a:r>
              <a:rPr lang="tr-TR" sz="4400" b="1" dirty="0"/>
              <a:t>KARADENİZ TEKNİK ÜNİVERİSTESİ</a:t>
            </a:r>
          </a:p>
          <a:p>
            <a:pPr algn="ctr"/>
            <a:r>
              <a:rPr lang="tr-TR" sz="4400" b="1" dirty="0"/>
              <a:t>MÜHENDİSLİK FAKÜLTESİ</a:t>
            </a:r>
          </a:p>
          <a:p>
            <a:pPr algn="ctr"/>
            <a:r>
              <a:rPr lang="tr-TR" sz="4400" b="1" dirty="0"/>
              <a:t> MAKİNE MÜHENDİSLİĞİ BÖLÜMÜ</a:t>
            </a:r>
          </a:p>
          <a:p>
            <a:pPr algn="ctr"/>
            <a:endParaRPr lang="tr-TR" sz="2400" b="1" dirty="0"/>
          </a:p>
          <a:p>
            <a:pPr algn="ctr"/>
            <a:r>
              <a:rPr lang="tr-TR" sz="4400" dirty="0">
                <a:latin typeface="Century Schoolbook" panose="02040604050505020304" pitchFamily="18" charset="0"/>
              </a:rPr>
              <a:t> </a:t>
            </a:r>
            <a:r>
              <a:rPr lang="tr-TR" sz="5400" dirty="0">
                <a:effectLst/>
                <a:latin typeface="Century Schoolbook" panose="02040604050505020304" pitchFamily="18" charset="0"/>
                <a:ea typeface="Calibri" panose="020F0502020204030204" pitchFamily="34" charset="0"/>
                <a:cs typeface="Times New Roman" panose="02020603050405020304" pitchFamily="18" charset="0"/>
              </a:rPr>
              <a:t>SABİT KANATLI İNSANSIZ HAVA ARACI</a:t>
            </a:r>
            <a:endParaRPr lang="tr-TR" sz="5400" dirty="0">
              <a:latin typeface="Century Schoolbook" panose="02040604050505020304" pitchFamily="18" charset="0"/>
            </a:endParaRPr>
          </a:p>
          <a:p>
            <a:pPr algn="ctr"/>
            <a:endParaRPr lang="tr-TR" sz="2000" dirty="0">
              <a:latin typeface="Century Schoolbook" panose="02040604050505020304" pitchFamily="18" charset="0"/>
            </a:endParaRPr>
          </a:p>
          <a:p>
            <a:pPr algn="ctr"/>
            <a:r>
              <a:rPr lang="tr-TR" sz="4000" dirty="0">
                <a:latin typeface="Century Schoolbook" panose="02040604050505020304" pitchFamily="18" charset="0"/>
              </a:rPr>
              <a:t>Danışman: </a:t>
            </a:r>
            <a:r>
              <a:rPr lang="tr-TR" sz="4000" dirty="0" err="1">
                <a:latin typeface="Century Schoolbook" panose="02040604050505020304" pitchFamily="18" charset="0"/>
              </a:rPr>
              <a:t>Prof.Dr</a:t>
            </a:r>
            <a:r>
              <a:rPr lang="tr-TR" sz="4000" dirty="0">
                <a:latin typeface="Century Schoolbook" panose="02040604050505020304" pitchFamily="18" charset="0"/>
              </a:rPr>
              <a:t>. Levent GÜMÜŞEL</a:t>
            </a:r>
          </a:p>
        </p:txBody>
      </p:sp>
      <p:pic>
        <p:nvPicPr>
          <p:cNvPr id="12" name="Resim 11">
            <a:extLst>
              <a:ext uri="{FF2B5EF4-FFF2-40B4-BE49-F238E27FC236}">
                <a16:creationId xmlns:a16="http://schemas.microsoft.com/office/drawing/2014/main" id="{5E9ADB5B-A60C-497C-8328-F81EF90CE07F}"/>
              </a:ext>
            </a:extLst>
          </p:cNvPr>
          <p:cNvPicPr>
            <a:picLocks noChangeAspect="1"/>
          </p:cNvPicPr>
          <p:nvPr/>
        </p:nvPicPr>
        <p:blipFill>
          <a:blip r:embed="rId3"/>
          <a:stretch>
            <a:fillRect/>
          </a:stretch>
        </p:blipFill>
        <p:spPr>
          <a:xfrm>
            <a:off x="21482442" y="733818"/>
            <a:ext cx="2773920" cy="2773920"/>
          </a:xfrm>
          <a:prstGeom prst="rect">
            <a:avLst/>
          </a:prstGeom>
        </p:spPr>
      </p:pic>
      <p:cxnSp>
        <p:nvCxnSpPr>
          <p:cNvPr id="14" name="Düz Bağlayıcı 13">
            <a:extLst>
              <a:ext uri="{FF2B5EF4-FFF2-40B4-BE49-F238E27FC236}">
                <a16:creationId xmlns:a16="http://schemas.microsoft.com/office/drawing/2014/main" id="{E392165F-5093-45CA-B150-56406C1979CD}"/>
              </a:ext>
            </a:extLst>
          </p:cNvPr>
          <p:cNvCxnSpPr>
            <a:cxnSpLocks/>
          </p:cNvCxnSpPr>
          <p:nvPr/>
        </p:nvCxnSpPr>
        <p:spPr>
          <a:xfrm>
            <a:off x="2188399" y="5731105"/>
            <a:ext cx="2047789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Düz Bağlayıcı 19">
            <a:extLst>
              <a:ext uri="{FF2B5EF4-FFF2-40B4-BE49-F238E27FC236}">
                <a16:creationId xmlns:a16="http://schemas.microsoft.com/office/drawing/2014/main" id="{A3D34E46-80F2-4316-8D0A-1145E159BBF3}"/>
              </a:ext>
            </a:extLst>
          </p:cNvPr>
          <p:cNvCxnSpPr/>
          <p:nvPr/>
        </p:nvCxnSpPr>
        <p:spPr>
          <a:xfrm>
            <a:off x="12599987" y="6330462"/>
            <a:ext cx="0" cy="28029876"/>
          </a:xfrm>
          <a:prstGeom prst="line">
            <a:avLst/>
          </a:prstGeom>
        </p:spPr>
        <p:style>
          <a:lnRef idx="1">
            <a:schemeClr val="accent1"/>
          </a:lnRef>
          <a:fillRef idx="0">
            <a:schemeClr val="accent1"/>
          </a:fillRef>
          <a:effectRef idx="0">
            <a:schemeClr val="accent1"/>
          </a:effectRef>
          <a:fontRef idx="minor">
            <a:schemeClr val="tx1"/>
          </a:fontRef>
        </p:style>
      </p:cxnSp>
      <p:sp>
        <p:nvSpPr>
          <p:cNvPr id="24" name="Dikdörtgen 23">
            <a:extLst>
              <a:ext uri="{FF2B5EF4-FFF2-40B4-BE49-F238E27FC236}">
                <a16:creationId xmlns:a16="http://schemas.microsoft.com/office/drawing/2014/main" id="{EAF617D3-ACC0-4FB0-96E3-A68A9D526CB7}"/>
              </a:ext>
            </a:extLst>
          </p:cNvPr>
          <p:cNvSpPr/>
          <p:nvPr/>
        </p:nvSpPr>
        <p:spPr>
          <a:xfrm>
            <a:off x="1067701" y="6510487"/>
            <a:ext cx="11359654" cy="3035702"/>
          </a:xfrm>
          <a:prstGeom prst="rect">
            <a:avLst/>
          </a:prstGeom>
          <a:solidFill>
            <a:schemeClr val="accent6">
              <a:lumMod val="40000"/>
              <a:lumOff val="60000"/>
            </a:schemeClr>
          </a:solidFill>
          <a:ln>
            <a:noFill/>
          </a:ln>
          <a:effectLst/>
          <a:scene3d>
            <a:camera prst="orthographicFront">
              <a:rot lat="0" lon="0" rev="0"/>
            </a:camera>
            <a:lightRig rig="glow" dir="t">
              <a:rot lat="0" lon="0" rev="14100000"/>
            </a:lightRig>
          </a:scene3d>
          <a:sp3d prstMaterial="softEdge">
            <a:bevelT w="127000" prst="artDeco"/>
          </a:sp3d>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tr-TR" sz="2400" dirty="0">
              <a:ln w="0"/>
              <a:solidFill>
                <a:schemeClr val="tx1"/>
              </a:solidFill>
              <a:effectLst>
                <a:outerShdw blurRad="38100" dist="19050" dir="2700000" algn="tl" rotWithShape="0">
                  <a:schemeClr val="dk1">
                    <a:alpha val="40000"/>
                  </a:schemeClr>
                </a:outerShdw>
              </a:effectLst>
            </a:endParaRPr>
          </a:p>
        </p:txBody>
      </p:sp>
      <p:sp>
        <p:nvSpPr>
          <p:cNvPr id="25" name="Metin kutusu 24">
            <a:extLst>
              <a:ext uri="{FF2B5EF4-FFF2-40B4-BE49-F238E27FC236}">
                <a16:creationId xmlns:a16="http://schemas.microsoft.com/office/drawing/2014/main" id="{9B532658-8F8E-482C-A4F8-BECBF0372D26}"/>
              </a:ext>
            </a:extLst>
          </p:cNvPr>
          <p:cNvSpPr txBox="1"/>
          <p:nvPr/>
        </p:nvSpPr>
        <p:spPr>
          <a:xfrm>
            <a:off x="1260744" y="7000347"/>
            <a:ext cx="10661620" cy="1938992"/>
          </a:xfrm>
          <a:prstGeom prst="rect">
            <a:avLst/>
          </a:prstGeom>
          <a:noFill/>
        </p:spPr>
        <p:txBody>
          <a:bodyPr wrap="square" rtlCol="0">
            <a:spAutoFit/>
          </a:bodyPr>
          <a:lstStyle/>
          <a:p>
            <a:pPr algn="just"/>
            <a:r>
              <a:rPr lang="tr-TR" sz="2400" dirty="0">
                <a:latin typeface="Times New Roman" panose="02020603050405020304" pitchFamily="18" charset="0"/>
                <a:cs typeface="Times New Roman" panose="02020603050405020304" pitchFamily="18" charset="0"/>
              </a:rPr>
              <a:t>	Teknolojik gelişmelerle birlikte, her alanda gözlendiği gibi havacılıkta da otonom sistemlere geçişle birlikte insansız hava aracı kullanımı günümüzde yaygınlaşmıştır. Savunma sanayi alanında gözlem ve saldırı amaçlı geliştirilen bu insansız hava araçları modern savaş stratejilerini yeniden baştan yazılmasına neden olmuştur. Bu nedenle bitirme projesi olarak insansız  hava aracı tasarımı ve üretimi yapılmıştır.</a:t>
            </a:r>
          </a:p>
        </p:txBody>
      </p:sp>
      <p:sp>
        <p:nvSpPr>
          <p:cNvPr id="35" name="Metin kutusu 34">
            <a:extLst>
              <a:ext uri="{FF2B5EF4-FFF2-40B4-BE49-F238E27FC236}">
                <a16:creationId xmlns:a16="http://schemas.microsoft.com/office/drawing/2014/main" id="{A440D814-5B3E-4B2A-9E8A-0E09916AF462}"/>
              </a:ext>
            </a:extLst>
          </p:cNvPr>
          <p:cNvSpPr txBox="1"/>
          <p:nvPr/>
        </p:nvSpPr>
        <p:spPr>
          <a:xfrm>
            <a:off x="2313425" y="5092218"/>
            <a:ext cx="20227860" cy="584775"/>
          </a:xfrm>
          <a:prstGeom prst="rect">
            <a:avLst/>
          </a:prstGeom>
          <a:noFill/>
        </p:spPr>
        <p:txBody>
          <a:bodyPr wrap="square" rtlCol="0">
            <a:spAutoFit/>
          </a:bodyPr>
          <a:lstStyle/>
          <a:p>
            <a:pPr algn="ctr"/>
            <a:r>
              <a:rPr lang="tr-TR" sz="3200" dirty="0"/>
              <a:t>Çağdaş BOLDAZ, </a:t>
            </a:r>
            <a:r>
              <a:rPr lang="tr-TR" sz="3200" dirty="0" err="1"/>
              <a:t>Keremcan</a:t>
            </a:r>
            <a:r>
              <a:rPr lang="tr-TR" sz="3200" dirty="0"/>
              <a:t> ÇAPKIN, Ali Rıza TÜRE, Emirhan EKŞİOĞLU, Berkan SAYGILI</a:t>
            </a:r>
          </a:p>
        </p:txBody>
      </p:sp>
      <p:sp>
        <p:nvSpPr>
          <p:cNvPr id="41" name="Dikdörtgen 40">
            <a:extLst>
              <a:ext uri="{FF2B5EF4-FFF2-40B4-BE49-F238E27FC236}">
                <a16:creationId xmlns:a16="http://schemas.microsoft.com/office/drawing/2014/main" id="{DAED6FC0-712F-4628-BE61-F704227BF2E7}"/>
              </a:ext>
            </a:extLst>
          </p:cNvPr>
          <p:cNvSpPr/>
          <p:nvPr/>
        </p:nvSpPr>
        <p:spPr>
          <a:xfrm>
            <a:off x="4971772" y="6141155"/>
            <a:ext cx="3551494" cy="6382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tr-TR" sz="2800" dirty="0"/>
              <a:t>GİRİŞ</a:t>
            </a:r>
          </a:p>
        </p:txBody>
      </p:sp>
      <p:sp>
        <p:nvSpPr>
          <p:cNvPr id="42" name="Dikdörtgen 41">
            <a:extLst>
              <a:ext uri="{FF2B5EF4-FFF2-40B4-BE49-F238E27FC236}">
                <a16:creationId xmlns:a16="http://schemas.microsoft.com/office/drawing/2014/main" id="{81D26801-F24D-41E0-9DD2-4A253DF9707D}"/>
              </a:ext>
            </a:extLst>
          </p:cNvPr>
          <p:cNvSpPr/>
          <p:nvPr/>
        </p:nvSpPr>
        <p:spPr>
          <a:xfrm>
            <a:off x="4485587" y="9793081"/>
            <a:ext cx="4523862" cy="60956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tr-TR" sz="2800" dirty="0"/>
              <a:t>TASARIMIN TANITIMI</a:t>
            </a:r>
          </a:p>
        </p:txBody>
      </p:sp>
      <p:sp>
        <p:nvSpPr>
          <p:cNvPr id="44" name="Metin kutusu 43">
            <a:extLst>
              <a:ext uri="{FF2B5EF4-FFF2-40B4-BE49-F238E27FC236}">
                <a16:creationId xmlns:a16="http://schemas.microsoft.com/office/drawing/2014/main" id="{E94080F7-6323-485F-9E09-B3BAFF923DB7}"/>
              </a:ext>
            </a:extLst>
          </p:cNvPr>
          <p:cNvSpPr txBox="1"/>
          <p:nvPr/>
        </p:nvSpPr>
        <p:spPr>
          <a:xfrm>
            <a:off x="1756609" y="11146253"/>
            <a:ext cx="10165753" cy="830997"/>
          </a:xfrm>
          <a:prstGeom prst="rect">
            <a:avLst/>
          </a:prstGeom>
          <a:noFill/>
        </p:spPr>
        <p:txBody>
          <a:bodyPr wrap="square" rtlCol="0">
            <a:spAutoFit/>
          </a:bodyPr>
          <a:lstStyle/>
          <a:p>
            <a:r>
              <a:rPr lang="tr-TR" sz="2400" dirty="0"/>
              <a:t>	</a:t>
            </a:r>
          </a:p>
          <a:p>
            <a:r>
              <a:rPr lang="tr-TR" sz="2400" dirty="0"/>
              <a:t>	</a:t>
            </a:r>
          </a:p>
        </p:txBody>
      </p:sp>
      <p:sp>
        <p:nvSpPr>
          <p:cNvPr id="2" name="Metin kutusu 1">
            <a:extLst>
              <a:ext uri="{FF2B5EF4-FFF2-40B4-BE49-F238E27FC236}">
                <a16:creationId xmlns:a16="http://schemas.microsoft.com/office/drawing/2014/main" id="{DBDD4D87-7E12-44DE-9FDF-741F84B30F62}"/>
              </a:ext>
            </a:extLst>
          </p:cNvPr>
          <p:cNvSpPr txBox="1"/>
          <p:nvPr/>
        </p:nvSpPr>
        <p:spPr>
          <a:xfrm>
            <a:off x="8999463" y="19803435"/>
            <a:ext cx="2847744" cy="369332"/>
          </a:xfrm>
          <a:prstGeom prst="rect">
            <a:avLst/>
          </a:prstGeom>
          <a:noFill/>
        </p:spPr>
        <p:txBody>
          <a:bodyPr wrap="square" rtlCol="0">
            <a:spAutoFit/>
          </a:bodyPr>
          <a:lstStyle/>
          <a:p>
            <a:r>
              <a:rPr lang="tr-TR" dirty="0"/>
              <a:t>Şekil 1. Genel Özellikler</a:t>
            </a:r>
          </a:p>
        </p:txBody>
      </p:sp>
      <p:sp>
        <p:nvSpPr>
          <p:cNvPr id="4" name="Metin kutusu 3">
            <a:extLst>
              <a:ext uri="{FF2B5EF4-FFF2-40B4-BE49-F238E27FC236}">
                <a16:creationId xmlns:a16="http://schemas.microsoft.com/office/drawing/2014/main" id="{4E801A8A-388E-417C-8023-9D03F622DF9D}"/>
              </a:ext>
            </a:extLst>
          </p:cNvPr>
          <p:cNvSpPr txBox="1"/>
          <p:nvPr/>
        </p:nvSpPr>
        <p:spPr>
          <a:xfrm>
            <a:off x="1756611" y="18663138"/>
            <a:ext cx="10165753" cy="830997"/>
          </a:xfrm>
          <a:prstGeom prst="rect">
            <a:avLst/>
          </a:prstGeom>
          <a:noFill/>
        </p:spPr>
        <p:txBody>
          <a:bodyPr wrap="square" rtlCol="0">
            <a:spAutoFit/>
          </a:bodyPr>
          <a:lstStyle/>
          <a:p>
            <a:endParaRPr lang="tr-TR" sz="2400" dirty="0"/>
          </a:p>
          <a:p>
            <a:r>
              <a:rPr lang="tr-TR" sz="2400" dirty="0"/>
              <a:t> </a:t>
            </a:r>
          </a:p>
        </p:txBody>
      </p:sp>
      <p:sp>
        <p:nvSpPr>
          <p:cNvPr id="10" name="Metin kutusu 9">
            <a:extLst>
              <a:ext uri="{FF2B5EF4-FFF2-40B4-BE49-F238E27FC236}">
                <a16:creationId xmlns:a16="http://schemas.microsoft.com/office/drawing/2014/main" id="{A578FEE6-6EAF-477A-901F-D8EC597F1B5F}"/>
              </a:ext>
            </a:extLst>
          </p:cNvPr>
          <p:cNvSpPr txBox="1"/>
          <p:nvPr/>
        </p:nvSpPr>
        <p:spPr>
          <a:xfrm>
            <a:off x="6131936" y="20424281"/>
            <a:ext cx="5587857" cy="461665"/>
          </a:xfrm>
          <a:prstGeom prst="rect">
            <a:avLst/>
          </a:prstGeom>
          <a:noFill/>
        </p:spPr>
        <p:txBody>
          <a:bodyPr wrap="square" rtlCol="0">
            <a:spAutoFit/>
          </a:bodyPr>
          <a:lstStyle/>
          <a:p>
            <a:r>
              <a:rPr lang="tr-TR" sz="2400" dirty="0"/>
              <a:t>	</a:t>
            </a:r>
          </a:p>
        </p:txBody>
      </p:sp>
      <p:sp>
        <p:nvSpPr>
          <p:cNvPr id="13" name="Metin kutusu 12">
            <a:extLst>
              <a:ext uri="{FF2B5EF4-FFF2-40B4-BE49-F238E27FC236}">
                <a16:creationId xmlns:a16="http://schemas.microsoft.com/office/drawing/2014/main" id="{ADD861D7-E455-4E40-83F8-C2BEF4CDE5B0}"/>
              </a:ext>
            </a:extLst>
          </p:cNvPr>
          <p:cNvSpPr txBox="1"/>
          <p:nvPr/>
        </p:nvSpPr>
        <p:spPr>
          <a:xfrm>
            <a:off x="3199713" y="25226977"/>
            <a:ext cx="2571749" cy="369332"/>
          </a:xfrm>
          <a:prstGeom prst="rect">
            <a:avLst/>
          </a:prstGeom>
          <a:noFill/>
        </p:spPr>
        <p:txBody>
          <a:bodyPr wrap="square" rtlCol="0">
            <a:spAutoFit/>
          </a:bodyPr>
          <a:lstStyle/>
          <a:p>
            <a:r>
              <a:rPr lang="tr-TR" dirty="0"/>
              <a:t>Şekil 2. Yüksüz halde</a:t>
            </a:r>
          </a:p>
        </p:txBody>
      </p:sp>
      <p:sp>
        <p:nvSpPr>
          <p:cNvPr id="15" name="Metin kutusu 14">
            <a:extLst>
              <a:ext uri="{FF2B5EF4-FFF2-40B4-BE49-F238E27FC236}">
                <a16:creationId xmlns:a16="http://schemas.microsoft.com/office/drawing/2014/main" id="{E42151EC-0A53-49C2-BAEB-D764DEC99B0A}"/>
              </a:ext>
            </a:extLst>
          </p:cNvPr>
          <p:cNvSpPr txBox="1"/>
          <p:nvPr/>
        </p:nvSpPr>
        <p:spPr>
          <a:xfrm>
            <a:off x="3479358" y="31469543"/>
            <a:ext cx="3200392" cy="369332"/>
          </a:xfrm>
          <a:prstGeom prst="rect">
            <a:avLst/>
          </a:prstGeom>
          <a:noFill/>
        </p:spPr>
        <p:txBody>
          <a:bodyPr wrap="square" rtlCol="0">
            <a:spAutoFit/>
          </a:bodyPr>
          <a:lstStyle/>
          <a:p>
            <a:r>
              <a:rPr lang="tr-TR" dirty="0"/>
              <a:t>Şekil 3. Yük altında</a:t>
            </a:r>
          </a:p>
        </p:txBody>
      </p:sp>
      <p:sp>
        <p:nvSpPr>
          <p:cNvPr id="17" name="Metin kutusu 16">
            <a:extLst>
              <a:ext uri="{FF2B5EF4-FFF2-40B4-BE49-F238E27FC236}">
                <a16:creationId xmlns:a16="http://schemas.microsoft.com/office/drawing/2014/main" id="{38C8F97A-54B7-4167-BDB1-82EEB815AEEC}"/>
              </a:ext>
            </a:extLst>
          </p:cNvPr>
          <p:cNvSpPr txBox="1"/>
          <p:nvPr/>
        </p:nvSpPr>
        <p:spPr>
          <a:xfrm>
            <a:off x="17339868" y="18319631"/>
            <a:ext cx="6297860" cy="369332"/>
          </a:xfrm>
          <a:prstGeom prst="rect">
            <a:avLst/>
          </a:prstGeom>
          <a:noFill/>
        </p:spPr>
        <p:txBody>
          <a:bodyPr wrap="square" rtlCol="0">
            <a:spAutoFit/>
          </a:bodyPr>
          <a:lstStyle/>
          <a:p>
            <a:r>
              <a:rPr lang="tr-TR" dirty="0"/>
              <a:t>Şekil 4. Perspektif görünüm</a:t>
            </a:r>
          </a:p>
        </p:txBody>
      </p:sp>
      <p:sp>
        <p:nvSpPr>
          <p:cNvPr id="18" name="Metin kutusu 17">
            <a:extLst>
              <a:ext uri="{FF2B5EF4-FFF2-40B4-BE49-F238E27FC236}">
                <a16:creationId xmlns:a16="http://schemas.microsoft.com/office/drawing/2014/main" id="{F32120BF-B7E7-42EF-9140-CCE2838EB1EA}"/>
              </a:ext>
            </a:extLst>
          </p:cNvPr>
          <p:cNvSpPr txBox="1"/>
          <p:nvPr/>
        </p:nvSpPr>
        <p:spPr>
          <a:xfrm>
            <a:off x="17431387" y="24258911"/>
            <a:ext cx="6622472" cy="369332"/>
          </a:xfrm>
          <a:prstGeom prst="rect">
            <a:avLst/>
          </a:prstGeom>
          <a:noFill/>
        </p:spPr>
        <p:txBody>
          <a:bodyPr wrap="square" rtlCol="0">
            <a:spAutoFit/>
          </a:bodyPr>
          <a:lstStyle/>
          <a:p>
            <a:r>
              <a:rPr lang="tr-TR" dirty="0"/>
              <a:t>Şekil 5. Patlama Görünümü</a:t>
            </a:r>
          </a:p>
        </p:txBody>
      </p:sp>
      <p:sp>
        <p:nvSpPr>
          <p:cNvPr id="21" name="Dikdörtgen 20">
            <a:extLst>
              <a:ext uri="{FF2B5EF4-FFF2-40B4-BE49-F238E27FC236}">
                <a16:creationId xmlns:a16="http://schemas.microsoft.com/office/drawing/2014/main" id="{A1CEC32E-F9A3-46F4-9E7B-A6E9C3B7868E}"/>
              </a:ext>
            </a:extLst>
          </p:cNvPr>
          <p:cNvSpPr/>
          <p:nvPr/>
        </p:nvSpPr>
        <p:spPr>
          <a:xfrm>
            <a:off x="16364619" y="25360870"/>
            <a:ext cx="4175656" cy="83548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tr-TR" sz="2800" dirty="0"/>
              <a:t>SONUÇ </a:t>
            </a:r>
          </a:p>
        </p:txBody>
      </p:sp>
      <p:sp>
        <p:nvSpPr>
          <p:cNvPr id="22" name="Metin kutusu 21">
            <a:extLst>
              <a:ext uri="{FF2B5EF4-FFF2-40B4-BE49-F238E27FC236}">
                <a16:creationId xmlns:a16="http://schemas.microsoft.com/office/drawing/2014/main" id="{CB0E4B6E-CA0E-4F84-9D18-21A264C1FD24}"/>
              </a:ext>
            </a:extLst>
          </p:cNvPr>
          <p:cNvSpPr txBox="1"/>
          <p:nvPr/>
        </p:nvSpPr>
        <p:spPr>
          <a:xfrm>
            <a:off x="13272653" y="26975584"/>
            <a:ext cx="10202769" cy="3888244"/>
          </a:xfrm>
          <a:prstGeom prst="rect">
            <a:avLst/>
          </a:prstGeom>
          <a:noFill/>
        </p:spPr>
        <p:txBody>
          <a:bodyPr wrap="square" rtlCol="0">
            <a:spAutoFit/>
          </a:bodyPr>
          <a:lstStyle/>
          <a:p>
            <a:pPr algn="just">
              <a:spcAft>
                <a:spcPts val="800"/>
              </a:spcAft>
            </a:pP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	İnsansız hava aracının motor testleri sonucu ortaya çıkan itki kuvveti %75 olarak saptandı. Bu değer kumandada gaz verme komutunda %5 sapma gösterip uçuş alanında hava şartlarından kaynaklandığı sonucuna varıldı. Manevra kabiliyeti testlerinde </a:t>
            </a:r>
            <a:r>
              <a:rPr lang="tr-TR" sz="2400" dirty="0" err="1">
                <a:effectLst/>
                <a:latin typeface="Times New Roman" panose="02020603050405020304" pitchFamily="18" charset="0"/>
                <a:ea typeface="Calibri" panose="020F0502020204030204" pitchFamily="34" charset="0"/>
                <a:cs typeface="Times New Roman" panose="02020603050405020304" pitchFamily="18" charset="0"/>
              </a:rPr>
              <a:t>roll</a:t>
            </a: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2400" dirty="0" err="1">
                <a:effectLst/>
                <a:latin typeface="Times New Roman" panose="02020603050405020304" pitchFamily="18" charset="0"/>
                <a:ea typeface="Calibri" panose="020F0502020204030204" pitchFamily="34" charset="0"/>
                <a:cs typeface="Times New Roman" panose="02020603050405020304" pitchFamily="18" charset="0"/>
              </a:rPr>
              <a:t>pitch</a:t>
            </a: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 ve </a:t>
            </a:r>
            <a:r>
              <a:rPr lang="tr-TR" sz="2400" dirty="0" err="1">
                <a:effectLst/>
                <a:latin typeface="Times New Roman" panose="02020603050405020304" pitchFamily="18" charset="0"/>
                <a:ea typeface="Calibri" panose="020F0502020204030204" pitchFamily="34" charset="0"/>
                <a:cs typeface="Times New Roman" panose="02020603050405020304" pitchFamily="18" charset="0"/>
              </a:rPr>
              <a:t>yaw</a:t>
            </a: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 dönüş durumlarında </a:t>
            </a:r>
            <a:r>
              <a:rPr lang="tr-TR" sz="2400" dirty="0" err="1">
                <a:effectLst/>
                <a:latin typeface="Times New Roman" panose="02020603050405020304" pitchFamily="18" charset="0"/>
                <a:ea typeface="Calibri" panose="020F0502020204030204" pitchFamily="34" charset="0"/>
                <a:cs typeface="Times New Roman" panose="02020603050405020304" pitchFamily="18" charset="0"/>
              </a:rPr>
              <a:t>aileron</a:t>
            </a: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2400" dirty="0" err="1">
                <a:effectLst/>
                <a:latin typeface="Times New Roman" panose="02020603050405020304" pitchFamily="18" charset="0"/>
                <a:ea typeface="Calibri" panose="020F0502020204030204" pitchFamily="34" charset="0"/>
                <a:cs typeface="Times New Roman" panose="02020603050405020304" pitchFamily="18" charset="0"/>
              </a:rPr>
              <a:t>rudder</a:t>
            </a: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 ve </a:t>
            </a:r>
            <a:r>
              <a:rPr lang="tr-TR" sz="2400" dirty="0" err="1">
                <a:effectLst/>
                <a:latin typeface="Times New Roman" panose="02020603050405020304" pitchFamily="18" charset="0"/>
                <a:ea typeface="Calibri" panose="020F0502020204030204" pitchFamily="34" charset="0"/>
                <a:cs typeface="Times New Roman" panose="02020603050405020304" pitchFamily="18" charset="0"/>
              </a:rPr>
              <a:t>elavatörün</a:t>
            </a: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 yeterli olduğu gözlemlendi. Uçuş esnasında montajlanan parçaların </a:t>
            </a:r>
            <a:r>
              <a:rPr lang="tr-TR" sz="2400" dirty="0" err="1">
                <a:effectLst/>
                <a:latin typeface="Times New Roman" panose="02020603050405020304" pitchFamily="18" charset="0"/>
                <a:ea typeface="Calibri" panose="020F0502020204030204" pitchFamily="34" charset="0"/>
                <a:cs typeface="Times New Roman" panose="02020603050405020304" pitchFamily="18" charset="0"/>
              </a:rPr>
              <a:t>rijitliği</a:t>
            </a: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 onaylanıp, uçağın havadayken ve yerdeyken herhangi bir </a:t>
            </a:r>
            <a:r>
              <a:rPr lang="tr-TR" sz="2400" dirty="0" err="1">
                <a:effectLst/>
                <a:latin typeface="Times New Roman" panose="02020603050405020304" pitchFamily="18" charset="0"/>
                <a:ea typeface="Calibri" panose="020F0502020204030204" pitchFamily="34" charset="0"/>
                <a:cs typeface="Times New Roman" panose="02020603050405020304" pitchFamily="18" charset="0"/>
              </a:rPr>
              <a:t>kompanenti</a:t>
            </a: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 parçalandığı ya da koptuğu gözlemlenmedi. Kullanılmış olan </a:t>
            </a:r>
            <a:r>
              <a:rPr lang="tr-TR" sz="2400" dirty="0">
                <a:effectLst/>
                <a:latin typeface="Times New Roman" panose="02020603050405020304" pitchFamily="18" charset="0"/>
                <a:cs typeface="Times New Roman" panose="02020603050405020304" pitchFamily="18" charset="0"/>
              </a:rPr>
              <a:t>3S </a:t>
            </a:r>
            <a:r>
              <a:rPr lang="tr-TR" sz="2400" dirty="0" err="1">
                <a:effectLst/>
                <a:latin typeface="Times New Roman" panose="02020603050405020304" pitchFamily="18" charset="0"/>
                <a:cs typeface="Times New Roman" panose="02020603050405020304" pitchFamily="18" charset="0"/>
              </a:rPr>
              <a:t>Lipo</a:t>
            </a:r>
            <a:r>
              <a:rPr lang="tr-TR" sz="2400" dirty="0">
                <a:effectLst/>
                <a:latin typeface="Times New Roman" panose="02020603050405020304" pitchFamily="18" charset="0"/>
                <a:cs typeface="Times New Roman" panose="02020603050405020304" pitchFamily="18" charset="0"/>
              </a:rPr>
              <a:t> Batarya 4000mAh</a:t>
            </a: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 pilin görev şartlarındaki maksimum uçuş süresi 5 dakika şartına uygun enerji kapasitesinde olduğu uçuş testlerinde ispatlandı.</a:t>
            </a:r>
          </a:p>
          <a:p>
            <a:pPr algn="just"/>
            <a:r>
              <a:rPr lang="tr-TR" sz="2400" dirty="0">
                <a:latin typeface="Times New Roman" panose="02020603050405020304" pitchFamily="18" charset="0"/>
                <a:cs typeface="Times New Roman" panose="02020603050405020304" pitchFamily="18" charset="0"/>
              </a:rPr>
              <a:t>		</a:t>
            </a:r>
          </a:p>
        </p:txBody>
      </p:sp>
      <p:cxnSp>
        <p:nvCxnSpPr>
          <p:cNvPr id="26" name="Düz Bağlayıcı 25">
            <a:extLst>
              <a:ext uri="{FF2B5EF4-FFF2-40B4-BE49-F238E27FC236}">
                <a16:creationId xmlns:a16="http://schemas.microsoft.com/office/drawing/2014/main" id="{1ADA93A7-B4FD-45A0-AE2A-F27C1F9131D5}"/>
              </a:ext>
            </a:extLst>
          </p:cNvPr>
          <p:cNvCxnSpPr>
            <a:cxnSpLocks/>
          </p:cNvCxnSpPr>
          <p:nvPr/>
        </p:nvCxnSpPr>
        <p:spPr>
          <a:xfrm>
            <a:off x="1756611" y="34605278"/>
            <a:ext cx="21718813" cy="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Resim 6" descr="gök, uçak, hava taşıtı, kırmızı içeren bir resim&#10;&#10;Açıklama otomatik olarak oluşturuldu">
            <a:extLst>
              <a:ext uri="{FF2B5EF4-FFF2-40B4-BE49-F238E27FC236}">
                <a16:creationId xmlns:a16="http://schemas.microsoft.com/office/drawing/2014/main" id="{58A05396-596B-466E-BACA-8DF089BD6A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353721" y="13043122"/>
            <a:ext cx="8572499" cy="5141413"/>
          </a:xfrm>
          <a:prstGeom prst="rect">
            <a:avLst/>
          </a:prstGeom>
        </p:spPr>
      </p:pic>
      <p:pic>
        <p:nvPicPr>
          <p:cNvPr id="23" name="Resim 22" descr="kırmızı içeren bir resim&#10;&#10;Açıklama otomatik olarak oluşturuldu">
            <a:extLst>
              <a:ext uri="{FF2B5EF4-FFF2-40B4-BE49-F238E27FC236}">
                <a16:creationId xmlns:a16="http://schemas.microsoft.com/office/drawing/2014/main" id="{1C2A8FBA-2E94-455B-8ED6-F4DB42DCBF6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375763" y="19193391"/>
            <a:ext cx="8550457" cy="5005868"/>
          </a:xfrm>
          <a:prstGeom prst="rect">
            <a:avLst/>
          </a:prstGeom>
        </p:spPr>
      </p:pic>
      <p:sp>
        <p:nvSpPr>
          <p:cNvPr id="46" name="Metin kutusu 45">
            <a:extLst>
              <a:ext uri="{FF2B5EF4-FFF2-40B4-BE49-F238E27FC236}">
                <a16:creationId xmlns:a16="http://schemas.microsoft.com/office/drawing/2014/main" id="{32C6720A-A1D6-4837-B1C1-8238C715593B}"/>
              </a:ext>
            </a:extLst>
          </p:cNvPr>
          <p:cNvSpPr txBox="1"/>
          <p:nvPr/>
        </p:nvSpPr>
        <p:spPr>
          <a:xfrm>
            <a:off x="1508675" y="11330919"/>
            <a:ext cx="10661620" cy="4524315"/>
          </a:xfrm>
          <a:prstGeom prst="rect">
            <a:avLst/>
          </a:prstGeom>
          <a:noFill/>
        </p:spPr>
        <p:txBody>
          <a:bodyPr wrap="square" rtlCol="0">
            <a:spAutoFit/>
          </a:bodyPr>
          <a:lstStyle/>
          <a:p>
            <a:pPr algn="just"/>
            <a:r>
              <a:rPr lang="tr-TR" sz="2400" dirty="0">
                <a:latin typeface="Times New Roman" panose="02020603050405020304" pitchFamily="18" charset="0"/>
                <a:cs typeface="Times New Roman" panose="02020603050405020304" pitchFamily="18" charset="0"/>
              </a:rPr>
              <a:t>	İHA’ </a:t>
            </a:r>
            <a:r>
              <a:rPr lang="tr-TR" sz="2400" dirty="0" err="1">
                <a:latin typeface="Times New Roman" panose="02020603050405020304" pitchFamily="18" charset="0"/>
                <a:cs typeface="Times New Roman" panose="02020603050405020304" pitchFamily="18" charset="0"/>
              </a:rPr>
              <a:t>nın</a:t>
            </a:r>
            <a:r>
              <a:rPr lang="tr-TR" sz="2400" dirty="0">
                <a:latin typeface="Times New Roman" panose="02020603050405020304" pitchFamily="18" charset="0"/>
                <a:cs typeface="Times New Roman" panose="02020603050405020304" pitchFamily="18" charset="0"/>
              </a:rPr>
              <a:t> ağırlığının minimum olması, üretilebilir olması ve maliyetinin ucuz olması hedeflendi. Bu bağlamda İHA’ </a:t>
            </a:r>
            <a:r>
              <a:rPr lang="tr-TR" sz="2400" dirty="0" err="1">
                <a:latin typeface="Times New Roman" panose="02020603050405020304" pitchFamily="18" charset="0"/>
                <a:cs typeface="Times New Roman" panose="02020603050405020304" pitchFamily="18" charset="0"/>
              </a:rPr>
              <a:t>nın</a:t>
            </a:r>
            <a:r>
              <a:rPr lang="tr-TR" sz="2400" dirty="0">
                <a:latin typeface="Times New Roman" panose="02020603050405020304" pitchFamily="18" charset="0"/>
                <a:cs typeface="Times New Roman" panose="02020603050405020304" pitchFamily="18" charset="0"/>
              </a:rPr>
              <a:t> gövdesi strafor üretildi ve karbon fiber borularla iskelet sistemi dizayn edildi. Araştırmalar sonucunda yüksek performansa sahip kanat profilleri arasından maksimum Cl/</a:t>
            </a:r>
            <a:r>
              <a:rPr lang="tr-TR" sz="2400" dirty="0" err="1">
                <a:latin typeface="Times New Roman" panose="02020603050405020304" pitchFamily="18" charset="0"/>
                <a:cs typeface="Times New Roman" panose="02020603050405020304" pitchFamily="18" charset="0"/>
              </a:rPr>
              <a:t>Cd</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Reynold</a:t>
            </a:r>
            <a:r>
              <a:rPr lang="tr-TR" sz="2400" dirty="0">
                <a:latin typeface="Times New Roman" panose="02020603050405020304" pitchFamily="18" charset="0"/>
                <a:cs typeface="Times New Roman" panose="02020603050405020304" pitchFamily="18" charset="0"/>
              </a:rPr>
              <a:t> sayısı, </a:t>
            </a:r>
            <a:r>
              <a:rPr lang="tr-TR" sz="2400" dirty="0" err="1">
                <a:latin typeface="Times New Roman" panose="02020603050405020304" pitchFamily="18" charset="0"/>
                <a:cs typeface="Times New Roman" panose="02020603050405020304" pitchFamily="18" charset="0"/>
              </a:rPr>
              <a:t>Mach</a:t>
            </a:r>
            <a:r>
              <a:rPr lang="tr-TR" sz="2400" dirty="0">
                <a:latin typeface="Times New Roman" panose="02020603050405020304" pitchFamily="18" charset="0"/>
                <a:cs typeface="Times New Roman" panose="02020603050405020304" pitchFamily="18" charset="0"/>
              </a:rPr>
              <a:t> sayısı, maksimum kalınlık ve profil geometrisi parametreleri referans alınmış olup CLARK V kanat profili seçildi. Güvenlik açısından </a:t>
            </a:r>
            <a:r>
              <a:rPr lang="tr-TR" sz="2400" dirty="0" err="1">
                <a:latin typeface="Times New Roman" panose="02020603050405020304" pitchFamily="18" charset="0"/>
                <a:cs typeface="Times New Roman" panose="02020603050405020304" pitchFamily="18" charset="0"/>
              </a:rPr>
              <a:t>İHA'da</a:t>
            </a:r>
            <a:r>
              <a:rPr lang="tr-TR" sz="2400" dirty="0">
                <a:latin typeface="Times New Roman" panose="02020603050405020304" pitchFamily="18" charset="0"/>
                <a:cs typeface="Times New Roman" panose="02020603050405020304" pitchFamily="18" charset="0"/>
              </a:rPr>
              <a:t> bulunan lityum-polimer pilin dış yüzeyi göze çarpan bir </a:t>
            </a:r>
            <a:r>
              <a:rPr lang="tr-TR" sz="2400" dirty="0" err="1">
                <a:latin typeface="Times New Roman" panose="02020603050405020304" pitchFamily="18" charset="0"/>
                <a:cs typeface="Times New Roman" panose="02020603050405020304" pitchFamily="18" charset="0"/>
              </a:rPr>
              <a:t>shrink</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makaron</a:t>
            </a:r>
            <a:r>
              <a:rPr lang="tr-TR" sz="2400" dirty="0">
                <a:latin typeface="Times New Roman" panose="02020603050405020304" pitchFamily="18" charset="0"/>
                <a:cs typeface="Times New Roman" panose="02020603050405020304" pitchFamily="18" charset="0"/>
              </a:rPr>
              <a:t> kaplama ile </a:t>
            </a:r>
            <a:r>
              <a:rPr lang="tr-TR" sz="2400" dirty="0" err="1">
                <a:latin typeface="Times New Roman" panose="02020603050405020304" pitchFamily="18" charset="0"/>
                <a:cs typeface="Times New Roman" panose="02020603050405020304" pitchFamily="18" charset="0"/>
              </a:rPr>
              <a:t>kaplanılmış</a:t>
            </a:r>
            <a:r>
              <a:rPr lang="tr-TR" sz="2400" dirty="0">
                <a:latin typeface="Times New Roman" panose="02020603050405020304" pitchFamily="18" charset="0"/>
                <a:cs typeface="Times New Roman" panose="02020603050405020304" pitchFamily="18" charset="0"/>
              </a:rPr>
              <a:t> olup acil bir durumda kolay ulaşılabilmesi amaçlandı. İHA’ </a:t>
            </a:r>
            <a:r>
              <a:rPr lang="tr-TR" sz="2400" dirty="0" err="1">
                <a:latin typeface="Times New Roman" panose="02020603050405020304" pitchFamily="18" charset="0"/>
                <a:cs typeface="Times New Roman" panose="02020603050405020304" pitchFamily="18" charset="0"/>
              </a:rPr>
              <a:t>nın</a:t>
            </a:r>
            <a:r>
              <a:rPr lang="tr-TR" sz="2400" dirty="0">
                <a:latin typeface="Times New Roman" panose="02020603050405020304" pitchFamily="18" charset="0"/>
                <a:cs typeface="Times New Roman" panose="02020603050405020304" pitchFamily="18" charset="0"/>
              </a:rPr>
              <a:t> kavramsal analizler sonucunda 3000 g ağırlığında olacağı ve 3S </a:t>
            </a:r>
            <a:r>
              <a:rPr lang="tr-TR" sz="2400" dirty="0" err="1">
                <a:latin typeface="Times New Roman" panose="02020603050405020304" pitchFamily="18" charset="0"/>
                <a:cs typeface="Times New Roman" panose="02020603050405020304" pitchFamily="18" charset="0"/>
              </a:rPr>
              <a:t>Lipo</a:t>
            </a:r>
            <a:r>
              <a:rPr lang="tr-TR" sz="2400" dirty="0">
                <a:latin typeface="Times New Roman" panose="02020603050405020304" pitchFamily="18" charset="0"/>
                <a:cs typeface="Times New Roman" panose="02020603050405020304" pitchFamily="18" charset="0"/>
              </a:rPr>
              <a:t> Batarya 4000mAh ile 7.8dk uçuş yapabileceği belirlendi. İHA’ </a:t>
            </a:r>
            <a:r>
              <a:rPr lang="tr-TR" sz="2400" dirty="0" err="1">
                <a:latin typeface="Times New Roman" panose="02020603050405020304" pitchFamily="18" charset="0"/>
                <a:cs typeface="Times New Roman" panose="02020603050405020304" pitchFamily="18" charset="0"/>
              </a:rPr>
              <a:t>nın</a:t>
            </a:r>
            <a:r>
              <a:rPr lang="tr-TR" sz="2400" dirty="0">
                <a:latin typeface="Times New Roman" panose="02020603050405020304" pitchFamily="18" charset="0"/>
                <a:cs typeface="Times New Roman" panose="02020603050405020304" pitchFamily="18" charset="0"/>
              </a:rPr>
              <a:t>; radyo sinyali kaybında veya sert hava koşullarında arıza emniyet sistemi </a:t>
            </a:r>
            <a:r>
              <a:rPr lang="tr-TR" sz="2400" dirty="0" err="1">
                <a:latin typeface="Times New Roman" panose="02020603050405020304" pitchFamily="18" charset="0"/>
                <a:cs typeface="Times New Roman" panose="02020603050405020304" pitchFamily="18" charset="0"/>
              </a:rPr>
              <a:t>modu</a:t>
            </a:r>
            <a:r>
              <a:rPr lang="tr-TR" sz="2400" dirty="0">
                <a:latin typeface="Times New Roman" panose="02020603050405020304" pitchFamily="18" charset="0"/>
                <a:cs typeface="Times New Roman" panose="02020603050405020304" pitchFamily="18" charset="0"/>
              </a:rPr>
              <a:t> etkin olup, sorun giderilene kadar kendi ekseni etrafında dönmesi amaçlandı. </a:t>
            </a:r>
          </a:p>
        </p:txBody>
      </p:sp>
      <p:pic>
        <p:nvPicPr>
          <p:cNvPr id="49" name="Resim 48">
            <a:extLst>
              <a:ext uri="{FF2B5EF4-FFF2-40B4-BE49-F238E27FC236}">
                <a16:creationId xmlns:a16="http://schemas.microsoft.com/office/drawing/2014/main" id="{5F97DCFB-C55F-4CAB-B8BE-72CF0208D921}"/>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4353722" y="7626487"/>
            <a:ext cx="8572500" cy="4566285"/>
          </a:xfrm>
          <a:prstGeom prst="rect">
            <a:avLst/>
          </a:prstGeom>
          <a:noFill/>
          <a:ln>
            <a:noFill/>
          </a:ln>
        </p:spPr>
      </p:pic>
      <p:sp>
        <p:nvSpPr>
          <p:cNvPr id="50" name="Metin kutusu 49">
            <a:extLst>
              <a:ext uri="{FF2B5EF4-FFF2-40B4-BE49-F238E27FC236}">
                <a16:creationId xmlns:a16="http://schemas.microsoft.com/office/drawing/2014/main" id="{C24EC716-0E5A-44F5-AE36-2EB6A5A911CA}"/>
              </a:ext>
            </a:extLst>
          </p:cNvPr>
          <p:cNvSpPr txBox="1"/>
          <p:nvPr/>
        </p:nvSpPr>
        <p:spPr>
          <a:xfrm>
            <a:off x="16628360" y="12293288"/>
            <a:ext cx="6297860" cy="369332"/>
          </a:xfrm>
          <a:prstGeom prst="rect">
            <a:avLst/>
          </a:prstGeom>
          <a:noFill/>
        </p:spPr>
        <p:txBody>
          <a:bodyPr wrap="square" rtlCol="0">
            <a:spAutoFit/>
          </a:bodyPr>
          <a:lstStyle/>
          <a:p>
            <a:r>
              <a:rPr lang="tr-TR" dirty="0"/>
              <a:t>Şekil 3. Tam itki durumunda motorun özellikleri</a:t>
            </a:r>
          </a:p>
        </p:txBody>
      </p:sp>
      <mc:AlternateContent xmlns:mc="http://schemas.openxmlformats.org/markup-compatibility/2006" xmlns:a14="http://schemas.microsoft.com/office/drawing/2010/main">
        <mc:Choice Requires="a14">
          <p:graphicFrame>
            <p:nvGraphicFramePr>
              <p:cNvPr id="32" name="Tablo 31">
                <a:extLst>
                  <a:ext uri="{FF2B5EF4-FFF2-40B4-BE49-F238E27FC236}">
                    <a16:creationId xmlns:a16="http://schemas.microsoft.com/office/drawing/2014/main" id="{DD5475AB-55CD-4F1F-BA52-E5C307E1FC3F}"/>
                  </a:ext>
                </a:extLst>
              </p:cNvPr>
              <p:cNvGraphicFramePr>
                <a:graphicFrameLocks noGrp="1"/>
              </p:cNvGraphicFramePr>
              <p:nvPr>
                <p:extLst>
                  <p:ext uri="{D42A27DB-BD31-4B8C-83A1-F6EECF244321}">
                    <p14:modId xmlns:p14="http://schemas.microsoft.com/office/powerpoint/2010/main" val="66850982"/>
                  </p:ext>
                </p:extLst>
              </p:nvPr>
            </p:nvGraphicFramePr>
            <p:xfrm>
              <a:off x="8159061" y="15790988"/>
              <a:ext cx="3592830" cy="3967480"/>
            </p:xfrm>
            <a:graphic>
              <a:graphicData uri="http://schemas.openxmlformats.org/drawingml/2006/table">
                <a:tbl>
                  <a:tblPr firstRow="1" firstCol="1" bandRow="1">
                    <a:tableStyleId>{5C22544A-7EE6-4342-B048-85BDC9FD1C3A}</a:tableStyleId>
                  </a:tblPr>
                  <a:tblGrid>
                    <a:gridCol w="1796415">
                      <a:extLst>
                        <a:ext uri="{9D8B030D-6E8A-4147-A177-3AD203B41FA5}">
                          <a16:colId xmlns:a16="http://schemas.microsoft.com/office/drawing/2014/main" val="685111264"/>
                        </a:ext>
                      </a:extLst>
                    </a:gridCol>
                    <a:gridCol w="1796415">
                      <a:extLst>
                        <a:ext uri="{9D8B030D-6E8A-4147-A177-3AD203B41FA5}">
                          <a16:colId xmlns:a16="http://schemas.microsoft.com/office/drawing/2014/main" val="334502835"/>
                        </a:ext>
                      </a:extLst>
                    </a:gridCol>
                  </a:tblGrid>
                  <a:tr h="360680">
                    <a:tc>
                      <a:txBody>
                        <a:bodyPr/>
                        <a:lstStyle/>
                        <a:p>
                          <a:pPr algn="ctr">
                            <a:lnSpc>
                              <a:spcPct val="150000"/>
                            </a:lnSpc>
                            <a:spcAft>
                              <a:spcPts val="800"/>
                            </a:spcAft>
                          </a:pPr>
                          <a:r>
                            <a:rPr lang="tr-TR" sz="1200">
                              <a:effectLst/>
                            </a:rPr>
                            <a:t>Motor</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tr-TR" sz="1200">
                              <a:effectLst/>
                            </a:rPr>
                            <a:t>T-Motor AS2820</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82123113"/>
                      </a:ext>
                    </a:extLst>
                  </a:tr>
                  <a:tr h="360680">
                    <a:tc>
                      <a:txBody>
                        <a:bodyPr/>
                        <a:lstStyle/>
                        <a:p>
                          <a:pPr algn="ctr">
                            <a:lnSpc>
                              <a:spcPct val="150000"/>
                            </a:lnSpc>
                            <a:spcAft>
                              <a:spcPts val="800"/>
                            </a:spcAft>
                          </a:pPr>
                          <a:r>
                            <a:rPr lang="tr-TR" sz="1200">
                              <a:effectLst/>
                            </a:rPr>
                            <a:t>Pil</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tr-TR" sz="1200" dirty="0">
                              <a:effectLst/>
                            </a:rPr>
                            <a:t>3S </a:t>
                          </a:r>
                          <a:r>
                            <a:rPr lang="tr-TR" sz="1200" dirty="0" err="1">
                              <a:effectLst/>
                            </a:rPr>
                            <a:t>Lipo</a:t>
                          </a:r>
                          <a:r>
                            <a:rPr lang="tr-TR" sz="1200" dirty="0">
                              <a:effectLst/>
                            </a:rPr>
                            <a:t> Batarya 4000mAh</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67268019"/>
                      </a:ext>
                    </a:extLst>
                  </a:tr>
                  <a:tr h="360680">
                    <a:tc>
                      <a:txBody>
                        <a:bodyPr/>
                        <a:lstStyle/>
                        <a:p>
                          <a:pPr algn="ctr">
                            <a:lnSpc>
                              <a:spcPct val="150000"/>
                            </a:lnSpc>
                            <a:spcAft>
                              <a:spcPts val="800"/>
                            </a:spcAft>
                          </a:pPr>
                          <a:r>
                            <a:rPr lang="tr-TR" sz="1200">
                              <a:effectLst/>
                            </a:rPr>
                            <a:t>Uçuş Süresi</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tr-TR" sz="1200">
                              <a:effectLst/>
                            </a:rPr>
                            <a:t>7.8dk </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41979108"/>
                      </a:ext>
                    </a:extLst>
                  </a:tr>
                  <a:tr h="360680">
                    <a:tc>
                      <a:txBody>
                        <a:bodyPr/>
                        <a:lstStyle/>
                        <a:p>
                          <a:pPr algn="ctr">
                            <a:lnSpc>
                              <a:spcPct val="150000"/>
                            </a:lnSpc>
                            <a:spcAft>
                              <a:spcPts val="800"/>
                            </a:spcAft>
                          </a:pPr>
                          <a:r>
                            <a:rPr lang="tr-TR" sz="1200">
                              <a:effectLst/>
                            </a:rPr>
                            <a:t>Gövde Malzemesi</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tr-TR" sz="1200" dirty="0">
                              <a:effectLst/>
                              <a:latin typeface="Times New Roman" panose="02020603050405020304" pitchFamily="18" charset="0"/>
                              <a:ea typeface="Calibri" panose="020F0502020204030204" pitchFamily="34" charset="0"/>
                              <a:cs typeface="Times New Roman" panose="02020603050405020304" pitchFamily="18" charset="0"/>
                            </a:rPr>
                            <a:t>Strafor</a:t>
                          </a:r>
                        </a:p>
                      </a:txBody>
                      <a:tcPr marL="68580" marR="68580" marT="0" marB="0"/>
                    </a:tc>
                    <a:extLst>
                      <a:ext uri="{0D108BD9-81ED-4DB2-BD59-A6C34878D82A}">
                        <a16:rowId xmlns:a16="http://schemas.microsoft.com/office/drawing/2014/main" val="4021394073"/>
                      </a:ext>
                    </a:extLst>
                  </a:tr>
                  <a:tr h="360680">
                    <a:tc>
                      <a:txBody>
                        <a:bodyPr/>
                        <a:lstStyle/>
                        <a:p>
                          <a:pPr algn="ctr">
                            <a:lnSpc>
                              <a:spcPct val="150000"/>
                            </a:lnSpc>
                            <a:spcAft>
                              <a:spcPts val="800"/>
                            </a:spcAft>
                          </a:pPr>
                          <a:r>
                            <a:rPr lang="tr-TR" sz="1200">
                              <a:effectLst/>
                            </a:rPr>
                            <a:t>Uçak Kütlesi</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tr-TR" sz="1200">
                              <a:effectLst/>
                            </a:rPr>
                            <a:t>3000g</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93491765"/>
                      </a:ext>
                    </a:extLst>
                  </a:tr>
                  <a:tr h="360680">
                    <a:tc>
                      <a:txBody>
                        <a:bodyPr/>
                        <a:lstStyle/>
                        <a:p>
                          <a:pPr algn="ctr">
                            <a:lnSpc>
                              <a:spcPct val="150000"/>
                            </a:lnSpc>
                            <a:spcAft>
                              <a:spcPts val="800"/>
                            </a:spcAft>
                          </a:pPr>
                          <a:r>
                            <a:rPr lang="tr-TR" sz="1200">
                              <a:effectLst/>
                            </a:rPr>
                            <a:t>Kanat Profili</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tr-TR" sz="1200">
                              <a:effectLst/>
                            </a:rPr>
                            <a:t>CLARK V</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84606603"/>
                      </a:ext>
                    </a:extLst>
                  </a:tr>
                  <a:tr h="360680">
                    <a:tc>
                      <a:txBody>
                        <a:bodyPr/>
                        <a:lstStyle/>
                        <a:p>
                          <a:pPr algn="ctr">
                            <a:lnSpc>
                              <a:spcPct val="150000"/>
                            </a:lnSpc>
                            <a:spcAft>
                              <a:spcPts val="800"/>
                            </a:spcAft>
                          </a:pPr>
                          <a:r>
                            <a:rPr lang="tr-TR" sz="1200">
                              <a:effectLst/>
                            </a:rPr>
                            <a:t>Hücum Açısı</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tr-TR" sz="1200">
                              <a:effectLst/>
                            </a:rPr>
                            <a:t>5,25</a:t>
                          </a:r>
                          <a14:m>
                            <m:oMath xmlns:m="http://schemas.openxmlformats.org/officeDocument/2006/math">
                              <m:r>
                                <a:rPr lang="tr-TR" sz="1200">
                                  <a:effectLst/>
                                  <a:latin typeface="Cambria Math" panose="02040503050406030204" pitchFamily="18" charset="0"/>
                                </a:rPr>
                                <m:t>℃</m:t>
                              </m:r>
                            </m:oMath>
                          </a14:m>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7992673"/>
                      </a:ext>
                    </a:extLst>
                  </a:tr>
                  <a:tr h="360680">
                    <a:tc>
                      <a:txBody>
                        <a:bodyPr/>
                        <a:lstStyle/>
                        <a:p>
                          <a:pPr algn="ctr">
                            <a:lnSpc>
                              <a:spcPct val="150000"/>
                            </a:lnSpc>
                            <a:spcAft>
                              <a:spcPts val="800"/>
                            </a:spcAft>
                          </a:pPr>
                          <a:r>
                            <a:rPr lang="tr-TR" sz="1200">
                              <a:effectLst/>
                            </a:rPr>
                            <a:t>Max Cl/Cd</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tr-TR" sz="1200">
                              <a:effectLst/>
                            </a:rPr>
                            <a:t>80.92</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83984523"/>
                      </a:ext>
                    </a:extLst>
                  </a:tr>
                  <a:tr h="360680">
                    <a:tc>
                      <a:txBody>
                        <a:bodyPr/>
                        <a:lstStyle/>
                        <a:p>
                          <a:pPr algn="ctr">
                            <a:lnSpc>
                              <a:spcPct val="150000"/>
                            </a:lnSpc>
                            <a:spcAft>
                              <a:spcPts val="800"/>
                            </a:spcAft>
                          </a:pPr>
                          <a:r>
                            <a:rPr lang="tr-TR" sz="1200">
                              <a:effectLst/>
                            </a:rPr>
                            <a:t>Reynold Sayısı</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tr-TR" sz="1200">
                              <a:effectLst/>
                            </a:rPr>
                            <a:t>200,000</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00759382"/>
                      </a:ext>
                    </a:extLst>
                  </a:tr>
                  <a:tr h="360680">
                    <a:tc>
                      <a:txBody>
                        <a:bodyPr/>
                        <a:lstStyle/>
                        <a:p>
                          <a:pPr algn="ctr">
                            <a:lnSpc>
                              <a:spcPct val="150000"/>
                            </a:lnSpc>
                            <a:spcAft>
                              <a:spcPts val="800"/>
                            </a:spcAft>
                          </a:pPr>
                          <a:r>
                            <a:rPr lang="tr-TR" sz="1200">
                              <a:effectLst/>
                            </a:rPr>
                            <a:t>Mach Sayısı</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tr-TR" sz="1200">
                              <a:effectLst/>
                            </a:rPr>
                            <a:t>Ses Altı Hız</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6606393"/>
                      </a:ext>
                    </a:extLst>
                  </a:tr>
                  <a:tr h="360680">
                    <a:tc>
                      <a:txBody>
                        <a:bodyPr/>
                        <a:lstStyle/>
                        <a:p>
                          <a:pPr algn="ctr">
                            <a:lnSpc>
                              <a:spcPct val="150000"/>
                            </a:lnSpc>
                            <a:spcAft>
                              <a:spcPts val="800"/>
                            </a:spcAft>
                          </a:pPr>
                          <a:r>
                            <a:rPr lang="tr-TR" sz="1200" dirty="0">
                              <a:effectLst/>
                            </a:rPr>
                            <a:t>Pervane</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tr-TR" sz="1200" dirty="0">
                              <a:effectLst/>
                            </a:rPr>
                            <a:t>APC 10x5.5 inç</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98304194"/>
                      </a:ext>
                    </a:extLst>
                  </a:tr>
                </a:tbl>
              </a:graphicData>
            </a:graphic>
          </p:graphicFrame>
        </mc:Choice>
        <mc:Fallback xmlns="">
          <p:graphicFrame>
            <p:nvGraphicFramePr>
              <p:cNvPr id="32" name="Tablo 31">
                <a:extLst>
                  <a:ext uri="{FF2B5EF4-FFF2-40B4-BE49-F238E27FC236}">
                    <a16:creationId xmlns:a16="http://schemas.microsoft.com/office/drawing/2014/main" id="{DD5475AB-55CD-4F1F-BA52-E5C307E1FC3F}"/>
                  </a:ext>
                </a:extLst>
              </p:cNvPr>
              <p:cNvGraphicFramePr>
                <a:graphicFrameLocks noGrp="1"/>
              </p:cNvGraphicFramePr>
              <p:nvPr>
                <p:extLst>
                  <p:ext uri="{D42A27DB-BD31-4B8C-83A1-F6EECF244321}">
                    <p14:modId xmlns:p14="http://schemas.microsoft.com/office/powerpoint/2010/main" val="66850982"/>
                  </p:ext>
                </p:extLst>
              </p:nvPr>
            </p:nvGraphicFramePr>
            <p:xfrm>
              <a:off x="8159061" y="15790988"/>
              <a:ext cx="3592830" cy="3967480"/>
            </p:xfrm>
            <a:graphic>
              <a:graphicData uri="http://schemas.openxmlformats.org/drawingml/2006/table">
                <a:tbl>
                  <a:tblPr firstRow="1" firstCol="1" bandRow="1">
                    <a:tableStyleId>{5C22544A-7EE6-4342-B048-85BDC9FD1C3A}</a:tableStyleId>
                  </a:tblPr>
                  <a:tblGrid>
                    <a:gridCol w="1796415">
                      <a:extLst>
                        <a:ext uri="{9D8B030D-6E8A-4147-A177-3AD203B41FA5}">
                          <a16:colId xmlns:a16="http://schemas.microsoft.com/office/drawing/2014/main" val="685111264"/>
                        </a:ext>
                      </a:extLst>
                    </a:gridCol>
                    <a:gridCol w="1796415">
                      <a:extLst>
                        <a:ext uri="{9D8B030D-6E8A-4147-A177-3AD203B41FA5}">
                          <a16:colId xmlns:a16="http://schemas.microsoft.com/office/drawing/2014/main" val="334502835"/>
                        </a:ext>
                      </a:extLst>
                    </a:gridCol>
                  </a:tblGrid>
                  <a:tr h="360680">
                    <a:tc>
                      <a:txBody>
                        <a:bodyPr/>
                        <a:lstStyle/>
                        <a:p>
                          <a:pPr algn="ctr">
                            <a:lnSpc>
                              <a:spcPct val="150000"/>
                            </a:lnSpc>
                            <a:spcAft>
                              <a:spcPts val="800"/>
                            </a:spcAft>
                          </a:pPr>
                          <a:r>
                            <a:rPr lang="tr-TR" sz="1200">
                              <a:effectLst/>
                            </a:rPr>
                            <a:t>Motor</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tr-TR" sz="1200">
                              <a:effectLst/>
                            </a:rPr>
                            <a:t>T-Motor AS2820</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82123113"/>
                      </a:ext>
                    </a:extLst>
                  </a:tr>
                  <a:tr h="360680">
                    <a:tc>
                      <a:txBody>
                        <a:bodyPr/>
                        <a:lstStyle/>
                        <a:p>
                          <a:pPr algn="ctr">
                            <a:lnSpc>
                              <a:spcPct val="150000"/>
                            </a:lnSpc>
                            <a:spcAft>
                              <a:spcPts val="800"/>
                            </a:spcAft>
                          </a:pPr>
                          <a:r>
                            <a:rPr lang="tr-TR" sz="1200">
                              <a:effectLst/>
                            </a:rPr>
                            <a:t>Pil</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tr-TR" sz="1200" dirty="0">
                              <a:effectLst/>
                            </a:rPr>
                            <a:t>3S </a:t>
                          </a:r>
                          <a:r>
                            <a:rPr lang="tr-TR" sz="1200" dirty="0" err="1">
                              <a:effectLst/>
                            </a:rPr>
                            <a:t>Lipo</a:t>
                          </a:r>
                          <a:r>
                            <a:rPr lang="tr-TR" sz="1200" dirty="0">
                              <a:effectLst/>
                            </a:rPr>
                            <a:t> Batarya 4000mAh</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67268019"/>
                      </a:ext>
                    </a:extLst>
                  </a:tr>
                  <a:tr h="360680">
                    <a:tc>
                      <a:txBody>
                        <a:bodyPr/>
                        <a:lstStyle/>
                        <a:p>
                          <a:pPr algn="ctr">
                            <a:lnSpc>
                              <a:spcPct val="150000"/>
                            </a:lnSpc>
                            <a:spcAft>
                              <a:spcPts val="800"/>
                            </a:spcAft>
                          </a:pPr>
                          <a:r>
                            <a:rPr lang="tr-TR" sz="1200">
                              <a:effectLst/>
                            </a:rPr>
                            <a:t>Uçuş Süresi</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tr-TR" sz="1200">
                              <a:effectLst/>
                            </a:rPr>
                            <a:t>7.8dk </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41979108"/>
                      </a:ext>
                    </a:extLst>
                  </a:tr>
                  <a:tr h="360680">
                    <a:tc>
                      <a:txBody>
                        <a:bodyPr/>
                        <a:lstStyle/>
                        <a:p>
                          <a:pPr algn="ctr">
                            <a:lnSpc>
                              <a:spcPct val="150000"/>
                            </a:lnSpc>
                            <a:spcAft>
                              <a:spcPts val="800"/>
                            </a:spcAft>
                          </a:pPr>
                          <a:r>
                            <a:rPr lang="tr-TR" sz="1200">
                              <a:effectLst/>
                            </a:rPr>
                            <a:t>Gövde Malzemesi</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tr-TR" sz="1200" dirty="0">
                              <a:effectLst/>
                              <a:latin typeface="Times New Roman" panose="02020603050405020304" pitchFamily="18" charset="0"/>
                              <a:ea typeface="Calibri" panose="020F0502020204030204" pitchFamily="34" charset="0"/>
                              <a:cs typeface="Times New Roman" panose="02020603050405020304" pitchFamily="18" charset="0"/>
                            </a:rPr>
                            <a:t>Strafor</a:t>
                          </a:r>
                        </a:p>
                      </a:txBody>
                      <a:tcPr marL="68580" marR="68580" marT="0" marB="0"/>
                    </a:tc>
                    <a:extLst>
                      <a:ext uri="{0D108BD9-81ED-4DB2-BD59-A6C34878D82A}">
                        <a16:rowId xmlns:a16="http://schemas.microsoft.com/office/drawing/2014/main" val="4021394073"/>
                      </a:ext>
                    </a:extLst>
                  </a:tr>
                  <a:tr h="360680">
                    <a:tc>
                      <a:txBody>
                        <a:bodyPr/>
                        <a:lstStyle/>
                        <a:p>
                          <a:pPr algn="ctr">
                            <a:lnSpc>
                              <a:spcPct val="150000"/>
                            </a:lnSpc>
                            <a:spcAft>
                              <a:spcPts val="800"/>
                            </a:spcAft>
                          </a:pPr>
                          <a:r>
                            <a:rPr lang="tr-TR" sz="1200">
                              <a:effectLst/>
                            </a:rPr>
                            <a:t>Uçak Kütlesi</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tr-TR" sz="1200">
                              <a:effectLst/>
                            </a:rPr>
                            <a:t>3000g</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93491765"/>
                      </a:ext>
                    </a:extLst>
                  </a:tr>
                  <a:tr h="360680">
                    <a:tc>
                      <a:txBody>
                        <a:bodyPr/>
                        <a:lstStyle/>
                        <a:p>
                          <a:pPr algn="ctr">
                            <a:lnSpc>
                              <a:spcPct val="150000"/>
                            </a:lnSpc>
                            <a:spcAft>
                              <a:spcPts val="800"/>
                            </a:spcAft>
                          </a:pPr>
                          <a:r>
                            <a:rPr lang="tr-TR" sz="1200">
                              <a:effectLst/>
                            </a:rPr>
                            <a:t>Kanat Profili</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tr-TR" sz="1200">
                              <a:effectLst/>
                            </a:rPr>
                            <a:t>CLARK V</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84606603"/>
                      </a:ext>
                    </a:extLst>
                  </a:tr>
                  <a:tr h="360680">
                    <a:tc>
                      <a:txBody>
                        <a:bodyPr/>
                        <a:lstStyle/>
                        <a:p>
                          <a:pPr algn="ctr">
                            <a:lnSpc>
                              <a:spcPct val="150000"/>
                            </a:lnSpc>
                            <a:spcAft>
                              <a:spcPts val="800"/>
                            </a:spcAft>
                          </a:pPr>
                          <a:r>
                            <a:rPr lang="tr-TR" sz="1200">
                              <a:effectLst/>
                            </a:rPr>
                            <a:t>Hücum Açısı</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tr-TR"/>
                        </a:p>
                      </a:txBody>
                      <a:tcPr marL="68580" marR="68580" marT="0" marB="0">
                        <a:blipFill>
                          <a:blip r:embed="rId7"/>
                          <a:stretch>
                            <a:fillRect l="-100339" t="-605085" r="-1356" b="-405085"/>
                          </a:stretch>
                        </a:blipFill>
                      </a:tcPr>
                    </a:tc>
                    <a:extLst>
                      <a:ext uri="{0D108BD9-81ED-4DB2-BD59-A6C34878D82A}">
                        <a16:rowId xmlns:a16="http://schemas.microsoft.com/office/drawing/2014/main" val="2357992673"/>
                      </a:ext>
                    </a:extLst>
                  </a:tr>
                  <a:tr h="360680">
                    <a:tc>
                      <a:txBody>
                        <a:bodyPr/>
                        <a:lstStyle/>
                        <a:p>
                          <a:pPr algn="ctr">
                            <a:lnSpc>
                              <a:spcPct val="150000"/>
                            </a:lnSpc>
                            <a:spcAft>
                              <a:spcPts val="800"/>
                            </a:spcAft>
                          </a:pPr>
                          <a:r>
                            <a:rPr lang="tr-TR" sz="1200">
                              <a:effectLst/>
                            </a:rPr>
                            <a:t>Max Cl/Cd</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tr-TR" sz="1200">
                              <a:effectLst/>
                            </a:rPr>
                            <a:t>80.92</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83984523"/>
                      </a:ext>
                    </a:extLst>
                  </a:tr>
                  <a:tr h="360680">
                    <a:tc>
                      <a:txBody>
                        <a:bodyPr/>
                        <a:lstStyle/>
                        <a:p>
                          <a:pPr algn="ctr">
                            <a:lnSpc>
                              <a:spcPct val="150000"/>
                            </a:lnSpc>
                            <a:spcAft>
                              <a:spcPts val="800"/>
                            </a:spcAft>
                          </a:pPr>
                          <a:r>
                            <a:rPr lang="tr-TR" sz="1200">
                              <a:effectLst/>
                            </a:rPr>
                            <a:t>Reynold Sayısı</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tr-TR" sz="1200">
                              <a:effectLst/>
                            </a:rPr>
                            <a:t>200,000</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00759382"/>
                      </a:ext>
                    </a:extLst>
                  </a:tr>
                  <a:tr h="360680">
                    <a:tc>
                      <a:txBody>
                        <a:bodyPr/>
                        <a:lstStyle/>
                        <a:p>
                          <a:pPr algn="ctr">
                            <a:lnSpc>
                              <a:spcPct val="150000"/>
                            </a:lnSpc>
                            <a:spcAft>
                              <a:spcPts val="800"/>
                            </a:spcAft>
                          </a:pPr>
                          <a:r>
                            <a:rPr lang="tr-TR" sz="1200">
                              <a:effectLst/>
                            </a:rPr>
                            <a:t>Mach Sayısı</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tr-TR" sz="1200">
                              <a:effectLst/>
                            </a:rPr>
                            <a:t>Ses Altı Hız</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6606393"/>
                      </a:ext>
                    </a:extLst>
                  </a:tr>
                  <a:tr h="360680">
                    <a:tc>
                      <a:txBody>
                        <a:bodyPr/>
                        <a:lstStyle/>
                        <a:p>
                          <a:pPr algn="ctr">
                            <a:lnSpc>
                              <a:spcPct val="150000"/>
                            </a:lnSpc>
                            <a:spcAft>
                              <a:spcPts val="800"/>
                            </a:spcAft>
                          </a:pPr>
                          <a:r>
                            <a:rPr lang="tr-TR" sz="1200" dirty="0">
                              <a:effectLst/>
                            </a:rPr>
                            <a:t>Pervane</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tr-TR" sz="1200" dirty="0">
                              <a:effectLst/>
                            </a:rPr>
                            <a:t>APC 10x5.5 inç</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98304194"/>
                      </a:ext>
                    </a:extLst>
                  </a:tr>
                </a:tbl>
              </a:graphicData>
            </a:graphic>
          </p:graphicFrame>
        </mc:Fallback>
      </mc:AlternateContent>
      <p:pic>
        <p:nvPicPr>
          <p:cNvPr id="34" name="Resim 33">
            <a:extLst>
              <a:ext uri="{FF2B5EF4-FFF2-40B4-BE49-F238E27FC236}">
                <a16:creationId xmlns:a16="http://schemas.microsoft.com/office/drawing/2014/main" id="{EF73AA23-8873-4167-A02B-56A455957EFD}"/>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313425" y="26244832"/>
            <a:ext cx="8439150" cy="5476875"/>
          </a:xfrm>
          <a:prstGeom prst="rect">
            <a:avLst/>
          </a:prstGeom>
        </p:spPr>
      </p:pic>
      <p:pic>
        <p:nvPicPr>
          <p:cNvPr id="39" name="Resim 38">
            <a:extLst>
              <a:ext uri="{FF2B5EF4-FFF2-40B4-BE49-F238E27FC236}">
                <a16:creationId xmlns:a16="http://schemas.microsoft.com/office/drawing/2014/main" id="{F4500B1F-9B6E-4BB0-A474-2AA1A42A305B}"/>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294797" y="20394030"/>
            <a:ext cx="8439150" cy="5476875"/>
          </a:xfrm>
          <a:prstGeom prst="rect">
            <a:avLst/>
          </a:prstGeom>
        </p:spPr>
      </p:pic>
      <p:sp>
        <p:nvSpPr>
          <p:cNvPr id="51" name="Metin kutusu 50">
            <a:extLst>
              <a:ext uri="{FF2B5EF4-FFF2-40B4-BE49-F238E27FC236}">
                <a16:creationId xmlns:a16="http://schemas.microsoft.com/office/drawing/2014/main" id="{A1B4C4E7-88FC-47E3-BA64-F776FBA96F70}"/>
              </a:ext>
            </a:extLst>
          </p:cNvPr>
          <p:cNvSpPr txBox="1"/>
          <p:nvPr/>
        </p:nvSpPr>
        <p:spPr>
          <a:xfrm>
            <a:off x="1569900" y="16100174"/>
            <a:ext cx="6416528" cy="3724096"/>
          </a:xfrm>
          <a:prstGeom prst="rect">
            <a:avLst/>
          </a:prstGeom>
          <a:noFill/>
        </p:spPr>
        <p:txBody>
          <a:bodyPr wrap="square" rtlCol="0">
            <a:spAutoFit/>
          </a:bodyPr>
          <a:lstStyle/>
          <a:p>
            <a:endParaRPr lang="tr-TR" sz="2400" dirty="0">
              <a:latin typeface="Times New Roman" panose="02020603050405020304" pitchFamily="18" charset="0"/>
              <a:cs typeface="Times New Roman" panose="02020603050405020304" pitchFamily="18" charset="0"/>
            </a:endParaRPr>
          </a:p>
          <a:p>
            <a:pPr algn="just">
              <a:spcAft>
                <a:spcPts val="800"/>
              </a:spcAft>
            </a:pPr>
            <a:r>
              <a:rPr lang="tr-TR" sz="2400" dirty="0">
                <a:latin typeface="Times New Roman" panose="02020603050405020304" pitchFamily="18" charset="0"/>
                <a:ea typeface="Calibri" panose="020F0502020204030204" pitchFamily="34" charset="0"/>
                <a:cs typeface="Times New Roman" panose="02020603050405020304" pitchFamily="18" charset="0"/>
              </a:rPr>
              <a:t>	Şekil 1’deki tabloda İnsansız hava aracının genel özellikleri verilmiştir.</a:t>
            </a:r>
          </a:p>
          <a:p>
            <a:pPr algn="just">
              <a:spcAft>
                <a:spcPts val="800"/>
              </a:spcAft>
            </a:pPr>
            <a:endParaRPr lang="tr-TR" sz="24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2400" dirty="0" err="1">
                <a:effectLst/>
                <a:latin typeface="Times New Roman" panose="02020603050405020304" pitchFamily="18" charset="0"/>
                <a:ea typeface="Calibri" panose="020F0502020204030204" pitchFamily="34" charset="0"/>
                <a:cs typeface="Times New Roman" panose="02020603050405020304" pitchFamily="18" charset="0"/>
              </a:rPr>
              <a:t>Clark</a:t>
            </a: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 V kanat profilinin 5,25 derecelik hücum açısında akış analizleri ANSYS </a:t>
            </a:r>
            <a:r>
              <a:rPr lang="tr-TR" sz="2400" dirty="0" err="1">
                <a:effectLst/>
                <a:latin typeface="Times New Roman" panose="02020603050405020304" pitchFamily="18" charset="0"/>
                <a:ea typeface="Calibri" panose="020F0502020204030204" pitchFamily="34" charset="0"/>
                <a:cs typeface="Times New Roman" panose="02020603050405020304" pitchFamily="18" charset="0"/>
              </a:rPr>
              <a:t>workbench</a:t>
            </a:r>
            <a:r>
              <a:rPr lang="tr-TR" sz="2400" dirty="0">
                <a:effectLst/>
                <a:latin typeface="Times New Roman" panose="02020603050405020304" pitchFamily="18" charset="0"/>
                <a:ea typeface="Calibri" panose="020F0502020204030204" pitchFamily="34" charset="0"/>
                <a:cs typeface="Times New Roman" panose="02020603050405020304" pitchFamily="18" charset="0"/>
              </a:rPr>
              <a:t> R18.1 programında analiz edilmiş olup aşağıda hız ve basınç grafikleri verilmiştir.</a:t>
            </a:r>
          </a:p>
          <a:p>
            <a:endParaRPr lang="tr-TR" sz="2400" dirty="0">
              <a:latin typeface="Times New Roman" panose="02020603050405020304" pitchFamily="18" charset="0"/>
              <a:cs typeface="Times New Roman" panose="02020603050405020304" pitchFamily="18" charset="0"/>
            </a:endParaRPr>
          </a:p>
        </p:txBody>
      </p:sp>
      <p:sp>
        <p:nvSpPr>
          <p:cNvPr id="54" name="Metin kutusu 53">
            <a:extLst>
              <a:ext uri="{FF2B5EF4-FFF2-40B4-BE49-F238E27FC236}">
                <a16:creationId xmlns:a16="http://schemas.microsoft.com/office/drawing/2014/main" id="{712D5072-30BA-4DB3-9663-D8FC472A645D}"/>
              </a:ext>
            </a:extLst>
          </p:cNvPr>
          <p:cNvSpPr txBox="1"/>
          <p:nvPr/>
        </p:nvSpPr>
        <p:spPr>
          <a:xfrm>
            <a:off x="5255878" y="32098724"/>
            <a:ext cx="2847744" cy="369332"/>
          </a:xfrm>
          <a:prstGeom prst="rect">
            <a:avLst/>
          </a:prstGeom>
          <a:noFill/>
        </p:spPr>
        <p:txBody>
          <a:bodyPr wrap="square" rtlCol="0">
            <a:spAutoFit/>
          </a:bodyPr>
          <a:lstStyle/>
          <a:p>
            <a:r>
              <a:rPr lang="tr-TR" dirty="0"/>
              <a:t>Şekil 2 </a:t>
            </a:r>
            <a:r>
              <a:rPr lang="tr-TR" dirty="0" err="1"/>
              <a:t>Clark</a:t>
            </a:r>
            <a:r>
              <a:rPr lang="tr-TR" dirty="0"/>
              <a:t> V Akış Analizleri</a:t>
            </a:r>
          </a:p>
        </p:txBody>
      </p:sp>
    </p:spTree>
    <p:extLst>
      <p:ext uri="{BB962C8B-B14F-4D97-AF65-F5344CB8AC3E}">
        <p14:creationId xmlns:p14="http://schemas.microsoft.com/office/powerpoint/2010/main" val="222784304"/>
      </p:ext>
    </p:extLst>
  </p:cSld>
  <p:clrMapOvr>
    <a:masterClrMapping/>
  </p:clrMapOvr>
</p:sld>
</file>

<file path=ppt/theme/theme1.xml><?xml version="1.0" encoding="utf-8"?>
<a:theme xmlns:a="http://schemas.openxmlformats.org/drawingml/2006/main" name="Office Theme">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791</TotalTime>
  <Words>456</Words>
  <Application>Microsoft Office PowerPoint</Application>
  <PresentationFormat>Özel</PresentationFormat>
  <Paragraphs>53</Paragraphs>
  <Slides>1</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vt:i4>
      </vt:variant>
    </vt:vector>
  </HeadingPairs>
  <TitlesOfParts>
    <vt:vector size="8" baseType="lpstr">
      <vt:lpstr>Arial</vt:lpstr>
      <vt:lpstr>Calibri</vt:lpstr>
      <vt:lpstr>Calibri Light</vt:lpstr>
      <vt:lpstr>Cambria Math</vt:lpstr>
      <vt:lpstr>Century Schoolbook</vt:lpstr>
      <vt:lpstr>Times New Roman</vt:lpstr>
      <vt:lpstr>Office Theme</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serhat cam</dc:creator>
  <cp:lastModifiedBy>cagdas boldaz</cp:lastModifiedBy>
  <cp:revision>43</cp:revision>
  <dcterms:created xsi:type="dcterms:W3CDTF">2018-05-24T15:04:00Z</dcterms:created>
  <dcterms:modified xsi:type="dcterms:W3CDTF">2021-06-19T11:05:14Z</dcterms:modified>
</cp:coreProperties>
</file>