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62" r:id="rId3"/>
    <p:sldId id="263" r:id="rId4"/>
    <p:sldId id="256" r:id="rId5"/>
    <p:sldId id="258" r:id="rId6"/>
  </p:sldIdLst>
  <p:sldSz cx="25203150" cy="32404050"/>
  <p:notesSz cx="6858000" cy="9144000"/>
  <p:embeddedFontLst>
    <p:embeddedFont>
      <p:font typeface="Aleo" charset="0"/>
      <p:regular r:id="rId7"/>
      <p:bold r:id="rId8"/>
    </p:embeddedFont>
    <p:embeddedFont>
      <p:font typeface="Aleo Light" charset="0"/>
      <p:regular r:id="rId9"/>
    </p:embeddedFont>
    <p:embeddedFont>
      <p:font typeface="Aleo Bold" charset="0"/>
      <p:bold r:id="rId10"/>
    </p:embeddedFont>
    <p:embeddedFont>
      <p:font typeface="Barlow Condensed" charset="-94"/>
      <p:regular r:id="rId11"/>
      <p:bold r:id="rId12"/>
    </p:embeddedFont>
    <p:embeddedFont>
      <p:font typeface="Barlow Condensed Bold" charset="-94"/>
      <p:bold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Genty Sans" charset="0"/>
      <p:regular r:id="rId18"/>
    </p:embeddedFont>
    <p:embeddedFont>
      <p:font typeface="Canva Sans" charset="0"/>
      <p:regular r:id="rId19"/>
    </p:embeddedFont>
    <p:embeddedFont>
      <p:font typeface="Gagalin" charset="0"/>
      <p:regular r:id="rId20"/>
    </p:embeddedFont>
    <p:embeddedFont>
      <p:font typeface="Norwester" charset="0"/>
      <p:regular r:id="rId21"/>
    </p:embeddedFont>
    <p:embeddedFont>
      <p:font typeface="Touvlo Bold" charset="0"/>
      <p:regular r:id="rId22"/>
    </p:embeddedFont>
    <p:embeddedFont>
      <p:font typeface="Touvlo" charset="0"/>
      <p:regular r:id="rId23"/>
    </p:embeddedFont>
  </p:embeddedFontLst>
  <p:defaultTextStyle>
    <a:defPPr>
      <a:defRPr lang="en-US"/>
    </a:defPPr>
    <a:lvl1pPr marL="0" algn="l" defTabSz="144365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721827" algn="l" defTabSz="144365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1443655" algn="l" defTabSz="144365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2165482" algn="l" defTabSz="144365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2887309" algn="l" defTabSz="144365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3609137" algn="l" defTabSz="144365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4330964" algn="l" defTabSz="144365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5052792" algn="l" defTabSz="144365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5774619" algn="l" defTabSz="1443655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2" autoAdjust="0"/>
    <p:restoredTop sz="94598" autoAdjust="0"/>
  </p:normalViewPr>
  <p:slideViewPr>
    <p:cSldViewPr>
      <p:cViewPr>
        <p:scale>
          <a:sx n="20" d="100"/>
          <a:sy n="20" d="100"/>
        </p:scale>
        <p:origin x="-3216" y="-450"/>
      </p:cViewPr>
      <p:guideLst>
        <p:guide orient="horz" pos="3275"/>
        <p:guide pos="48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672" y="3229816"/>
            <a:ext cx="12961620" cy="22286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7345" y="5891645"/>
            <a:ext cx="10674275" cy="265701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1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43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6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87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09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3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52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74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055499" y="416364"/>
            <a:ext cx="3431017" cy="8871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448" y="416364"/>
            <a:ext cx="10038902" cy="8871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563" y="6681050"/>
            <a:ext cx="12961620" cy="2064964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4563" y="4406702"/>
            <a:ext cx="12961620" cy="2274348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1827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4365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6548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8873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0913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3096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5279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77461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448" y="2425972"/>
            <a:ext cx="6734959" cy="6861554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51557" y="2425972"/>
            <a:ext cx="6734959" cy="6861554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448" y="2327297"/>
            <a:ext cx="6737608" cy="96990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1827" indent="0">
              <a:buNone/>
              <a:defRPr sz="3200" b="1"/>
            </a:lvl2pPr>
            <a:lvl3pPr marL="1443655" indent="0">
              <a:buNone/>
              <a:defRPr sz="2800" b="1"/>
            </a:lvl3pPr>
            <a:lvl4pPr marL="2165482" indent="0">
              <a:buNone/>
              <a:defRPr sz="2500" b="1"/>
            </a:lvl4pPr>
            <a:lvl5pPr marL="2887309" indent="0">
              <a:buNone/>
              <a:defRPr sz="2500" b="1"/>
            </a:lvl5pPr>
            <a:lvl6pPr marL="3609137" indent="0">
              <a:buNone/>
              <a:defRPr sz="2500" b="1"/>
            </a:lvl6pPr>
            <a:lvl7pPr marL="4330964" indent="0">
              <a:buNone/>
              <a:defRPr sz="2500" b="1"/>
            </a:lvl7pPr>
            <a:lvl8pPr marL="5052792" indent="0">
              <a:buNone/>
              <a:defRPr sz="2500" b="1"/>
            </a:lvl8pPr>
            <a:lvl9pPr marL="5774619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448" y="3297203"/>
            <a:ext cx="6737608" cy="59903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46263" y="2327297"/>
            <a:ext cx="6740254" cy="96990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1827" indent="0">
              <a:buNone/>
              <a:defRPr sz="3200" b="1"/>
            </a:lvl2pPr>
            <a:lvl3pPr marL="1443655" indent="0">
              <a:buNone/>
              <a:defRPr sz="2800" b="1"/>
            </a:lvl3pPr>
            <a:lvl4pPr marL="2165482" indent="0">
              <a:buNone/>
              <a:defRPr sz="2500" b="1"/>
            </a:lvl4pPr>
            <a:lvl5pPr marL="2887309" indent="0">
              <a:buNone/>
              <a:defRPr sz="2500" b="1"/>
            </a:lvl5pPr>
            <a:lvl6pPr marL="3609137" indent="0">
              <a:buNone/>
              <a:defRPr sz="2500" b="1"/>
            </a:lvl6pPr>
            <a:lvl7pPr marL="4330964" indent="0">
              <a:buNone/>
              <a:defRPr sz="2500" b="1"/>
            </a:lvl7pPr>
            <a:lvl8pPr marL="5052792" indent="0">
              <a:buNone/>
              <a:defRPr sz="2500" b="1"/>
            </a:lvl8pPr>
            <a:lvl9pPr marL="5774619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46263" y="3297203"/>
            <a:ext cx="6740254" cy="59903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449" y="413955"/>
            <a:ext cx="5016804" cy="1761718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1922" y="413956"/>
            <a:ext cx="8524595" cy="8873570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449" y="2175674"/>
            <a:ext cx="5016804" cy="7111852"/>
          </a:xfrm>
        </p:spPr>
        <p:txBody>
          <a:bodyPr/>
          <a:lstStyle>
            <a:lvl1pPr marL="0" indent="0">
              <a:buNone/>
              <a:defRPr sz="2200"/>
            </a:lvl1pPr>
            <a:lvl2pPr marL="721827" indent="0">
              <a:buNone/>
              <a:defRPr sz="1900"/>
            </a:lvl2pPr>
            <a:lvl3pPr marL="1443655" indent="0">
              <a:buNone/>
              <a:defRPr sz="1600"/>
            </a:lvl3pPr>
            <a:lvl4pPr marL="2165482" indent="0">
              <a:buNone/>
              <a:defRPr sz="1400"/>
            </a:lvl4pPr>
            <a:lvl5pPr marL="2887309" indent="0">
              <a:buNone/>
              <a:defRPr sz="1400"/>
            </a:lvl5pPr>
            <a:lvl6pPr marL="3609137" indent="0">
              <a:buNone/>
              <a:defRPr sz="1400"/>
            </a:lvl6pPr>
            <a:lvl7pPr marL="4330964" indent="0">
              <a:buNone/>
              <a:defRPr sz="1400"/>
            </a:lvl7pPr>
            <a:lvl8pPr marL="5052792" indent="0">
              <a:buNone/>
              <a:defRPr sz="1400"/>
            </a:lvl8pPr>
            <a:lvl9pPr marL="577461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904" y="7277915"/>
            <a:ext cx="9149379" cy="859199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88904" y="928993"/>
            <a:ext cx="9149379" cy="6238213"/>
          </a:xfrm>
        </p:spPr>
        <p:txBody>
          <a:bodyPr/>
          <a:lstStyle>
            <a:lvl1pPr marL="0" indent="0">
              <a:buNone/>
              <a:defRPr sz="5100"/>
            </a:lvl1pPr>
            <a:lvl2pPr marL="721827" indent="0">
              <a:buNone/>
              <a:defRPr sz="4400"/>
            </a:lvl2pPr>
            <a:lvl3pPr marL="1443655" indent="0">
              <a:buNone/>
              <a:defRPr sz="3800"/>
            </a:lvl3pPr>
            <a:lvl4pPr marL="2165482" indent="0">
              <a:buNone/>
              <a:defRPr sz="3200"/>
            </a:lvl4pPr>
            <a:lvl5pPr marL="2887309" indent="0">
              <a:buNone/>
              <a:defRPr sz="3200"/>
            </a:lvl5pPr>
            <a:lvl6pPr marL="3609137" indent="0">
              <a:buNone/>
              <a:defRPr sz="3200"/>
            </a:lvl6pPr>
            <a:lvl7pPr marL="4330964" indent="0">
              <a:buNone/>
              <a:defRPr sz="3200"/>
            </a:lvl7pPr>
            <a:lvl8pPr marL="5052792" indent="0">
              <a:buNone/>
              <a:defRPr sz="3200"/>
            </a:lvl8pPr>
            <a:lvl9pPr marL="5774619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8904" y="8137114"/>
            <a:ext cx="9149379" cy="1220205"/>
          </a:xfrm>
        </p:spPr>
        <p:txBody>
          <a:bodyPr/>
          <a:lstStyle>
            <a:lvl1pPr marL="0" indent="0">
              <a:buNone/>
              <a:defRPr sz="2200"/>
            </a:lvl1pPr>
            <a:lvl2pPr marL="721827" indent="0">
              <a:buNone/>
              <a:defRPr sz="1900"/>
            </a:lvl2pPr>
            <a:lvl3pPr marL="1443655" indent="0">
              <a:buNone/>
              <a:defRPr sz="1600"/>
            </a:lvl3pPr>
            <a:lvl4pPr marL="2165482" indent="0">
              <a:buNone/>
              <a:defRPr sz="1400"/>
            </a:lvl4pPr>
            <a:lvl5pPr marL="2887309" indent="0">
              <a:buNone/>
              <a:defRPr sz="1400"/>
            </a:lvl5pPr>
            <a:lvl6pPr marL="3609137" indent="0">
              <a:buNone/>
              <a:defRPr sz="1400"/>
            </a:lvl6pPr>
            <a:lvl7pPr marL="4330964" indent="0">
              <a:buNone/>
              <a:defRPr sz="1400"/>
            </a:lvl7pPr>
            <a:lvl8pPr marL="5052792" indent="0">
              <a:buNone/>
              <a:defRPr sz="1400"/>
            </a:lvl8pPr>
            <a:lvl9pPr marL="577461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448" y="416363"/>
            <a:ext cx="13724068" cy="1732837"/>
          </a:xfrm>
          <a:prstGeom prst="rect">
            <a:avLst/>
          </a:prstGeom>
        </p:spPr>
        <p:txBody>
          <a:bodyPr vert="horz" lIns="144365" tIns="72183" rIns="144365" bIns="7218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448" y="2425972"/>
            <a:ext cx="13724068" cy="6861554"/>
          </a:xfrm>
          <a:prstGeom prst="rect">
            <a:avLst/>
          </a:prstGeom>
        </p:spPr>
        <p:txBody>
          <a:bodyPr vert="horz" lIns="144365" tIns="72183" rIns="144365" bIns="7218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448" y="9636499"/>
            <a:ext cx="3558092" cy="553545"/>
          </a:xfrm>
          <a:prstGeom prst="rect">
            <a:avLst/>
          </a:prstGeom>
        </p:spPr>
        <p:txBody>
          <a:bodyPr vert="horz" lIns="144365" tIns="72183" rIns="144365" bIns="72183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10063" y="9636499"/>
            <a:ext cx="4828839" cy="553545"/>
          </a:xfrm>
          <a:prstGeom prst="rect">
            <a:avLst/>
          </a:prstGeom>
        </p:spPr>
        <p:txBody>
          <a:bodyPr vert="horz" lIns="144365" tIns="72183" rIns="144365" bIns="72183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28425" y="9636499"/>
            <a:ext cx="3558092" cy="553545"/>
          </a:xfrm>
          <a:prstGeom prst="rect">
            <a:avLst/>
          </a:prstGeom>
        </p:spPr>
        <p:txBody>
          <a:bodyPr vert="horz" lIns="144365" tIns="72183" rIns="144365" bIns="72183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43655" rtl="0" eaLnBrk="1" latinLnBrk="0" hangingPunct="1">
        <a:spcBef>
          <a:spcPct val="0"/>
        </a:spcBef>
        <a:buNone/>
        <a:defRPr sz="6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1371" indent="-541371" algn="l" defTabSz="1443655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2969" indent="-451142" algn="l" defTabSz="1443655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4568" indent="-360914" algn="l" defTabSz="144365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26396" indent="-360914" algn="l" defTabSz="144365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48223" indent="-360914" algn="l" defTabSz="1443655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70050" indent="-360914" algn="l" defTabSz="14436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691878" indent="-360914" algn="l" defTabSz="14436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13705" indent="-360914" algn="l" defTabSz="14436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35533" indent="-360914" algn="l" defTabSz="14436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4365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21827" algn="l" defTabSz="144365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43655" algn="l" defTabSz="144365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65482" algn="l" defTabSz="144365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7309" algn="l" defTabSz="144365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609137" algn="l" defTabSz="144365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30964" algn="l" defTabSz="144365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52792" algn="l" defTabSz="144365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74619" algn="l" defTabSz="144365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"/>
            <a:ext cx="25289964" cy="4054455"/>
          </a:xfrm>
          <a:custGeom>
            <a:avLst/>
            <a:gdLst/>
            <a:ahLst/>
            <a:cxnLst/>
            <a:rect l="l" t="t" r="r" b="b"/>
            <a:pathLst>
              <a:path w="15165058" h="2674367">
                <a:moveTo>
                  <a:pt x="0" y="0"/>
                </a:moveTo>
                <a:lnTo>
                  <a:pt x="15165058" y="0"/>
                </a:lnTo>
                <a:lnTo>
                  <a:pt x="15165058" y="2674367"/>
                </a:lnTo>
                <a:lnTo>
                  <a:pt x="0" y="2674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t="-212517" b="-25453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972251" y="5047191"/>
            <a:ext cx="11638190" cy="26838304"/>
          </a:xfrm>
          <a:custGeom>
            <a:avLst/>
            <a:gdLst/>
            <a:ahLst/>
            <a:cxnLst/>
            <a:rect l="l" t="t" r="r" b="b"/>
            <a:pathLst>
              <a:path w="6978809" h="17702867">
                <a:moveTo>
                  <a:pt x="0" y="0"/>
                </a:moveTo>
                <a:lnTo>
                  <a:pt x="6978809" y="0"/>
                </a:lnTo>
                <a:lnTo>
                  <a:pt x="6978809" y="17702867"/>
                </a:lnTo>
                <a:lnTo>
                  <a:pt x="0" y="177028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999"/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76833" r="-7683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466992" y="6961922"/>
            <a:ext cx="8651955" cy="43321"/>
          </a:xfrm>
          <a:custGeom>
            <a:avLst/>
            <a:gdLst/>
            <a:ahLst/>
            <a:cxnLst/>
            <a:rect l="l" t="t" r="r" b="b"/>
            <a:pathLst>
              <a:path w="5188121" h="28575">
                <a:moveTo>
                  <a:pt x="0" y="0"/>
                </a:moveTo>
                <a:lnTo>
                  <a:pt x="5188121" y="0"/>
                </a:lnTo>
                <a:lnTo>
                  <a:pt x="5188121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9028076" b="-902807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463068" y="20422983"/>
            <a:ext cx="8651955" cy="43321"/>
          </a:xfrm>
          <a:custGeom>
            <a:avLst/>
            <a:gdLst/>
            <a:ahLst/>
            <a:cxnLst/>
            <a:rect l="l" t="t" r="r" b="b"/>
            <a:pathLst>
              <a:path w="5188121" h="28575">
                <a:moveTo>
                  <a:pt x="0" y="0"/>
                </a:moveTo>
                <a:lnTo>
                  <a:pt x="5188121" y="0"/>
                </a:lnTo>
                <a:lnTo>
                  <a:pt x="5188121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9028076" b="-9028076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459146" y="26485752"/>
            <a:ext cx="8651955" cy="43321"/>
          </a:xfrm>
          <a:custGeom>
            <a:avLst/>
            <a:gdLst/>
            <a:ahLst/>
            <a:cxnLst/>
            <a:rect l="l" t="t" r="r" b="b"/>
            <a:pathLst>
              <a:path w="5188121" h="28575">
                <a:moveTo>
                  <a:pt x="0" y="0"/>
                </a:moveTo>
                <a:lnTo>
                  <a:pt x="5188121" y="0"/>
                </a:lnTo>
                <a:lnTo>
                  <a:pt x="5188121" y="28575"/>
                </a:lnTo>
                <a:lnTo>
                  <a:pt x="0" y="2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 t="-9028076" b="-9028076"/>
            </a:stretch>
          </a:blip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2921" y="22566689"/>
            <a:ext cx="10968345" cy="792476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27801" y="12637212"/>
            <a:ext cx="9888602" cy="7144638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483796" y="71496"/>
            <a:ext cx="4075373" cy="3657387"/>
          </a:xfrm>
          <a:custGeom>
            <a:avLst/>
            <a:gdLst/>
            <a:ahLst/>
            <a:cxnLst/>
            <a:rect l="l" t="t" r="r" b="b"/>
            <a:pathLst>
              <a:path w="2443786" h="2412456">
                <a:moveTo>
                  <a:pt x="0" y="0"/>
                </a:moveTo>
                <a:lnTo>
                  <a:pt x="2443786" y="0"/>
                </a:lnTo>
                <a:lnTo>
                  <a:pt x="2443786" y="2412455"/>
                </a:lnTo>
                <a:lnTo>
                  <a:pt x="0" y="241245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601388" y="1097925"/>
            <a:ext cx="12633444" cy="2178524"/>
            <a:chOff x="0" y="-114300"/>
            <a:chExt cx="10100814" cy="1915974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114300"/>
              <a:ext cx="10100814" cy="13195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02"/>
                </a:lnSpc>
              </a:pPr>
              <a:r>
                <a:rPr lang="en-US" sz="8400" spc="1337" dirty="0">
                  <a:solidFill>
                    <a:srgbClr val="FFFFFF"/>
                  </a:solidFill>
                  <a:latin typeface="Aleo"/>
                  <a:ea typeface="Aleo"/>
                  <a:cs typeface="Aleo"/>
                  <a:sym typeface="Aleo"/>
                </a:rPr>
                <a:t>POSTER BAŞLIĞI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034735"/>
              <a:ext cx="10100814" cy="7669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827"/>
                </a:lnSpc>
              </a:pPr>
              <a:r>
                <a:rPr lang="en-US" sz="4900" spc="145" dirty="0" err="1">
                  <a:solidFill>
                    <a:srgbClr val="FFFFFF"/>
                  </a:solidFill>
                  <a:latin typeface="Aleo Light"/>
                  <a:ea typeface="Aleo Light"/>
                  <a:cs typeface="Aleo Light"/>
                  <a:sym typeface="Aleo Light"/>
                </a:rPr>
                <a:t>Araştırmacıların</a:t>
              </a:r>
              <a:r>
                <a:rPr lang="en-US" sz="4900" spc="145" dirty="0">
                  <a:solidFill>
                    <a:srgbClr val="FFFFFF"/>
                  </a:solidFill>
                  <a:latin typeface="Aleo Light"/>
                  <a:ea typeface="Aleo Light"/>
                  <a:cs typeface="Aleo Light"/>
                  <a:sym typeface="Aleo Light"/>
                </a:rPr>
                <a:t> </a:t>
              </a:r>
              <a:r>
                <a:rPr lang="en-US" sz="4900" spc="145" dirty="0" err="1">
                  <a:solidFill>
                    <a:srgbClr val="FFFFFF"/>
                  </a:solidFill>
                  <a:latin typeface="Aleo Light"/>
                  <a:ea typeface="Aleo Light"/>
                  <a:cs typeface="Aleo Light"/>
                  <a:sym typeface="Aleo Light"/>
                </a:rPr>
                <a:t>Adı</a:t>
              </a:r>
              <a:r>
                <a:rPr lang="en-US" sz="4900" spc="145" dirty="0">
                  <a:solidFill>
                    <a:srgbClr val="FFFFFF"/>
                  </a:solidFill>
                  <a:latin typeface="Aleo Light"/>
                  <a:ea typeface="Aleo Light"/>
                  <a:cs typeface="Aleo Light"/>
                  <a:sym typeface="Aleo Light"/>
                </a:rPr>
                <a:t> </a:t>
              </a:r>
              <a:r>
                <a:rPr lang="en-US" sz="4900" spc="145" dirty="0" err="1">
                  <a:solidFill>
                    <a:srgbClr val="FFFFFF"/>
                  </a:solidFill>
                  <a:latin typeface="Aleo Light"/>
                  <a:ea typeface="Aleo Light"/>
                  <a:cs typeface="Aleo Light"/>
                  <a:sym typeface="Aleo Light"/>
                </a:rPr>
                <a:t>Soyadı</a:t>
              </a:r>
              <a:endParaRPr lang="en-US" sz="4900" spc="145" dirty="0">
                <a:solidFill>
                  <a:srgbClr val="FFFFFF"/>
                </a:solidFill>
                <a:latin typeface="Aleo Light"/>
                <a:ea typeface="Aleo Light"/>
                <a:cs typeface="Aleo Light"/>
                <a:sym typeface="Aleo Light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4466992" y="5736085"/>
            <a:ext cx="8659251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77"/>
              </a:lnSpc>
            </a:pPr>
            <a:r>
              <a:rPr lang="en-US" sz="6300" b="1" spc="1003" dirty="0">
                <a:solidFill>
                  <a:srgbClr val="4D5F81"/>
                </a:solidFill>
                <a:latin typeface="Aleo Bold"/>
                <a:ea typeface="Aleo Bold"/>
                <a:cs typeface="Aleo Bold"/>
                <a:sym typeface="Aleo Bold"/>
              </a:rPr>
              <a:t>SONUÇLAR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87978" y="5764966"/>
            <a:ext cx="10203475" cy="13722616"/>
            <a:chOff x="0" y="-76200"/>
            <a:chExt cx="8157982" cy="12068805"/>
          </a:xfrm>
        </p:grpSpPr>
        <p:sp>
          <p:nvSpPr>
            <p:cNvPr id="19" name="TextBox 19"/>
            <p:cNvSpPr txBox="1"/>
            <p:nvPr/>
          </p:nvSpPr>
          <p:spPr>
            <a:xfrm>
              <a:off x="0" y="6844616"/>
              <a:ext cx="8115300" cy="992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777"/>
                </a:lnSpc>
              </a:pPr>
              <a:r>
                <a:rPr lang="en-US" sz="6300" b="1" spc="1003" dirty="0">
                  <a:solidFill>
                    <a:srgbClr val="4D5F81"/>
                  </a:solidFill>
                  <a:latin typeface="Aleo Bold"/>
                  <a:ea typeface="Aleo Bold"/>
                  <a:cs typeface="Aleo Bold"/>
                  <a:sym typeface="Aleo Bold"/>
                </a:rPr>
                <a:t>MATERYAL METOD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2681" y="8000013"/>
              <a:ext cx="8115301" cy="3992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51"/>
                </a:lnSpc>
              </a:pPr>
              <a:endParaRPr lang="en-US" sz="4200" spc="292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  <a:p>
              <a:pPr>
                <a:lnSpc>
                  <a:spcPts val="5851"/>
                </a:lnSpc>
              </a:pPr>
              <a:endParaRPr lang="en-US" sz="4200" spc="292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  <a:p>
              <a:pPr>
                <a:lnSpc>
                  <a:spcPts val="5851"/>
                </a:lnSpc>
              </a:pPr>
              <a:endParaRPr lang="en-US" sz="4200" spc="292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  <a:p>
              <a:pPr>
                <a:lnSpc>
                  <a:spcPts val="5851"/>
                </a:lnSpc>
              </a:pPr>
              <a:endParaRPr lang="en-US" sz="4200" spc="292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  <a:p>
              <a:pPr>
                <a:lnSpc>
                  <a:spcPts val="5851"/>
                </a:lnSpc>
              </a:pPr>
              <a:endParaRPr lang="en-US" sz="4200" spc="292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  <a:p>
              <a:pPr>
                <a:lnSpc>
                  <a:spcPts val="5851"/>
                </a:lnSpc>
              </a:pPr>
              <a:endParaRPr lang="en-US" sz="4200" spc="292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76200"/>
              <a:ext cx="8068581" cy="9925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777"/>
                </a:lnSpc>
              </a:pPr>
              <a:r>
                <a:rPr lang="en-US" sz="6300" b="1" spc="1003" dirty="0">
                  <a:solidFill>
                    <a:srgbClr val="4D5F81"/>
                  </a:solidFill>
                  <a:latin typeface="Aleo Bold"/>
                  <a:ea typeface="Aleo Bold"/>
                  <a:cs typeface="Aleo Bold"/>
                  <a:sym typeface="Aleo Bold"/>
                </a:rPr>
                <a:t>GIRIŞ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2681" y="1079196"/>
              <a:ext cx="8069103" cy="39925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851"/>
                </a:lnSpc>
              </a:pPr>
              <a:endParaRPr lang="en-US" sz="4200" spc="292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  <a:p>
              <a:pPr>
                <a:lnSpc>
                  <a:spcPts val="5851"/>
                </a:lnSpc>
              </a:pPr>
              <a:endParaRPr lang="en-US" sz="4200" spc="292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  <a:p>
              <a:pPr>
                <a:lnSpc>
                  <a:spcPts val="5851"/>
                </a:lnSpc>
              </a:pPr>
              <a:endParaRPr lang="en-US" sz="4200" spc="292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  <a:p>
              <a:pPr>
                <a:lnSpc>
                  <a:spcPts val="5851"/>
                </a:lnSpc>
              </a:pPr>
              <a:endParaRPr lang="en-US" sz="4200" spc="292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  <a:p>
              <a:pPr>
                <a:lnSpc>
                  <a:spcPts val="5851"/>
                </a:lnSpc>
              </a:pPr>
              <a:endParaRPr lang="en-US" sz="4200" spc="292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  <a:p>
              <a:pPr>
                <a:lnSpc>
                  <a:spcPts val="5851"/>
                </a:lnSpc>
              </a:pPr>
              <a:endParaRPr lang="en-US" sz="4200" spc="292" dirty="0">
                <a:solidFill>
                  <a:srgbClr val="4D5F81"/>
                </a:solidFill>
                <a:latin typeface="Aleo"/>
                <a:ea typeface="Aleo"/>
                <a:cs typeface="Aleo"/>
                <a:sym typeface="Aleo"/>
              </a:endParaRP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4451849" y="19329090"/>
            <a:ext cx="8659251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77"/>
              </a:lnSpc>
            </a:pPr>
            <a:r>
              <a:rPr lang="en-US" sz="6300" b="1" spc="1003" dirty="0">
                <a:solidFill>
                  <a:srgbClr val="4D5F81"/>
                </a:solidFill>
                <a:latin typeface="Aleo Bold"/>
                <a:ea typeface="Aleo Bold"/>
                <a:cs typeface="Aleo Bold"/>
                <a:sym typeface="Aleo Bold"/>
              </a:rPr>
              <a:t>TARTIŞMA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451849" y="25447340"/>
            <a:ext cx="8659251" cy="1128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77"/>
              </a:lnSpc>
            </a:pPr>
            <a:r>
              <a:rPr lang="en-US" sz="6300" b="1" spc="1003" dirty="0">
                <a:solidFill>
                  <a:srgbClr val="4D5F81"/>
                </a:solidFill>
                <a:latin typeface="Aleo Bold"/>
                <a:ea typeface="Aleo Bold"/>
                <a:cs typeface="Aleo Bold"/>
                <a:sym typeface="Aleo Bold"/>
              </a:rPr>
              <a:t>....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xmlns="" id="{4996A8E1-4D56-A84E-DD3F-35C5A95640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745111" y="842855"/>
            <a:ext cx="7163307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438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5214824" cy="32419059"/>
          </a:xfrm>
          <a:custGeom>
            <a:avLst/>
            <a:gdLst/>
            <a:ahLst/>
            <a:cxnLst/>
            <a:rect l="l" t="t" r="r" b="b"/>
            <a:pathLst>
              <a:path w="15120000" h="21384000">
                <a:moveTo>
                  <a:pt x="0" y="0"/>
                </a:moveTo>
                <a:lnTo>
                  <a:pt x="15120000" y="0"/>
                </a:lnTo>
                <a:lnTo>
                  <a:pt x="15120000" y="21384000"/>
                </a:lnTo>
                <a:lnTo>
                  <a:pt x="0" y="213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018" r="-5601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66671" y="4976725"/>
            <a:ext cx="4173238" cy="1339622"/>
            <a:chOff x="0" y="0"/>
            <a:chExt cx="3336627" cy="1178175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3336627" cy="1178175"/>
              <a:chOff x="0" y="0"/>
              <a:chExt cx="13268216" cy="46850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19558" y="-6477"/>
                <a:ext cx="13307079" cy="4705373"/>
              </a:xfrm>
              <a:custGeom>
                <a:avLst/>
                <a:gdLst/>
                <a:ahLst/>
                <a:cxnLst/>
                <a:rect l="l" t="t" r="r" b="b"/>
                <a:pathLst>
                  <a:path w="13307079" h="4705373">
                    <a:moveTo>
                      <a:pt x="13278377" y="3096128"/>
                    </a:moveTo>
                    <a:cubicBezTo>
                      <a:pt x="13263898" y="3497603"/>
                      <a:pt x="13236339" y="3610506"/>
                      <a:pt x="13192143" y="3714392"/>
                    </a:cubicBezTo>
                    <a:cubicBezTo>
                      <a:pt x="13159505" y="3790973"/>
                      <a:pt x="13114419" y="3862347"/>
                      <a:pt x="13068827" y="3931816"/>
                    </a:cubicBezTo>
                    <a:cubicBezTo>
                      <a:pt x="12969512" y="4083327"/>
                      <a:pt x="12861562" y="4244363"/>
                      <a:pt x="12716274" y="4355488"/>
                    </a:cubicBezTo>
                    <a:cubicBezTo>
                      <a:pt x="12532759" y="4495696"/>
                      <a:pt x="12303524" y="4563133"/>
                      <a:pt x="12078099" y="4597169"/>
                    </a:cubicBezTo>
                    <a:cubicBezTo>
                      <a:pt x="11816733" y="4636666"/>
                      <a:pt x="11552065" y="4633745"/>
                      <a:pt x="11288413" y="4639714"/>
                    </a:cubicBezTo>
                    <a:cubicBezTo>
                      <a:pt x="11017903" y="4645937"/>
                      <a:pt x="10747774" y="4661812"/>
                      <a:pt x="10477645" y="4676417"/>
                    </a:cubicBezTo>
                    <a:cubicBezTo>
                      <a:pt x="2582291" y="4705373"/>
                      <a:pt x="1825117" y="4695975"/>
                      <a:pt x="1292479" y="4625744"/>
                    </a:cubicBezTo>
                    <a:cubicBezTo>
                      <a:pt x="841502" y="4566308"/>
                      <a:pt x="587502" y="4455945"/>
                      <a:pt x="286639" y="4094122"/>
                    </a:cubicBezTo>
                    <a:cubicBezTo>
                      <a:pt x="151130" y="3931181"/>
                      <a:pt x="54610" y="3734712"/>
                      <a:pt x="28702" y="3523130"/>
                    </a:cubicBezTo>
                    <a:cubicBezTo>
                      <a:pt x="0" y="2281525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6799595" y="7620"/>
                    </a:cubicBezTo>
                    <a:cubicBezTo>
                      <a:pt x="10609979" y="0"/>
                      <a:pt x="10935480" y="39624"/>
                      <a:pt x="11211324" y="32004"/>
                    </a:cubicBezTo>
                    <a:cubicBezTo>
                      <a:pt x="11474976" y="24765"/>
                      <a:pt x="11819781" y="42672"/>
                      <a:pt x="12082417" y="72771"/>
                    </a:cubicBezTo>
                    <a:cubicBezTo>
                      <a:pt x="12517519" y="122428"/>
                      <a:pt x="12764534" y="161163"/>
                      <a:pt x="13015613" y="540258"/>
                    </a:cubicBezTo>
                    <a:cubicBezTo>
                      <a:pt x="13079621" y="638302"/>
                      <a:pt x="13136898" y="740664"/>
                      <a:pt x="13182618" y="848614"/>
                    </a:cubicBezTo>
                    <a:cubicBezTo>
                      <a:pt x="13268852" y="1052957"/>
                      <a:pt x="13307079" y="1273937"/>
                      <a:pt x="13278377" y="3096128"/>
                    </a:cubicBezTo>
                    <a:close/>
                  </a:path>
                </a:pathLst>
              </a:custGeom>
              <a:solidFill>
                <a:srgbClr val="512F1C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8777" y="116409"/>
              <a:ext cx="2910746" cy="597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03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FFF5E8"/>
                  </a:solidFill>
                  <a:latin typeface="Tropikal"/>
                  <a:ea typeface="Tropikal"/>
                  <a:cs typeface="Tropikal"/>
                  <a:sym typeface="Tropikal"/>
                </a:rPr>
                <a:t>GIRIŞ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66670" y="11386190"/>
            <a:ext cx="5914289" cy="1339622"/>
            <a:chOff x="0" y="0"/>
            <a:chExt cx="4728650" cy="1178175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4728650" cy="1178175"/>
              <a:chOff x="0" y="0"/>
              <a:chExt cx="18803641" cy="4685053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-19558" y="-6477"/>
                <a:ext cx="18842503" cy="4705373"/>
              </a:xfrm>
              <a:custGeom>
                <a:avLst/>
                <a:gdLst/>
                <a:ahLst/>
                <a:cxnLst/>
                <a:rect l="l" t="t" r="r" b="b"/>
                <a:pathLst>
                  <a:path w="18842503" h="4705373">
                    <a:moveTo>
                      <a:pt x="18813802" y="3096128"/>
                    </a:moveTo>
                    <a:cubicBezTo>
                      <a:pt x="18799323" y="3497603"/>
                      <a:pt x="18771764" y="3610506"/>
                      <a:pt x="18727568" y="3714392"/>
                    </a:cubicBezTo>
                    <a:cubicBezTo>
                      <a:pt x="18694930" y="3790973"/>
                      <a:pt x="18649844" y="3862347"/>
                      <a:pt x="18604252" y="3931816"/>
                    </a:cubicBezTo>
                    <a:cubicBezTo>
                      <a:pt x="18504937" y="4083327"/>
                      <a:pt x="18396987" y="4244363"/>
                      <a:pt x="18251699" y="4355488"/>
                    </a:cubicBezTo>
                    <a:cubicBezTo>
                      <a:pt x="18068183" y="4495696"/>
                      <a:pt x="17838949" y="4563133"/>
                      <a:pt x="17613524" y="4597169"/>
                    </a:cubicBezTo>
                    <a:cubicBezTo>
                      <a:pt x="17352159" y="4636666"/>
                      <a:pt x="17087490" y="4633745"/>
                      <a:pt x="16823838" y="4639714"/>
                    </a:cubicBezTo>
                    <a:cubicBezTo>
                      <a:pt x="16553329" y="4645937"/>
                      <a:pt x="16283199" y="4661812"/>
                      <a:pt x="16013070" y="4676417"/>
                    </a:cubicBezTo>
                    <a:cubicBezTo>
                      <a:pt x="2582291" y="4705373"/>
                      <a:pt x="1825117" y="4695975"/>
                      <a:pt x="1292479" y="4625744"/>
                    </a:cubicBezTo>
                    <a:cubicBezTo>
                      <a:pt x="841502" y="4566308"/>
                      <a:pt x="587502" y="4455945"/>
                      <a:pt x="286639" y="4094122"/>
                    </a:cubicBezTo>
                    <a:cubicBezTo>
                      <a:pt x="151130" y="3931181"/>
                      <a:pt x="54610" y="3734712"/>
                      <a:pt x="28702" y="3523130"/>
                    </a:cubicBezTo>
                    <a:cubicBezTo>
                      <a:pt x="0" y="2281525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9677000" y="7620"/>
                    </a:cubicBezTo>
                    <a:cubicBezTo>
                      <a:pt x="16145405" y="0"/>
                      <a:pt x="16470906" y="39624"/>
                      <a:pt x="16746749" y="32004"/>
                    </a:cubicBezTo>
                    <a:cubicBezTo>
                      <a:pt x="17010402" y="24765"/>
                      <a:pt x="17355207" y="42672"/>
                      <a:pt x="17617842" y="72771"/>
                    </a:cubicBezTo>
                    <a:cubicBezTo>
                      <a:pt x="18052944" y="122428"/>
                      <a:pt x="18299958" y="161163"/>
                      <a:pt x="18551038" y="540258"/>
                    </a:cubicBezTo>
                    <a:cubicBezTo>
                      <a:pt x="18615046" y="638302"/>
                      <a:pt x="18672323" y="740664"/>
                      <a:pt x="18718043" y="848614"/>
                    </a:cubicBezTo>
                    <a:cubicBezTo>
                      <a:pt x="18804277" y="1052957"/>
                      <a:pt x="18842504" y="1273937"/>
                      <a:pt x="18813802" y="3096128"/>
                    </a:cubicBezTo>
                    <a:close/>
                  </a:path>
                </a:pathLst>
              </a:custGeom>
              <a:solidFill>
                <a:srgbClr val="512F1C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338393" y="116409"/>
              <a:ext cx="4125093" cy="597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03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FFF5E8"/>
                  </a:solidFill>
                  <a:latin typeface="Tropikal"/>
                  <a:ea typeface="Tropikal"/>
                  <a:cs typeface="Tropikal"/>
                  <a:sym typeface="Tropikal"/>
                </a:rPr>
                <a:t>METOD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66670" y="17189176"/>
            <a:ext cx="6200207" cy="1339622"/>
            <a:chOff x="0" y="0"/>
            <a:chExt cx="4957250" cy="1178175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4957250" cy="1178175"/>
              <a:chOff x="0" y="0"/>
              <a:chExt cx="19712678" cy="4685053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-19558" y="-6477"/>
                <a:ext cx="19751539" cy="4705373"/>
              </a:xfrm>
              <a:custGeom>
                <a:avLst/>
                <a:gdLst/>
                <a:ahLst/>
                <a:cxnLst/>
                <a:rect l="l" t="t" r="r" b="b"/>
                <a:pathLst>
                  <a:path w="19751539" h="4705373">
                    <a:moveTo>
                      <a:pt x="19722838" y="3096128"/>
                    </a:moveTo>
                    <a:cubicBezTo>
                      <a:pt x="19708359" y="3497603"/>
                      <a:pt x="19680801" y="3610506"/>
                      <a:pt x="19636606" y="3714392"/>
                    </a:cubicBezTo>
                    <a:cubicBezTo>
                      <a:pt x="19603966" y="3790973"/>
                      <a:pt x="19558882" y="3862347"/>
                      <a:pt x="19513288" y="3931816"/>
                    </a:cubicBezTo>
                    <a:cubicBezTo>
                      <a:pt x="19413974" y="4083327"/>
                      <a:pt x="19306024" y="4244363"/>
                      <a:pt x="19160735" y="4355488"/>
                    </a:cubicBezTo>
                    <a:cubicBezTo>
                      <a:pt x="18977221" y="4495696"/>
                      <a:pt x="18747985" y="4563133"/>
                      <a:pt x="18522560" y="4597169"/>
                    </a:cubicBezTo>
                    <a:cubicBezTo>
                      <a:pt x="18261195" y="4636666"/>
                      <a:pt x="17996527" y="4633745"/>
                      <a:pt x="17732875" y="4639714"/>
                    </a:cubicBezTo>
                    <a:cubicBezTo>
                      <a:pt x="17462365" y="4645937"/>
                      <a:pt x="17192235" y="4661812"/>
                      <a:pt x="16922108" y="4676417"/>
                    </a:cubicBezTo>
                    <a:cubicBezTo>
                      <a:pt x="2582291" y="4705373"/>
                      <a:pt x="1825117" y="4695975"/>
                      <a:pt x="1292479" y="4625744"/>
                    </a:cubicBezTo>
                    <a:cubicBezTo>
                      <a:pt x="841502" y="4566308"/>
                      <a:pt x="587502" y="4455945"/>
                      <a:pt x="286639" y="4094122"/>
                    </a:cubicBezTo>
                    <a:cubicBezTo>
                      <a:pt x="151130" y="3931181"/>
                      <a:pt x="54610" y="3734712"/>
                      <a:pt x="28702" y="3523130"/>
                    </a:cubicBezTo>
                    <a:cubicBezTo>
                      <a:pt x="0" y="2281525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10149532" y="7620"/>
                    </a:cubicBezTo>
                    <a:cubicBezTo>
                      <a:pt x="17054441" y="0"/>
                      <a:pt x="17379942" y="39624"/>
                      <a:pt x="17655787" y="32004"/>
                    </a:cubicBezTo>
                    <a:cubicBezTo>
                      <a:pt x="17919438" y="24765"/>
                      <a:pt x="18264243" y="42672"/>
                      <a:pt x="18526879" y="72771"/>
                    </a:cubicBezTo>
                    <a:cubicBezTo>
                      <a:pt x="18961982" y="122428"/>
                      <a:pt x="19208996" y="161163"/>
                      <a:pt x="19460075" y="540258"/>
                    </a:cubicBezTo>
                    <a:cubicBezTo>
                      <a:pt x="19524084" y="638302"/>
                      <a:pt x="19581361" y="740664"/>
                      <a:pt x="19627081" y="848614"/>
                    </a:cubicBezTo>
                    <a:cubicBezTo>
                      <a:pt x="19713313" y="1052957"/>
                      <a:pt x="19751540" y="1273937"/>
                      <a:pt x="19722838" y="3096128"/>
                    </a:cubicBezTo>
                    <a:close/>
                  </a:path>
                </a:pathLst>
              </a:custGeom>
              <a:solidFill>
                <a:srgbClr val="512F1C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354753" y="116409"/>
              <a:ext cx="4324515" cy="597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03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FFF5E8"/>
                  </a:solidFill>
                  <a:latin typeface="Tropikal"/>
                  <a:ea typeface="Tropikal"/>
                  <a:cs typeface="Tropikal"/>
                  <a:sym typeface="Tropikal"/>
                </a:rPr>
                <a:t>SONUÇLAR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66670" y="25857712"/>
            <a:ext cx="7788642" cy="1339622"/>
            <a:chOff x="0" y="0"/>
            <a:chExt cx="6227251" cy="1178175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6227251" cy="1178175"/>
              <a:chOff x="0" y="0"/>
              <a:chExt cx="24762882" cy="468505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-19558" y="-6477"/>
                <a:ext cx="24801744" cy="4705373"/>
              </a:xfrm>
              <a:custGeom>
                <a:avLst/>
                <a:gdLst/>
                <a:ahLst/>
                <a:cxnLst/>
                <a:rect l="l" t="t" r="r" b="b"/>
                <a:pathLst>
                  <a:path w="24801744" h="4705373">
                    <a:moveTo>
                      <a:pt x="24773042" y="3096128"/>
                    </a:moveTo>
                    <a:cubicBezTo>
                      <a:pt x="24758564" y="3497603"/>
                      <a:pt x="24731006" y="3610506"/>
                      <a:pt x="24686809" y="3714392"/>
                    </a:cubicBezTo>
                    <a:cubicBezTo>
                      <a:pt x="24654171" y="3790973"/>
                      <a:pt x="24609085" y="3862347"/>
                      <a:pt x="24563492" y="3931816"/>
                    </a:cubicBezTo>
                    <a:cubicBezTo>
                      <a:pt x="24464179" y="4083327"/>
                      <a:pt x="24356229" y="4244363"/>
                      <a:pt x="24210940" y="4355488"/>
                    </a:cubicBezTo>
                    <a:cubicBezTo>
                      <a:pt x="24027426" y="4495696"/>
                      <a:pt x="23798190" y="4563133"/>
                      <a:pt x="23572765" y="4597169"/>
                    </a:cubicBezTo>
                    <a:cubicBezTo>
                      <a:pt x="23311400" y="4636666"/>
                      <a:pt x="23046732" y="4633745"/>
                      <a:pt x="22783080" y="4639714"/>
                    </a:cubicBezTo>
                    <a:cubicBezTo>
                      <a:pt x="22512570" y="4645937"/>
                      <a:pt x="22242440" y="4661812"/>
                      <a:pt x="21972311" y="4676417"/>
                    </a:cubicBezTo>
                    <a:cubicBezTo>
                      <a:pt x="2582291" y="4705373"/>
                      <a:pt x="1825117" y="4695975"/>
                      <a:pt x="1292479" y="4625744"/>
                    </a:cubicBezTo>
                    <a:cubicBezTo>
                      <a:pt x="841502" y="4566308"/>
                      <a:pt x="587502" y="4455945"/>
                      <a:pt x="286639" y="4094122"/>
                    </a:cubicBezTo>
                    <a:cubicBezTo>
                      <a:pt x="151130" y="3931181"/>
                      <a:pt x="54610" y="3734712"/>
                      <a:pt x="28702" y="3523130"/>
                    </a:cubicBezTo>
                    <a:cubicBezTo>
                      <a:pt x="0" y="2281525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12774712" y="7620"/>
                    </a:cubicBezTo>
                    <a:cubicBezTo>
                      <a:pt x="22104646" y="0"/>
                      <a:pt x="22430147" y="39624"/>
                      <a:pt x="22705990" y="32004"/>
                    </a:cubicBezTo>
                    <a:cubicBezTo>
                      <a:pt x="22969642" y="24765"/>
                      <a:pt x="23314448" y="42672"/>
                      <a:pt x="23577084" y="72771"/>
                    </a:cubicBezTo>
                    <a:cubicBezTo>
                      <a:pt x="24012185" y="122428"/>
                      <a:pt x="24259201" y="161163"/>
                      <a:pt x="24510280" y="540258"/>
                    </a:cubicBezTo>
                    <a:cubicBezTo>
                      <a:pt x="24574287" y="638302"/>
                      <a:pt x="24631564" y="740664"/>
                      <a:pt x="24677285" y="848614"/>
                    </a:cubicBezTo>
                    <a:cubicBezTo>
                      <a:pt x="24763517" y="1052957"/>
                      <a:pt x="24801745" y="1273937"/>
                      <a:pt x="24773042" y="3096128"/>
                    </a:cubicBezTo>
                    <a:close/>
                  </a:path>
                </a:pathLst>
              </a:custGeom>
              <a:solidFill>
                <a:srgbClr val="512F1C"/>
              </a:solid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445637" y="116409"/>
              <a:ext cx="5432416" cy="597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03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FFF5E8"/>
                  </a:solidFill>
                  <a:latin typeface="Tropikal"/>
                  <a:ea typeface="Tropikal"/>
                  <a:cs typeface="Tropikal"/>
                  <a:sym typeface="Tropikal"/>
                </a:rPr>
                <a:t>TARTIŞMA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66670" y="5824069"/>
            <a:ext cx="15599249" cy="5128912"/>
            <a:chOff x="0" y="0"/>
            <a:chExt cx="5737254" cy="2075001"/>
          </a:xfrm>
        </p:grpSpPr>
        <p:sp>
          <p:nvSpPr>
            <p:cNvPr id="20" name="Freeform 20"/>
            <p:cNvSpPr/>
            <p:nvPr/>
          </p:nvSpPr>
          <p:spPr>
            <a:xfrm>
              <a:off x="0" y="-3810"/>
              <a:ext cx="5741064" cy="2080081"/>
            </a:xfrm>
            <a:custGeom>
              <a:avLst/>
              <a:gdLst/>
              <a:ahLst/>
              <a:cxnLst/>
              <a:rect l="l" t="t" r="r" b="b"/>
              <a:pathLst>
                <a:path w="5741064" h="2080081">
                  <a:moveTo>
                    <a:pt x="5728364" y="38100"/>
                  </a:moveTo>
                  <a:cubicBezTo>
                    <a:pt x="5727094" y="34290"/>
                    <a:pt x="5727094" y="30480"/>
                    <a:pt x="5727094" y="25400"/>
                  </a:cubicBezTo>
                  <a:cubicBezTo>
                    <a:pt x="5727094" y="11430"/>
                    <a:pt x="5723284" y="6350"/>
                    <a:pt x="5709314" y="5080"/>
                  </a:cubicBezTo>
                  <a:cubicBezTo>
                    <a:pt x="5649814" y="3810"/>
                    <a:pt x="5539732" y="0"/>
                    <a:pt x="5434237" y="5080"/>
                  </a:cubicBezTo>
                  <a:cubicBezTo>
                    <a:pt x="5237006" y="12700"/>
                    <a:pt x="5044362" y="13970"/>
                    <a:pt x="4847132" y="13970"/>
                  </a:cubicBezTo>
                  <a:cubicBezTo>
                    <a:pt x="4548992" y="13970"/>
                    <a:pt x="4255440" y="10160"/>
                    <a:pt x="3957300" y="8890"/>
                  </a:cubicBezTo>
                  <a:cubicBezTo>
                    <a:pt x="3810524" y="7620"/>
                    <a:pt x="3668334" y="7620"/>
                    <a:pt x="3521558" y="8890"/>
                  </a:cubicBezTo>
                  <a:cubicBezTo>
                    <a:pt x="3361022" y="8890"/>
                    <a:pt x="3205072" y="11430"/>
                    <a:pt x="3044535" y="12700"/>
                  </a:cubicBezTo>
                  <a:cubicBezTo>
                    <a:pt x="2925279" y="13970"/>
                    <a:pt x="2810610" y="12700"/>
                    <a:pt x="2691354" y="16510"/>
                  </a:cubicBezTo>
                  <a:cubicBezTo>
                    <a:pt x="2572099" y="20320"/>
                    <a:pt x="2053795" y="20320"/>
                    <a:pt x="1934539" y="19050"/>
                  </a:cubicBezTo>
                  <a:cubicBezTo>
                    <a:pt x="1861151" y="17780"/>
                    <a:pt x="1622639" y="21590"/>
                    <a:pt x="1549251" y="21590"/>
                  </a:cubicBezTo>
                  <a:cubicBezTo>
                    <a:pt x="1452929" y="21590"/>
                    <a:pt x="1352020" y="22860"/>
                    <a:pt x="1255699" y="21590"/>
                  </a:cubicBezTo>
                  <a:cubicBezTo>
                    <a:pt x="1141029" y="20320"/>
                    <a:pt x="1026361" y="19050"/>
                    <a:pt x="911692" y="25400"/>
                  </a:cubicBezTo>
                  <a:cubicBezTo>
                    <a:pt x="797022" y="31750"/>
                    <a:pt x="682354" y="31750"/>
                    <a:pt x="567684" y="29210"/>
                  </a:cubicBezTo>
                  <a:cubicBezTo>
                    <a:pt x="448429" y="26670"/>
                    <a:pt x="333760" y="25400"/>
                    <a:pt x="214504" y="24130"/>
                  </a:cubicBezTo>
                  <a:cubicBezTo>
                    <a:pt x="141116" y="21590"/>
                    <a:pt x="63141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00233"/>
                    <a:pt x="3810" y="196300"/>
                    <a:pt x="2540" y="271893"/>
                  </a:cubicBezTo>
                  <a:cubicBezTo>
                    <a:pt x="1270" y="325438"/>
                    <a:pt x="2540" y="377408"/>
                    <a:pt x="2540" y="430954"/>
                  </a:cubicBezTo>
                  <a:cubicBezTo>
                    <a:pt x="3810" y="479774"/>
                    <a:pt x="5080" y="528595"/>
                    <a:pt x="6350" y="577416"/>
                  </a:cubicBezTo>
                  <a:cubicBezTo>
                    <a:pt x="7620" y="624661"/>
                    <a:pt x="6350" y="671907"/>
                    <a:pt x="7620" y="719153"/>
                  </a:cubicBezTo>
                  <a:cubicBezTo>
                    <a:pt x="8890" y="791597"/>
                    <a:pt x="10160" y="864040"/>
                    <a:pt x="11430" y="936484"/>
                  </a:cubicBezTo>
                  <a:cubicBezTo>
                    <a:pt x="11430" y="963256"/>
                    <a:pt x="11430" y="1999514"/>
                    <a:pt x="11430" y="2026287"/>
                  </a:cubicBezTo>
                  <a:cubicBezTo>
                    <a:pt x="11430" y="2044521"/>
                    <a:pt x="15240" y="2048331"/>
                    <a:pt x="31750" y="2052141"/>
                  </a:cubicBezTo>
                  <a:cubicBezTo>
                    <a:pt x="43180" y="2054681"/>
                    <a:pt x="54610" y="2057221"/>
                    <a:pt x="81488" y="2058491"/>
                  </a:cubicBezTo>
                  <a:cubicBezTo>
                    <a:pt x="269545" y="2059761"/>
                    <a:pt x="457602" y="2061031"/>
                    <a:pt x="645660" y="2061031"/>
                  </a:cubicBezTo>
                  <a:cubicBezTo>
                    <a:pt x="686940" y="2061031"/>
                    <a:pt x="728221" y="2061031"/>
                    <a:pt x="769502" y="2061031"/>
                  </a:cubicBezTo>
                  <a:cubicBezTo>
                    <a:pt x="902518" y="2062301"/>
                    <a:pt x="1030947" y="2066111"/>
                    <a:pt x="1163964" y="2063571"/>
                  </a:cubicBezTo>
                  <a:cubicBezTo>
                    <a:pt x="1306153" y="2061031"/>
                    <a:pt x="1452930" y="2062301"/>
                    <a:pt x="1595119" y="2063571"/>
                  </a:cubicBezTo>
                  <a:cubicBezTo>
                    <a:pt x="1764829" y="2064841"/>
                    <a:pt x="2503298" y="2064841"/>
                    <a:pt x="2673008" y="2064841"/>
                  </a:cubicBezTo>
                  <a:cubicBezTo>
                    <a:pt x="2815197" y="2066111"/>
                    <a:pt x="2957387" y="2064841"/>
                    <a:pt x="3099576" y="2066111"/>
                  </a:cubicBezTo>
                  <a:cubicBezTo>
                    <a:pt x="3205072" y="2066111"/>
                    <a:pt x="3310567" y="2068651"/>
                    <a:pt x="3416063" y="2067381"/>
                  </a:cubicBezTo>
                  <a:cubicBezTo>
                    <a:pt x="3636227" y="2067381"/>
                    <a:pt x="3856392" y="2064841"/>
                    <a:pt x="4076556" y="2066111"/>
                  </a:cubicBezTo>
                  <a:cubicBezTo>
                    <a:pt x="4411390" y="2067381"/>
                    <a:pt x="4746223" y="2071191"/>
                    <a:pt x="5081057" y="2073731"/>
                  </a:cubicBezTo>
                  <a:cubicBezTo>
                    <a:pt x="5191139" y="2075001"/>
                    <a:pt x="5301221" y="2073731"/>
                    <a:pt x="5411303" y="2072461"/>
                  </a:cubicBezTo>
                  <a:cubicBezTo>
                    <a:pt x="5507625" y="2071191"/>
                    <a:pt x="5603947" y="2071191"/>
                    <a:pt x="5692804" y="2077541"/>
                  </a:cubicBezTo>
                  <a:cubicBezTo>
                    <a:pt x="5705504" y="2080081"/>
                    <a:pt x="5714395" y="2073731"/>
                    <a:pt x="5715664" y="2059761"/>
                  </a:cubicBezTo>
                  <a:cubicBezTo>
                    <a:pt x="5716934" y="2044521"/>
                    <a:pt x="5718204" y="2029281"/>
                    <a:pt x="5718204" y="2008963"/>
                  </a:cubicBezTo>
                  <a:cubicBezTo>
                    <a:pt x="5720745" y="1955418"/>
                    <a:pt x="5723284" y="892388"/>
                    <a:pt x="5725825" y="838842"/>
                  </a:cubicBezTo>
                  <a:cubicBezTo>
                    <a:pt x="5727095" y="818369"/>
                    <a:pt x="5727095" y="797896"/>
                    <a:pt x="5727095" y="778998"/>
                  </a:cubicBezTo>
                  <a:cubicBezTo>
                    <a:pt x="5728364" y="725452"/>
                    <a:pt x="5729634" y="671907"/>
                    <a:pt x="5730904" y="616787"/>
                  </a:cubicBezTo>
                  <a:cubicBezTo>
                    <a:pt x="5732175" y="553793"/>
                    <a:pt x="5732175" y="492373"/>
                    <a:pt x="5732175" y="429379"/>
                  </a:cubicBezTo>
                  <a:cubicBezTo>
                    <a:pt x="5732175" y="408906"/>
                    <a:pt x="5733445" y="388432"/>
                    <a:pt x="5733445" y="369534"/>
                  </a:cubicBezTo>
                  <a:cubicBezTo>
                    <a:pt x="5733445" y="317564"/>
                    <a:pt x="5732175" y="267168"/>
                    <a:pt x="5733445" y="215198"/>
                  </a:cubicBezTo>
                  <a:cubicBezTo>
                    <a:pt x="5737254" y="161653"/>
                    <a:pt x="5741064" y="86059"/>
                    <a:pt x="5728364" y="38100"/>
                  </a:cubicBezTo>
                  <a:close/>
                </a:path>
              </a:pathLst>
            </a:custGeom>
            <a:solidFill>
              <a:srgbClr val="E8E9EA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866670" y="12233535"/>
            <a:ext cx="15599249" cy="4522431"/>
            <a:chOff x="0" y="0"/>
            <a:chExt cx="5737254" cy="1829638"/>
          </a:xfrm>
        </p:grpSpPr>
        <p:sp>
          <p:nvSpPr>
            <p:cNvPr id="22" name="Freeform 22"/>
            <p:cNvSpPr/>
            <p:nvPr/>
          </p:nvSpPr>
          <p:spPr>
            <a:xfrm>
              <a:off x="0" y="-3810"/>
              <a:ext cx="5741064" cy="1834718"/>
            </a:xfrm>
            <a:custGeom>
              <a:avLst/>
              <a:gdLst/>
              <a:ahLst/>
              <a:cxnLst/>
              <a:rect l="l" t="t" r="r" b="b"/>
              <a:pathLst>
                <a:path w="5741064" h="1834718">
                  <a:moveTo>
                    <a:pt x="5728364" y="38100"/>
                  </a:moveTo>
                  <a:cubicBezTo>
                    <a:pt x="5727094" y="34290"/>
                    <a:pt x="5727094" y="30480"/>
                    <a:pt x="5727094" y="25400"/>
                  </a:cubicBezTo>
                  <a:cubicBezTo>
                    <a:pt x="5727094" y="11430"/>
                    <a:pt x="5723284" y="6350"/>
                    <a:pt x="5709314" y="5080"/>
                  </a:cubicBezTo>
                  <a:cubicBezTo>
                    <a:pt x="5649814" y="3810"/>
                    <a:pt x="5539732" y="0"/>
                    <a:pt x="5434237" y="5080"/>
                  </a:cubicBezTo>
                  <a:cubicBezTo>
                    <a:pt x="5237006" y="12700"/>
                    <a:pt x="5044362" y="13970"/>
                    <a:pt x="4847132" y="13970"/>
                  </a:cubicBezTo>
                  <a:cubicBezTo>
                    <a:pt x="4548992" y="13970"/>
                    <a:pt x="4255440" y="10160"/>
                    <a:pt x="3957300" y="8890"/>
                  </a:cubicBezTo>
                  <a:cubicBezTo>
                    <a:pt x="3810524" y="7620"/>
                    <a:pt x="3668334" y="7620"/>
                    <a:pt x="3521558" y="8890"/>
                  </a:cubicBezTo>
                  <a:cubicBezTo>
                    <a:pt x="3361022" y="8890"/>
                    <a:pt x="3205072" y="11430"/>
                    <a:pt x="3044535" y="12700"/>
                  </a:cubicBezTo>
                  <a:cubicBezTo>
                    <a:pt x="2925279" y="13970"/>
                    <a:pt x="2810610" y="12700"/>
                    <a:pt x="2691354" y="16510"/>
                  </a:cubicBezTo>
                  <a:cubicBezTo>
                    <a:pt x="2572099" y="20320"/>
                    <a:pt x="2053795" y="20320"/>
                    <a:pt x="1934539" y="19050"/>
                  </a:cubicBezTo>
                  <a:cubicBezTo>
                    <a:pt x="1861151" y="17780"/>
                    <a:pt x="1622639" y="21590"/>
                    <a:pt x="1549251" y="21590"/>
                  </a:cubicBezTo>
                  <a:cubicBezTo>
                    <a:pt x="1452929" y="21590"/>
                    <a:pt x="1352020" y="22860"/>
                    <a:pt x="1255699" y="21590"/>
                  </a:cubicBezTo>
                  <a:cubicBezTo>
                    <a:pt x="1141029" y="20320"/>
                    <a:pt x="1026361" y="19050"/>
                    <a:pt x="911692" y="25400"/>
                  </a:cubicBezTo>
                  <a:cubicBezTo>
                    <a:pt x="797022" y="31750"/>
                    <a:pt x="682354" y="31750"/>
                    <a:pt x="567684" y="29210"/>
                  </a:cubicBezTo>
                  <a:cubicBezTo>
                    <a:pt x="448429" y="26670"/>
                    <a:pt x="333760" y="25400"/>
                    <a:pt x="214504" y="24130"/>
                  </a:cubicBezTo>
                  <a:cubicBezTo>
                    <a:pt x="141116" y="21590"/>
                    <a:pt x="63141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96191"/>
                    <a:pt x="3810" y="180235"/>
                    <a:pt x="2540" y="246369"/>
                  </a:cubicBezTo>
                  <a:cubicBezTo>
                    <a:pt x="1270" y="293213"/>
                    <a:pt x="2540" y="338680"/>
                    <a:pt x="2540" y="385525"/>
                  </a:cubicBezTo>
                  <a:cubicBezTo>
                    <a:pt x="3810" y="428236"/>
                    <a:pt x="5080" y="470947"/>
                    <a:pt x="6350" y="513658"/>
                  </a:cubicBezTo>
                  <a:cubicBezTo>
                    <a:pt x="7620" y="554992"/>
                    <a:pt x="6350" y="596325"/>
                    <a:pt x="7620" y="637659"/>
                  </a:cubicBezTo>
                  <a:cubicBezTo>
                    <a:pt x="8890" y="701037"/>
                    <a:pt x="10160" y="764415"/>
                    <a:pt x="11430" y="827793"/>
                  </a:cubicBezTo>
                  <a:cubicBezTo>
                    <a:pt x="11430" y="851215"/>
                    <a:pt x="11430" y="1757795"/>
                    <a:pt x="11430" y="1781217"/>
                  </a:cubicBezTo>
                  <a:cubicBezTo>
                    <a:pt x="11430" y="1799158"/>
                    <a:pt x="15240" y="1802968"/>
                    <a:pt x="31750" y="1806778"/>
                  </a:cubicBezTo>
                  <a:cubicBezTo>
                    <a:pt x="43180" y="1809318"/>
                    <a:pt x="54610" y="1811858"/>
                    <a:pt x="81488" y="1813128"/>
                  </a:cubicBezTo>
                  <a:cubicBezTo>
                    <a:pt x="269545" y="1814398"/>
                    <a:pt x="457602" y="1815668"/>
                    <a:pt x="645660" y="1815668"/>
                  </a:cubicBezTo>
                  <a:cubicBezTo>
                    <a:pt x="686940" y="1815668"/>
                    <a:pt x="728221" y="1815668"/>
                    <a:pt x="769502" y="1815668"/>
                  </a:cubicBezTo>
                  <a:cubicBezTo>
                    <a:pt x="902518" y="1816938"/>
                    <a:pt x="1030947" y="1820748"/>
                    <a:pt x="1163964" y="1818208"/>
                  </a:cubicBezTo>
                  <a:cubicBezTo>
                    <a:pt x="1306153" y="1815668"/>
                    <a:pt x="1452930" y="1816938"/>
                    <a:pt x="1595119" y="1818208"/>
                  </a:cubicBezTo>
                  <a:cubicBezTo>
                    <a:pt x="1764829" y="1819478"/>
                    <a:pt x="2503298" y="1819478"/>
                    <a:pt x="2673008" y="1819478"/>
                  </a:cubicBezTo>
                  <a:cubicBezTo>
                    <a:pt x="2815197" y="1820748"/>
                    <a:pt x="2957387" y="1819478"/>
                    <a:pt x="3099576" y="1820748"/>
                  </a:cubicBezTo>
                  <a:cubicBezTo>
                    <a:pt x="3205072" y="1820748"/>
                    <a:pt x="3310567" y="1823288"/>
                    <a:pt x="3416063" y="1822018"/>
                  </a:cubicBezTo>
                  <a:cubicBezTo>
                    <a:pt x="3636227" y="1822018"/>
                    <a:pt x="3856392" y="1819478"/>
                    <a:pt x="4076556" y="1820748"/>
                  </a:cubicBezTo>
                  <a:cubicBezTo>
                    <a:pt x="4411390" y="1822018"/>
                    <a:pt x="4746223" y="1825828"/>
                    <a:pt x="5081057" y="1828368"/>
                  </a:cubicBezTo>
                  <a:cubicBezTo>
                    <a:pt x="5191139" y="1829638"/>
                    <a:pt x="5301221" y="1828368"/>
                    <a:pt x="5411303" y="1827098"/>
                  </a:cubicBezTo>
                  <a:cubicBezTo>
                    <a:pt x="5507625" y="1825828"/>
                    <a:pt x="5603947" y="1825828"/>
                    <a:pt x="5692804" y="1832178"/>
                  </a:cubicBezTo>
                  <a:cubicBezTo>
                    <a:pt x="5705504" y="1834718"/>
                    <a:pt x="5714395" y="1828368"/>
                    <a:pt x="5715664" y="1814398"/>
                  </a:cubicBezTo>
                  <a:cubicBezTo>
                    <a:pt x="5716934" y="1799158"/>
                    <a:pt x="5718204" y="1783918"/>
                    <a:pt x="5718204" y="1766062"/>
                  </a:cubicBezTo>
                  <a:cubicBezTo>
                    <a:pt x="5720745" y="1719217"/>
                    <a:pt x="5723284" y="789215"/>
                    <a:pt x="5725825" y="742370"/>
                  </a:cubicBezTo>
                  <a:cubicBezTo>
                    <a:pt x="5727095" y="724459"/>
                    <a:pt x="5727095" y="706548"/>
                    <a:pt x="5727095" y="690014"/>
                  </a:cubicBezTo>
                  <a:cubicBezTo>
                    <a:pt x="5728364" y="643170"/>
                    <a:pt x="5729634" y="596325"/>
                    <a:pt x="5730904" y="548103"/>
                  </a:cubicBezTo>
                  <a:cubicBezTo>
                    <a:pt x="5732175" y="492992"/>
                    <a:pt x="5732175" y="439258"/>
                    <a:pt x="5732175" y="384147"/>
                  </a:cubicBezTo>
                  <a:cubicBezTo>
                    <a:pt x="5732175" y="366236"/>
                    <a:pt x="5733445" y="348325"/>
                    <a:pt x="5733445" y="331791"/>
                  </a:cubicBezTo>
                  <a:cubicBezTo>
                    <a:pt x="5733445" y="286324"/>
                    <a:pt x="5732175" y="242235"/>
                    <a:pt x="5733445" y="196769"/>
                  </a:cubicBezTo>
                  <a:cubicBezTo>
                    <a:pt x="5737254" y="149924"/>
                    <a:pt x="5741064" y="83791"/>
                    <a:pt x="5728364" y="38100"/>
                  </a:cubicBezTo>
                  <a:close/>
                </a:path>
              </a:pathLst>
            </a:custGeom>
            <a:solidFill>
              <a:srgbClr val="E8E9EA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866670" y="18036519"/>
            <a:ext cx="15599249" cy="7381614"/>
            <a:chOff x="0" y="0"/>
            <a:chExt cx="5737254" cy="2986376"/>
          </a:xfrm>
        </p:grpSpPr>
        <p:sp>
          <p:nvSpPr>
            <p:cNvPr id="24" name="Freeform 24"/>
            <p:cNvSpPr/>
            <p:nvPr/>
          </p:nvSpPr>
          <p:spPr>
            <a:xfrm>
              <a:off x="0" y="-3810"/>
              <a:ext cx="5741064" cy="2991456"/>
            </a:xfrm>
            <a:custGeom>
              <a:avLst/>
              <a:gdLst/>
              <a:ahLst/>
              <a:cxnLst/>
              <a:rect l="l" t="t" r="r" b="b"/>
              <a:pathLst>
                <a:path w="5741064" h="2991456">
                  <a:moveTo>
                    <a:pt x="5728364" y="38100"/>
                  </a:moveTo>
                  <a:cubicBezTo>
                    <a:pt x="5727094" y="34290"/>
                    <a:pt x="5727094" y="30480"/>
                    <a:pt x="5727094" y="25400"/>
                  </a:cubicBezTo>
                  <a:cubicBezTo>
                    <a:pt x="5727094" y="11430"/>
                    <a:pt x="5723284" y="6350"/>
                    <a:pt x="5709314" y="5080"/>
                  </a:cubicBezTo>
                  <a:cubicBezTo>
                    <a:pt x="5649814" y="3810"/>
                    <a:pt x="5539732" y="0"/>
                    <a:pt x="5434237" y="5080"/>
                  </a:cubicBezTo>
                  <a:cubicBezTo>
                    <a:pt x="5237006" y="12700"/>
                    <a:pt x="5044362" y="13970"/>
                    <a:pt x="4847132" y="13970"/>
                  </a:cubicBezTo>
                  <a:cubicBezTo>
                    <a:pt x="4548992" y="13970"/>
                    <a:pt x="4255440" y="10160"/>
                    <a:pt x="3957300" y="8890"/>
                  </a:cubicBezTo>
                  <a:cubicBezTo>
                    <a:pt x="3810524" y="7620"/>
                    <a:pt x="3668334" y="7620"/>
                    <a:pt x="3521558" y="8890"/>
                  </a:cubicBezTo>
                  <a:cubicBezTo>
                    <a:pt x="3361022" y="8890"/>
                    <a:pt x="3205072" y="11430"/>
                    <a:pt x="3044535" y="12700"/>
                  </a:cubicBezTo>
                  <a:cubicBezTo>
                    <a:pt x="2925279" y="13970"/>
                    <a:pt x="2810610" y="12700"/>
                    <a:pt x="2691354" y="16510"/>
                  </a:cubicBezTo>
                  <a:cubicBezTo>
                    <a:pt x="2572099" y="20320"/>
                    <a:pt x="2053795" y="20320"/>
                    <a:pt x="1934539" y="19050"/>
                  </a:cubicBezTo>
                  <a:cubicBezTo>
                    <a:pt x="1861151" y="17780"/>
                    <a:pt x="1622639" y="21590"/>
                    <a:pt x="1549251" y="21590"/>
                  </a:cubicBezTo>
                  <a:cubicBezTo>
                    <a:pt x="1452929" y="21590"/>
                    <a:pt x="1352020" y="22860"/>
                    <a:pt x="1255699" y="21590"/>
                  </a:cubicBezTo>
                  <a:cubicBezTo>
                    <a:pt x="1141029" y="20320"/>
                    <a:pt x="1026361" y="19050"/>
                    <a:pt x="911692" y="25400"/>
                  </a:cubicBezTo>
                  <a:cubicBezTo>
                    <a:pt x="797022" y="31750"/>
                    <a:pt x="682354" y="31750"/>
                    <a:pt x="567684" y="29210"/>
                  </a:cubicBezTo>
                  <a:cubicBezTo>
                    <a:pt x="448429" y="26670"/>
                    <a:pt x="333760" y="25400"/>
                    <a:pt x="214504" y="24130"/>
                  </a:cubicBezTo>
                  <a:cubicBezTo>
                    <a:pt x="141116" y="21590"/>
                    <a:pt x="63141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115248"/>
                    <a:pt x="3810" y="255968"/>
                    <a:pt x="2540" y="366699"/>
                  </a:cubicBezTo>
                  <a:cubicBezTo>
                    <a:pt x="1270" y="445133"/>
                    <a:pt x="2540" y="521260"/>
                    <a:pt x="2540" y="599694"/>
                  </a:cubicBezTo>
                  <a:cubicBezTo>
                    <a:pt x="3810" y="671208"/>
                    <a:pt x="5080" y="742721"/>
                    <a:pt x="6350" y="814235"/>
                  </a:cubicBezTo>
                  <a:cubicBezTo>
                    <a:pt x="7620" y="883441"/>
                    <a:pt x="6350" y="952648"/>
                    <a:pt x="7620" y="1021855"/>
                  </a:cubicBezTo>
                  <a:cubicBezTo>
                    <a:pt x="8890" y="1127971"/>
                    <a:pt x="10160" y="1234088"/>
                    <a:pt x="11430" y="1340205"/>
                  </a:cubicBezTo>
                  <a:cubicBezTo>
                    <a:pt x="11430" y="1379422"/>
                    <a:pt x="11430" y="2897354"/>
                    <a:pt x="11430" y="2936571"/>
                  </a:cubicBezTo>
                  <a:cubicBezTo>
                    <a:pt x="11430" y="2955896"/>
                    <a:pt x="15240" y="2959706"/>
                    <a:pt x="31750" y="2963516"/>
                  </a:cubicBezTo>
                  <a:cubicBezTo>
                    <a:pt x="43180" y="2966056"/>
                    <a:pt x="54610" y="2968596"/>
                    <a:pt x="81488" y="2969866"/>
                  </a:cubicBezTo>
                  <a:cubicBezTo>
                    <a:pt x="269545" y="2971136"/>
                    <a:pt x="457602" y="2972406"/>
                    <a:pt x="645660" y="2972406"/>
                  </a:cubicBezTo>
                  <a:cubicBezTo>
                    <a:pt x="686940" y="2972406"/>
                    <a:pt x="728221" y="2972406"/>
                    <a:pt x="769502" y="2972406"/>
                  </a:cubicBezTo>
                  <a:cubicBezTo>
                    <a:pt x="902518" y="2973676"/>
                    <a:pt x="1030947" y="2977486"/>
                    <a:pt x="1163964" y="2974946"/>
                  </a:cubicBezTo>
                  <a:cubicBezTo>
                    <a:pt x="1306153" y="2972406"/>
                    <a:pt x="1452930" y="2973676"/>
                    <a:pt x="1595119" y="2974946"/>
                  </a:cubicBezTo>
                  <a:cubicBezTo>
                    <a:pt x="1764829" y="2976216"/>
                    <a:pt x="2503298" y="2976216"/>
                    <a:pt x="2673008" y="2976216"/>
                  </a:cubicBezTo>
                  <a:cubicBezTo>
                    <a:pt x="2815197" y="2977486"/>
                    <a:pt x="2957387" y="2976216"/>
                    <a:pt x="3099576" y="2977486"/>
                  </a:cubicBezTo>
                  <a:cubicBezTo>
                    <a:pt x="3205072" y="2977486"/>
                    <a:pt x="3310567" y="2980026"/>
                    <a:pt x="3416063" y="2978756"/>
                  </a:cubicBezTo>
                  <a:cubicBezTo>
                    <a:pt x="3636227" y="2978756"/>
                    <a:pt x="3856392" y="2976216"/>
                    <a:pt x="4076556" y="2977486"/>
                  </a:cubicBezTo>
                  <a:cubicBezTo>
                    <a:pt x="4411390" y="2978756"/>
                    <a:pt x="4746223" y="2982566"/>
                    <a:pt x="5081057" y="2985106"/>
                  </a:cubicBezTo>
                  <a:cubicBezTo>
                    <a:pt x="5191139" y="2986376"/>
                    <a:pt x="5301221" y="2985106"/>
                    <a:pt x="5411303" y="2983836"/>
                  </a:cubicBezTo>
                  <a:cubicBezTo>
                    <a:pt x="5507625" y="2982566"/>
                    <a:pt x="5603947" y="2982566"/>
                    <a:pt x="5692804" y="2988916"/>
                  </a:cubicBezTo>
                  <a:cubicBezTo>
                    <a:pt x="5705504" y="2991456"/>
                    <a:pt x="5714395" y="2985106"/>
                    <a:pt x="5715664" y="2971136"/>
                  </a:cubicBezTo>
                  <a:cubicBezTo>
                    <a:pt x="5716934" y="2955896"/>
                    <a:pt x="5718204" y="2940656"/>
                    <a:pt x="5718204" y="2911195"/>
                  </a:cubicBezTo>
                  <a:cubicBezTo>
                    <a:pt x="5720745" y="2832761"/>
                    <a:pt x="5723284" y="1275612"/>
                    <a:pt x="5725825" y="1197178"/>
                  </a:cubicBezTo>
                  <a:cubicBezTo>
                    <a:pt x="5727095" y="1167188"/>
                    <a:pt x="5727095" y="1137199"/>
                    <a:pt x="5727095" y="1109516"/>
                  </a:cubicBezTo>
                  <a:cubicBezTo>
                    <a:pt x="5728364" y="1031082"/>
                    <a:pt x="5729634" y="952648"/>
                    <a:pt x="5730904" y="871907"/>
                  </a:cubicBezTo>
                  <a:cubicBezTo>
                    <a:pt x="5732175" y="779631"/>
                    <a:pt x="5732175" y="689663"/>
                    <a:pt x="5732175" y="597387"/>
                  </a:cubicBezTo>
                  <a:cubicBezTo>
                    <a:pt x="5732175" y="567398"/>
                    <a:pt x="5733445" y="537408"/>
                    <a:pt x="5733445" y="509726"/>
                  </a:cubicBezTo>
                  <a:cubicBezTo>
                    <a:pt x="5733445" y="433598"/>
                    <a:pt x="5732175" y="359778"/>
                    <a:pt x="5733445" y="283651"/>
                  </a:cubicBezTo>
                  <a:cubicBezTo>
                    <a:pt x="5737254" y="205217"/>
                    <a:pt x="5741064" y="94486"/>
                    <a:pt x="5728364" y="38100"/>
                  </a:cubicBezTo>
                  <a:close/>
                </a:path>
              </a:pathLst>
            </a:custGeom>
            <a:solidFill>
              <a:srgbClr val="E8E9EA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866670" y="26705054"/>
            <a:ext cx="15521665" cy="3964561"/>
            <a:chOff x="0" y="0"/>
            <a:chExt cx="5708720" cy="1603941"/>
          </a:xfrm>
        </p:grpSpPr>
        <p:sp>
          <p:nvSpPr>
            <p:cNvPr id="26" name="Freeform 26"/>
            <p:cNvSpPr/>
            <p:nvPr/>
          </p:nvSpPr>
          <p:spPr>
            <a:xfrm>
              <a:off x="0" y="-3810"/>
              <a:ext cx="5712530" cy="1609020"/>
            </a:xfrm>
            <a:custGeom>
              <a:avLst/>
              <a:gdLst/>
              <a:ahLst/>
              <a:cxnLst/>
              <a:rect l="l" t="t" r="r" b="b"/>
              <a:pathLst>
                <a:path w="5712530" h="1609020">
                  <a:moveTo>
                    <a:pt x="5699830" y="38100"/>
                  </a:moveTo>
                  <a:cubicBezTo>
                    <a:pt x="5698560" y="34290"/>
                    <a:pt x="5698560" y="30480"/>
                    <a:pt x="5698560" y="25400"/>
                  </a:cubicBezTo>
                  <a:cubicBezTo>
                    <a:pt x="5698560" y="11430"/>
                    <a:pt x="5694750" y="6350"/>
                    <a:pt x="5680780" y="5080"/>
                  </a:cubicBezTo>
                  <a:cubicBezTo>
                    <a:pt x="5621492" y="3810"/>
                    <a:pt x="5511968" y="0"/>
                    <a:pt x="5407007" y="5080"/>
                  </a:cubicBezTo>
                  <a:cubicBezTo>
                    <a:pt x="5210775" y="12700"/>
                    <a:pt x="5019108" y="13970"/>
                    <a:pt x="4822876" y="13970"/>
                  </a:cubicBezTo>
                  <a:cubicBezTo>
                    <a:pt x="4526247" y="13970"/>
                    <a:pt x="4234183" y="10160"/>
                    <a:pt x="3937554" y="8890"/>
                  </a:cubicBezTo>
                  <a:cubicBezTo>
                    <a:pt x="3791521" y="7620"/>
                    <a:pt x="3650052" y="7620"/>
                    <a:pt x="3504019" y="8890"/>
                  </a:cubicBezTo>
                  <a:cubicBezTo>
                    <a:pt x="3344296" y="8890"/>
                    <a:pt x="3189136" y="11430"/>
                    <a:pt x="3029413" y="12700"/>
                  </a:cubicBezTo>
                  <a:cubicBezTo>
                    <a:pt x="2910762" y="13970"/>
                    <a:pt x="2796674" y="12700"/>
                    <a:pt x="2678022" y="16510"/>
                  </a:cubicBezTo>
                  <a:cubicBezTo>
                    <a:pt x="2559371" y="20320"/>
                    <a:pt x="2043693" y="20320"/>
                    <a:pt x="1925041" y="19050"/>
                  </a:cubicBezTo>
                  <a:cubicBezTo>
                    <a:pt x="1852025" y="17780"/>
                    <a:pt x="1614722" y="21590"/>
                    <a:pt x="1541706" y="21590"/>
                  </a:cubicBezTo>
                  <a:cubicBezTo>
                    <a:pt x="1445872" y="21590"/>
                    <a:pt x="1345474" y="22860"/>
                    <a:pt x="1249641" y="21590"/>
                  </a:cubicBezTo>
                  <a:cubicBezTo>
                    <a:pt x="1135553" y="20320"/>
                    <a:pt x="1021465" y="19050"/>
                    <a:pt x="907377" y="25400"/>
                  </a:cubicBezTo>
                  <a:cubicBezTo>
                    <a:pt x="793289" y="31750"/>
                    <a:pt x="679201" y="31750"/>
                    <a:pt x="565113" y="29210"/>
                  </a:cubicBezTo>
                  <a:cubicBezTo>
                    <a:pt x="446461" y="26670"/>
                    <a:pt x="332373" y="25400"/>
                    <a:pt x="213722" y="24130"/>
                  </a:cubicBezTo>
                  <a:cubicBezTo>
                    <a:pt x="140705" y="21590"/>
                    <a:pt x="63126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92472"/>
                    <a:pt x="3810" y="165459"/>
                    <a:pt x="2540" y="222891"/>
                  </a:cubicBezTo>
                  <a:cubicBezTo>
                    <a:pt x="1270" y="263572"/>
                    <a:pt x="2540" y="303056"/>
                    <a:pt x="2540" y="343737"/>
                  </a:cubicBezTo>
                  <a:cubicBezTo>
                    <a:pt x="3810" y="380829"/>
                    <a:pt x="5080" y="417920"/>
                    <a:pt x="6350" y="455011"/>
                  </a:cubicBezTo>
                  <a:cubicBezTo>
                    <a:pt x="7620" y="490906"/>
                    <a:pt x="6350" y="526801"/>
                    <a:pt x="7620" y="562696"/>
                  </a:cubicBezTo>
                  <a:cubicBezTo>
                    <a:pt x="8890" y="617735"/>
                    <a:pt x="10160" y="672774"/>
                    <a:pt x="11430" y="727813"/>
                  </a:cubicBezTo>
                  <a:cubicBezTo>
                    <a:pt x="11430" y="748154"/>
                    <a:pt x="11430" y="1535450"/>
                    <a:pt x="11430" y="1555790"/>
                  </a:cubicBezTo>
                  <a:cubicBezTo>
                    <a:pt x="11430" y="1573461"/>
                    <a:pt x="15240" y="1577270"/>
                    <a:pt x="31750" y="1581080"/>
                  </a:cubicBezTo>
                  <a:cubicBezTo>
                    <a:pt x="43180" y="1583620"/>
                    <a:pt x="54610" y="1586161"/>
                    <a:pt x="81380" y="1587430"/>
                  </a:cubicBezTo>
                  <a:cubicBezTo>
                    <a:pt x="268484" y="1588700"/>
                    <a:pt x="455588" y="1589970"/>
                    <a:pt x="642693" y="1589970"/>
                  </a:cubicBezTo>
                  <a:cubicBezTo>
                    <a:pt x="683764" y="1589970"/>
                    <a:pt x="724836" y="1589970"/>
                    <a:pt x="765908" y="1589970"/>
                  </a:cubicBezTo>
                  <a:cubicBezTo>
                    <a:pt x="898250" y="1591240"/>
                    <a:pt x="1026028" y="1595050"/>
                    <a:pt x="1158370" y="1592511"/>
                  </a:cubicBezTo>
                  <a:cubicBezTo>
                    <a:pt x="1299840" y="1589970"/>
                    <a:pt x="1445872" y="1591240"/>
                    <a:pt x="1587341" y="1592511"/>
                  </a:cubicBezTo>
                  <a:cubicBezTo>
                    <a:pt x="1756192" y="1593780"/>
                    <a:pt x="2490918" y="1593780"/>
                    <a:pt x="2659768" y="1593780"/>
                  </a:cubicBezTo>
                  <a:cubicBezTo>
                    <a:pt x="2801238" y="1595050"/>
                    <a:pt x="2942707" y="1593780"/>
                    <a:pt x="3084176" y="1595050"/>
                  </a:cubicBezTo>
                  <a:cubicBezTo>
                    <a:pt x="3189137" y="1595050"/>
                    <a:pt x="3294097" y="1597590"/>
                    <a:pt x="3399058" y="1596320"/>
                  </a:cubicBezTo>
                  <a:cubicBezTo>
                    <a:pt x="3618108" y="1596320"/>
                    <a:pt x="3837156" y="1593780"/>
                    <a:pt x="4056206" y="1595050"/>
                  </a:cubicBezTo>
                  <a:cubicBezTo>
                    <a:pt x="4389342" y="1596320"/>
                    <a:pt x="4722479" y="1600130"/>
                    <a:pt x="5055616" y="1602670"/>
                  </a:cubicBezTo>
                  <a:cubicBezTo>
                    <a:pt x="5165141" y="1603940"/>
                    <a:pt x="5274665" y="1602670"/>
                    <a:pt x="5384190" y="1601400"/>
                  </a:cubicBezTo>
                  <a:cubicBezTo>
                    <a:pt x="5480023" y="1600130"/>
                    <a:pt x="5575857" y="1600130"/>
                    <a:pt x="5664270" y="1606480"/>
                  </a:cubicBezTo>
                  <a:cubicBezTo>
                    <a:pt x="5676970" y="1609020"/>
                    <a:pt x="5685860" y="1602670"/>
                    <a:pt x="5687130" y="1588700"/>
                  </a:cubicBezTo>
                  <a:cubicBezTo>
                    <a:pt x="5688400" y="1573461"/>
                    <a:pt x="5689670" y="1558220"/>
                    <a:pt x="5689670" y="1542629"/>
                  </a:cubicBezTo>
                  <a:cubicBezTo>
                    <a:pt x="5692210" y="1501948"/>
                    <a:pt x="5694750" y="694311"/>
                    <a:pt x="5697290" y="653630"/>
                  </a:cubicBezTo>
                  <a:cubicBezTo>
                    <a:pt x="5698560" y="638076"/>
                    <a:pt x="5698560" y="622521"/>
                    <a:pt x="5698560" y="608163"/>
                  </a:cubicBezTo>
                  <a:cubicBezTo>
                    <a:pt x="5699830" y="567482"/>
                    <a:pt x="5701100" y="526801"/>
                    <a:pt x="5702370" y="484924"/>
                  </a:cubicBezTo>
                  <a:cubicBezTo>
                    <a:pt x="5703640" y="437064"/>
                    <a:pt x="5703640" y="390400"/>
                    <a:pt x="5703640" y="342540"/>
                  </a:cubicBezTo>
                  <a:cubicBezTo>
                    <a:pt x="5703640" y="326986"/>
                    <a:pt x="5704910" y="311432"/>
                    <a:pt x="5704910" y="297074"/>
                  </a:cubicBezTo>
                  <a:cubicBezTo>
                    <a:pt x="5704910" y="257589"/>
                    <a:pt x="5703640" y="219301"/>
                    <a:pt x="5704910" y="179817"/>
                  </a:cubicBezTo>
                  <a:cubicBezTo>
                    <a:pt x="5708720" y="139136"/>
                    <a:pt x="5712530" y="81704"/>
                    <a:pt x="5699830" y="38100"/>
                  </a:cubicBezTo>
                  <a:close/>
                </a:path>
              </a:pathLst>
            </a:custGeom>
            <a:solidFill>
              <a:srgbClr val="E8E9EA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7544044" y="4861203"/>
            <a:ext cx="3919087" cy="1339622"/>
            <a:chOff x="0" y="0"/>
            <a:chExt cx="3133427" cy="1178175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3133427" cy="1178175"/>
              <a:chOff x="0" y="0"/>
              <a:chExt cx="12460183" cy="4685053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-19558" y="-6477"/>
                <a:ext cx="12499046" cy="4705373"/>
              </a:xfrm>
              <a:custGeom>
                <a:avLst/>
                <a:gdLst/>
                <a:ahLst/>
                <a:cxnLst/>
                <a:rect l="l" t="t" r="r" b="b"/>
                <a:pathLst>
                  <a:path w="12499046" h="4705373">
                    <a:moveTo>
                      <a:pt x="12470344" y="3096128"/>
                    </a:moveTo>
                    <a:cubicBezTo>
                      <a:pt x="12455866" y="3497603"/>
                      <a:pt x="12428307" y="3610506"/>
                      <a:pt x="12384110" y="3714392"/>
                    </a:cubicBezTo>
                    <a:cubicBezTo>
                      <a:pt x="12351472" y="3790973"/>
                      <a:pt x="12306386" y="3862347"/>
                      <a:pt x="12260794" y="3931816"/>
                    </a:cubicBezTo>
                    <a:cubicBezTo>
                      <a:pt x="12161480" y="4083327"/>
                      <a:pt x="12053530" y="4244363"/>
                      <a:pt x="11908242" y="4355488"/>
                    </a:cubicBezTo>
                    <a:cubicBezTo>
                      <a:pt x="11724726" y="4495696"/>
                      <a:pt x="11495492" y="4563133"/>
                      <a:pt x="11270067" y="4597169"/>
                    </a:cubicBezTo>
                    <a:cubicBezTo>
                      <a:pt x="11008700" y="4636666"/>
                      <a:pt x="10744033" y="4633745"/>
                      <a:pt x="10480381" y="4639714"/>
                    </a:cubicBezTo>
                    <a:cubicBezTo>
                      <a:pt x="10209871" y="4645937"/>
                      <a:pt x="9939742" y="4661812"/>
                      <a:pt x="9669612" y="4676417"/>
                    </a:cubicBezTo>
                    <a:cubicBezTo>
                      <a:pt x="2582291" y="4705373"/>
                      <a:pt x="1825117" y="4695975"/>
                      <a:pt x="1292479" y="4625744"/>
                    </a:cubicBezTo>
                    <a:cubicBezTo>
                      <a:pt x="841502" y="4566308"/>
                      <a:pt x="587502" y="4455945"/>
                      <a:pt x="286639" y="4094122"/>
                    </a:cubicBezTo>
                    <a:cubicBezTo>
                      <a:pt x="151130" y="3931181"/>
                      <a:pt x="54610" y="3734712"/>
                      <a:pt x="28702" y="3523130"/>
                    </a:cubicBezTo>
                    <a:cubicBezTo>
                      <a:pt x="0" y="2281525"/>
                      <a:pt x="39751" y="1080262"/>
                      <a:pt x="154559" y="878713"/>
                    </a:cubicBezTo>
                    <a:cubicBezTo>
                      <a:pt x="272288" y="671830"/>
                      <a:pt x="363347" y="509524"/>
                      <a:pt x="561594" y="374015"/>
                    </a:cubicBezTo>
                    <a:cubicBezTo>
                      <a:pt x="763397" y="235966"/>
                      <a:pt x="1094105" y="214757"/>
                      <a:pt x="1329309" y="154559"/>
                    </a:cubicBezTo>
                    <a:cubicBezTo>
                      <a:pt x="1393698" y="138049"/>
                      <a:pt x="1458595" y="123444"/>
                      <a:pt x="1523746" y="110363"/>
                    </a:cubicBezTo>
                    <a:cubicBezTo>
                      <a:pt x="1588770" y="97409"/>
                      <a:pt x="1772793" y="54610"/>
                      <a:pt x="1838960" y="50165"/>
                    </a:cubicBezTo>
                    <a:cubicBezTo>
                      <a:pt x="2134743" y="30353"/>
                      <a:pt x="2061083" y="46609"/>
                      <a:pt x="2189734" y="32004"/>
                    </a:cubicBezTo>
                    <a:cubicBezTo>
                      <a:pt x="2456053" y="1524"/>
                      <a:pt x="2705735" y="14986"/>
                      <a:pt x="6379566" y="7620"/>
                    </a:cubicBezTo>
                    <a:cubicBezTo>
                      <a:pt x="9801947" y="0"/>
                      <a:pt x="10127448" y="39624"/>
                      <a:pt x="10403292" y="32004"/>
                    </a:cubicBezTo>
                    <a:cubicBezTo>
                      <a:pt x="10666944" y="24765"/>
                      <a:pt x="11011749" y="42672"/>
                      <a:pt x="11274385" y="72771"/>
                    </a:cubicBezTo>
                    <a:cubicBezTo>
                      <a:pt x="11709486" y="122428"/>
                      <a:pt x="11956501" y="161163"/>
                      <a:pt x="12207581" y="540258"/>
                    </a:cubicBezTo>
                    <a:cubicBezTo>
                      <a:pt x="12271588" y="638302"/>
                      <a:pt x="12328866" y="740664"/>
                      <a:pt x="12374586" y="848614"/>
                    </a:cubicBezTo>
                    <a:cubicBezTo>
                      <a:pt x="12460819" y="1052957"/>
                      <a:pt x="12499046" y="1273937"/>
                      <a:pt x="12470344" y="3096128"/>
                    </a:cubicBezTo>
                    <a:close/>
                  </a:path>
                </a:pathLst>
              </a:custGeom>
              <a:solidFill>
                <a:srgbClr val="512F1C"/>
              </a:solidFill>
            </p:spPr>
          </p:sp>
        </p:grpSp>
        <p:sp>
          <p:nvSpPr>
            <p:cNvPr id="30" name="TextBox 30"/>
            <p:cNvSpPr txBox="1"/>
            <p:nvPr/>
          </p:nvSpPr>
          <p:spPr>
            <a:xfrm>
              <a:off x="224236" y="116409"/>
              <a:ext cx="2733482" cy="597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03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FFF5E8"/>
                  </a:solidFill>
                  <a:latin typeface="Tropikal"/>
                  <a:ea typeface="Tropikal"/>
                  <a:cs typeface="Tropikal"/>
                  <a:sym typeface="Tropikal"/>
                </a:rPr>
                <a:t>BULGULAR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6808711" y="5824070"/>
            <a:ext cx="7419373" cy="24845547"/>
            <a:chOff x="0" y="0"/>
            <a:chExt cx="2728774" cy="10051750"/>
          </a:xfrm>
        </p:grpSpPr>
        <p:sp>
          <p:nvSpPr>
            <p:cNvPr id="32" name="Freeform 32"/>
            <p:cNvSpPr/>
            <p:nvPr/>
          </p:nvSpPr>
          <p:spPr>
            <a:xfrm>
              <a:off x="0" y="-3810"/>
              <a:ext cx="2732584" cy="10056830"/>
            </a:xfrm>
            <a:custGeom>
              <a:avLst/>
              <a:gdLst/>
              <a:ahLst/>
              <a:cxnLst/>
              <a:rect l="l" t="t" r="r" b="b"/>
              <a:pathLst>
                <a:path w="2732584" h="10056830">
                  <a:moveTo>
                    <a:pt x="2719884" y="38100"/>
                  </a:moveTo>
                  <a:cubicBezTo>
                    <a:pt x="2718614" y="34290"/>
                    <a:pt x="2718614" y="30480"/>
                    <a:pt x="2718614" y="25400"/>
                  </a:cubicBezTo>
                  <a:cubicBezTo>
                    <a:pt x="2718614" y="11430"/>
                    <a:pt x="2714804" y="6350"/>
                    <a:pt x="2700834" y="5080"/>
                  </a:cubicBezTo>
                  <a:cubicBezTo>
                    <a:pt x="2663712" y="3810"/>
                    <a:pt x="2612437" y="0"/>
                    <a:pt x="2563299" y="5080"/>
                  </a:cubicBezTo>
                  <a:cubicBezTo>
                    <a:pt x="2471432" y="12700"/>
                    <a:pt x="2381702" y="13970"/>
                    <a:pt x="2289835" y="13970"/>
                  </a:cubicBezTo>
                  <a:cubicBezTo>
                    <a:pt x="2150966" y="13970"/>
                    <a:pt x="2014234" y="10160"/>
                    <a:pt x="1875366" y="8890"/>
                  </a:cubicBezTo>
                  <a:cubicBezTo>
                    <a:pt x="1807000" y="7620"/>
                    <a:pt x="1740770" y="7620"/>
                    <a:pt x="1672404" y="8890"/>
                  </a:cubicBezTo>
                  <a:cubicBezTo>
                    <a:pt x="1597629" y="8890"/>
                    <a:pt x="1524990" y="11430"/>
                    <a:pt x="1450215" y="12700"/>
                  </a:cubicBezTo>
                  <a:cubicBezTo>
                    <a:pt x="1394667" y="13970"/>
                    <a:pt x="1341256" y="12700"/>
                    <a:pt x="1285709" y="16510"/>
                  </a:cubicBezTo>
                  <a:cubicBezTo>
                    <a:pt x="1230162" y="20320"/>
                    <a:pt x="988744" y="20320"/>
                    <a:pt x="933197" y="19050"/>
                  </a:cubicBezTo>
                  <a:cubicBezTo>
                    <a:pt x="899014" y="17780"/>
                    <a:pt x="787919" y="21590"/>
                    <a:pt x="753736" y="21590"/>
                  </a:cubicBezTo>
                  <a:cubicBezTo>
                    <a:pt x="708870" y="21590"/>
                    <a:pt x="661869" y="22860"/>
                    <a:pt x="617004" y="21590"/>
                  </a:cubicBezTo>
                  <a:cubicBezTo>
                    <a:pt x="563593" y="20320"/>
                    <a:pt x="510182" y="19050"/>
                    <a:pt x="456771" y="25400"/>
                  </a:cubicBezTo>
                  <a:cubicBezTo>
                    <a:pt x="403360" y="31750"/>
                    <a:pt x="349949" y="31750"/>
                    <a:pt x="296538" y="29210"/>
                  </a:cubicBezTo>
                  <a:cubicBezTo>
                    <a:pt x="240990" y="26670"/>
                    <a:pt x="187580" y="25400"/>
                    <a:pt x="132032" y="24130"/>
                  </a:cubicBezTo>
                  <a:cubicBezTo>
                    <a:pt x="97849" y="21590"/>
                    <a:pt x="61530" y="20320"/>
                    <a:pt x="39370" y="20320"/>
                  </a:cubicBezTo>
                  <a:cubicBezTo>
                    <a:pt x="26670" y="19050"/>
                    <a:pt x="13970" y="17780"/>
                    <a:pt x="0" y="16510"/>
                  </a:cubicBezTo>
                  <a:cubicBezTo>
                    <a:pt x="0" y="24130"/>
                    <a:pt x="0" y="29210"/>
                    <a:pt x="0" y="33020"/>
                  </a:cubicBezTo>
                  <a:cubicBezTo>
                    <a:pt x="7620" y="231650"/>
                    <a:pt x="3810" y="718545"/>
                    <a:pt x="2540" y="1101675"/>
                  </a:cubicBezTo>
                  <a:cubicBezTo>
                    <a:pt x="1270" y="1373059"/>
                    <a:pt x="2540" y="1636461"/>
                    <a:pt x="2540" y="1907845"/>
                  </a:cubicBezTo>
                  <a:cubicBezTo>
                    <a:pt x="3810" y="2155283"/>
                    <a:pt x="5080" y="2402721"/>
                    <a:pt x="6350" y="2650159"/>
                  </a:cubicBezTo>
                  <a:cubicBezTo>
                    <a:pt x="7620" y="2889616"/>
                    <a:pt x="6350" y="3129072"/>
                    <a:pt x="7620" y="3368528"/>
                  </a:cubicBezTo>
                  <a:cubicBezTo>
                    <a:pt x="8890" y="3735695"/>
                    <a:pt x="10160" y="4102861"/>
                    <a:pt x="11430" y="4470027"/>
                  </a:cubicBezTo>
                  <a:cubicBezTo>
                    <a:pt x="11430" y="4605719"/>
                    <a:pt x="11430" y="9857795"/>
                    <a:pt x="11430" y="9993486"/>
                  </a:cubicBezTo>
                  <a:cubicBezTo>
                    <a:pt x="11430" y="10021270"/>
                    <a:pt x="15240" y="10025080"/>
                    <a:pt x="31750" y="10028890"/>
                  </a:cubicBezTo>
                  <a:cubicBezTo>
                    <a:pt x="43180" y="10031430"/>
                    <a:pt x="54610" y="10033970"/>
                    <a:pt x="70076" y="10035240"/>
                  </a:cubicBezTo>
                  <a:cubicBezTo>
                    <a:pt x="157669" y="10036510"/>
                    <a:pt x="245263" y="10037780"/>
                    <a:pt x="332857" y="10037780"/>
                  </a:cubicBezTo>
                  <a:cubicBezTo>
                    <a:pt x="352085" y="10037780"/>
                    <a:pt x="371313" y="10037780"/>
                    <a:pt x="390541" y="10037780"/>
                  </a:cubicBezTo>
                  <a:cubicBezTo>
                    <a:pt x="452498" y="10039050"/>
                    <a:pt x="512318" y="10042860"/>
                    <a:pt x="574275" y="10040320"/>
                  </a:cubicBezTo>
                  <a:cubicBezTo>
                    <a:pt x="640505" y="10037780"/>
                    <a:pt x="708871" y="10039050"/>
                    <a:pt x="775100" y="10040320"/>
                  </a:cubicBezTo>
                  <a:cubicBezTo>
                    <a:pt x="854148" y="10041590"/>
                    <a:pt x="1198115" y="10041590"/>
                    <a:pt x="1277163" y="10041590"/>
                  </a:cubicBezTo>
                  <a:cubicBezTo>
                    <a:pt x="1343393" y="10042860"/>
                    <a:pt x="1409622" y="10041590"/>
                    <a:pt x="1475852" y="10042860"/>
                  </a:cubicBezTo>
                  <a:cubicBezTo>
                    <a:pt x="1524990" y="10042860"/>
                    <a:pt x="1574128" y="10045400"/>
                    <a:pt x="1623266" y="10044130"/>
                  </a:cubicBezTo>
                  <a:cubicBezTo>
                    <a:pt x="1725815" y="10044130"/>
                    <a:pt x="1828364" y="10041590"/>
                    <a:pt x="1930914" y="10042860"/>
                  </a:cubicBezTo>
                  <a:cubicBezTo>
                    <a:pt x="2086873" y="10044130"/>
                    <a:pt x="2242833" y="10047940"/>
                    <a:pt x="2398793" y="10050480"/>
                  </a:cubicBezTo>
                  <a:cubicBezTo>
                    <a:pt x="2450068" y="10051750"/>
                    <a:pt x="2501342" y="10050480"/>
                    <a:pt x="2552617" y="10049210"/>
                  </a:cubicBezTo>
                  <a:cubicBezTo>
                    <a:pt x="2597482" y="10047940"/>
                    <a:pt x="2642347" y="10047940"/>
                    <a:pt x="2684324" y="10054290"/>
                  </a:cubicBezTo>
                  <a:cubicBezTo>
                    <a:pt x="2697024" y="10056830"/>
                    <a:pt x="2705914" y="10050480"/>
                    <a:pt x="2707184" y="10036510"/>
                  </a:cubicBezTo>
                  <a:cubicBezTo>
                    <a:pt x="2708454" y="10021270"/>
                    <a:pt x="2709724" y="10006030"/>
                    <a:pt x="2709724" y="9905686"/>
                  </a:cubicBezTo>
                  <a:cubicBezTo>
                    <a:pt x="2712264" y="9634302"/>
                    <a:pt x="2714804" y="4246535"/>
                    <a:pt x="2717344" y="3975151"/>
                  </a:cubicBezTo>
                  <a:cubicBezTo>
                    <a:pt x="2718614" y="3871386"/>
                    <a:pt x="2718614" y="3767622"/>
                    <a:pt x="2718614" y="3671839"/>
                  </a:cubicBezTo>
                  <a:cubicBezTo>
                    <a:pt x="2719884" y="3400455"/>
                    <a:pt x="2721154" y="3129071"/>
                    <a:pt x="2722424" y="2849706"/>
                  </a:cubicBezTo>
                  <a:cubicBezTo>
                    <a:pt x="2723694" y="2530431"/>
                    <a:pt x="2723694" y="2219137"/>
                    <a:pt x="2723694" y="1899862"/>
                  </a:cubicBezTo>
                  <a:cubicBezTo>
                    <a:pt x="2723694" y="1796098"/>
                    <a:pt x="2724964" y="1692334"/>
                    <a:pt x="2724964" y="1596551"/>
                  </a:cubicBezTo>
                  <a:cubicBezTo>
                    <a:pt x="2724964" y="1333149"/>
                    <a:pt x="2723694" y="1077729"/>
                    <a:pt x="2724964" y="814327"/>
                  </a:cubicBezTo>
                  <a:cubicBezTo>
                    <a:pt x="2728774" y="542944"/>
                    <a:pt x="2732584" y="159813"/>
                    <a:pt x="2719884" y="38100"/>
                  </a:cubicBezTo>
                  <a:close/>
                </a:path>
              </a:pathLst>
            </a:custGeom>
            <a:solidFill>
              <a:srgbClr val="E8E9EA"/>
            </a:solidFill>
          </p:spPr>
        </p:sp>
      </p:grpSp>
      <p:grpSp>
        <p:nvGrpSpPr>
          <p:cNvPr id="33" name="Group 33"/>
          <p:cNvGrpSpPr/>
          <p:nvPr/>
        </p:nvGrpSpPr>
        <p:grpSpPr>
          <a:xfrm>
            <a:off x="6196377" y="3770253"/>
            <a:ext cx="12822070" cy="173138"/>
            <a:chOff x="0" y="0"/>
            <a:chExt cx="9931020" cy="152237"/>
          </a:xfrm>
        </p:grpSpPr>
        <p:sp>
          <p:nvSpPr>
            <p:cNvPr id="34" name="Freeform 34"/>
            <p:cNvSpPr/>
            <p:nvPr/>
          </p:nvSpPr>
          <p:spPr>
            <a:xfrm>
              <a:off x="-28960" y="-488"/>
              <a:ext cx="9967668" cy="154038"/>
            </a:xfrm>
            <a:custGeom>
              <a:avLst/>
              <a:gdLst/>
              <a:ahLst/>
              <a:cxnLst/>
              <a:rect l="l" t="t" r="r" b="b"/>
              <a:pathLst>
                <a:path w="9967668" h="154038">
                  <a:moveTo>
                    <a:pt x="83139" y="152711"/>
                  </a:moveTo>
                  <a:cubicBezTo>
                    <a:pt x="0" y="154039"/>
                    <a:pt x="20033" y="56470"/>
                    <a:pt x="92578" y="55311"/>
                  </a:cubicBezTo>
                  <a:cubicBezTo>
                    <a:pt x="519198" y="48503"/>
                    <a:pt x="945864" y="45062"/>
                    <a:pt x="1372479" y="37947"/>
                  </a:cubicBezTo>
                  <a:cubicBezTo>
                    <a:pt x="1948912" y="28333"/>
                    <a:pt x="2525290" y="1405"/>
                    <a:pt x="8979734" y="496"/>
                  </a:cubicBezTo>
                  <a:cubicBezTo>
                    <a:pt x="9293674" y="0"/>
                    <a:pt x="9605831" y="21244"/>
                    <a:pt x="9918623" y="46119"/>
                  </a:cubicBezTo>
                  <a:cubicBezTo>
                    <a:pt x="9947592" y="48423"/>
                    <a:pt x="9967668" y="76080"/>
                    <a:pt x="9957141" y="103401"/>
                  </a:cubicBezTo>
                  <a:cubicBezTo>
                    <a:pt x="9945246" y="134271"/>
                    <a:pt x="9906901" y="144247"/>
                    <a:pt x="9877405" y="141901"/>
                  </a:cubicBezTo>
                  <a:cubicBezTo>
                    <a:pt x="9701649" y="127924"/>
                    <a:pt x="9525811" y="113278"/>
                    <a:pt x="9349649" y="105384"/>
                  </a:cubicBezTo>
                  <a:cubicBezTo>
                    <a:pt x="8037135" y="87846"/>
                    <a:pt x="2687818" y="102526"/>
                    <a:pt x="2296484" y="112977"/>
                  </a:cubicBezTo>
                  <a:cubicBezTo>
                    <a:pt x="1558727" y="132681"/>
                    <a:pt x="821041" y="140936"/>
                    <a:pt x="83139" y="152711"/>
                  </a:cubicBezTo>
                  <a:close/>
                </a:path>
              </a:pathLst>
            </a:custGeom>
            <a:solidFill>
              <a:srgbClr val="073C74"/>
            </a:solidFill>
          </p:spPr>
        </p:sp>
      </p:grpSp>
      <p:sp>
        <p:nvSpPr>
          <p:cNvPr id="36" name="Freeform 36"/>
          <p:cNvSpPr/>
          <p:nvPr/>
        </p:nvSpPr>
        <p:spPr>
          <a:xfrm>
            <a:off x="529479" y="1415150"/>
            <a:ext cx="2553399" cy="2292257"/>
          </a:xfrm>
          <a:custGeom>
            <a:avLst/>
            <a:gdLst/>
            <a:ahLst/>
            <a:cxnLst/>
            <a:rect l="l" t="t" r="r" b="b"/>
            <a:pathLst>
              <a:path w="1531139" h="1512000">
                <a:moveTo>
                  <a:pt x="0" y="0"/>
                </a:moveTo>
                <a:lnTo>
                  <a:pt x="1531139" y="0"/>
                </a:lnTo>
                <a:lnTo>
                  <a:pt x="1531139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7590908" y="8388526"/>
            <a:ext cx="5102433" cy="3472150"/>
          </a:xfrm>
          <a:custGeom>
            <a:avLst/>
            <a:gdLst/>
            <a:ahLst/>
            <a:cxnLst/>
            <a:rect l="l" t="t" r="r" b="b"/>
            <a:pathLst>
              <a:path w="3059660" h="2290272">
                <a:moveTo>
                  <a:pt x="0" y="0"/>
                </a:moveTo>
                <a:lnTo>
                  <a:pt x="3059660" y="0"/>
                </a:lnTo>
                <a:lnTo>
                  <a:pt x="3059660" y="2290271"/>
                </a:lnTo>
                <a:lnTo>
                  <a:pt x="0" y="2290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17544044" y="16588595"/>
            <a:ext cx="5688744" cy="5171586"/>
          </a:xfrm>
          <a:custGeom>
            <a:avLst/>
            <a:gdLst/>
            <a:ahLst/>
            <a:cxnLst/>
            <a:rect l="l" t="t" r="r" b="b"/>
            <a:pathLst>
              <a:path w="3411240" h="3411240">
                <a:moveTo>
                  <a:pt x="0" y="0"/>
                </a:moveTo>
                <a:lnTo>
                  <a:pt x="3411240" y="0"/>
                </a:lnTo>
                <a:lnTo>
                  <a:pt x="3411240" y="3411240"/>
                </a:lnTo>
                <a:lnTo>
                  <a:pt x="0" y="34112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4523563" y="3888812"/>
            <a:ext cx="16167700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31"/>
              </a:lnSpc>
              <a:spcBef>
                <a:spcPct val="0"/>
              </a:spcBef>
            </a:pPr>
            <a:r>
              <a:rPr lang="en-US" sz="4700" dirty="0">
                <a:solidFill>
                  <a:srgbClr val="512F1C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..........................................................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16090" y="6301906"/>
            <a:ext cx="14119264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4735"/>
              </a:lnSpc>
              <a:spcBef>
                <a:spcPct val="0"/>
              </a:spcBef>
            </a:pPr>
            <a:r>
              <a:rPr lang="en-US" sz="3900" spc="-38" dirty="0">
                <a:solidFill>
                  <a:srgbClr val="512F1C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.........................................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1129932" y="12711372"/>
            <a:ext cx="14891583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4735"/>
              </a:lnSpc>
              <a:spcBef>
                <a:spcPct val="0"/>
              </a:spcBef>
            </a:pPr>
            <a:r>
              <a:rPr lang="en-US" sz="3900" spc="-38" dirty="0">
                <a:solidFill>
                  <a:srgbClr val="512F1C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..............................................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129932" y="18535643"/>
            <a:ext cx="14891583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4735"/>
              </a:lnSpc>
              <a:spcBef>
                <a:spcPct val="0"/>
              </a:spcBef>
            </a:pPr>
            <a:r>
              <a:rPr lang="en-US" sz="3900" spc="-38" dirty="0">
                <a:solidFill>
                  <a:srgbClr val="512F1C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................................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129932" y="27197333"/>
            <a:ext cx="14891583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4735"/>
              </a:lnSpc>
              <a:spcBef>
                <a:spcPct val="0"/>
              </a:spcBef>
            </a:pPr>
            <a:r>
              <a:rPr lang="en-US" sz="3900" spc="-38" dirty="0">
                <a:solidFill>
                  <a:srgbClr val="512F1C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...........................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8187374" y="6301906"/>
            <a:ext cx="459201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4166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512F1C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........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7846118" y="11924375"/>
            <a:ext cx="459201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4166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512F1C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figure....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8402221" y="28167484"/>
            <a:ext cx="457808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4166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512F1C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..........................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493198" y="1906121"/>
            <a:ext cx="22228428" cy="1850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09"/>
              </a:lnSpc>
              <a:spcBef>
                <a:spcPct val="0"/>
              </a:spcBef>
            </a:pPr>
            <a:r>
              <a:rPr lang="en-US" sz="12600" dirty="0">
                <a:solidFill>
                  <a:srgbClr val="512F1C"/>
                </a:solidFill>
                <a:latin typeface="Tropikal"/>
                <a:ea typeface="Tropikal"/>
                <a:cs typeface="Tropikal"/>
                <a:sym typeface="Tropikal"/>
              </a:rPr>
              <a:t>POSTER BAŞLIĞI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7846118" y="13527250"/>
            <a:ext cx="459201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4166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512F1C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........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7846118" y="21976785"/>
            <a:ext cx="4592013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>
              <a:lnSpc>
                <a:spcPts val="4166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512F1C"/>
                </a:solidFill>
                <a:latin typeface="Barlow Condensed Bold"/>
                <a:ea typeface="Barlow Condensed Bold"/>
                <a:cs typeface="Barlow Condensed Bold"/>
                <a:sym typeface="Barlow Condensed Bold"/>
              </a:rPr>
              <a:t>figure....</a:t>
            </a:r>
          </a:p>
        </p:txBody>
      </p:sp>
      <p:pic>
        <p:nvPicPr>
          <p:cNvPr id="35" name="Resim 34">
            <a:extLst>
              <a:ext uri="{FF2B5EF4-FFF2-40B4-BE49-F238E27FC236}">
                <a16:creationId xmlns:a16="http://schemas.microsoft.com/office/drawing/2014/main" xmlns="" id="{FAF047A4-9690-ED0E-21C1-EBAC66563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9071" y="-53045"/>
            <a:ext cx="6342437" cy="175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6333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25214824" cy="32419059"/>
          </a:xfrm>
          <a:custGeom>
            <a:avLst/>
            <a:gdLst/>
            <a:ahLst/>
            <a:cxnLst/>
            <a:rect l="l" t="t" r="r" b="b"/>
            <a:pathLst>
              <a:path w="15120000" h="21384000">
                <a:moveTo>
                  <a:pt x="0" y="0"/>
                </a:moveTo>
                <a:lnTo>
                  <a:pt x="15120000" y="0"/>
                </a:lnTo>
                <a:lnTo>
                  <a:pt x="15120000" y="21384000"/>
                </a:lnTo>
                <a:lnTo>
                  <a:pt x="0" y="213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714" r="-2071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993107" y="1755864"/>
            <a:ext cx="23228609" cy="28907331"/>
            <a:chOff x="0" y="0"/>
            <a:chExt cx="2674194" cy="366075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74194" cy="3660753"/>
            </a:xfrm>
            <a:custGeom>
              <a:avLst/>
              <a:gdLst/>
              <a:ahLst/>
              <a:cxnLst/>
              <a:rect l="l" t="t" r="r" b="b"/>
              <a:pathLst>
                <a:path w="2674194" h="3660753">
                  <a:moveTo>
                    <a:pt x="0" y="0"/>
                  </a:moveTo>
                  <a:lnTo>
                    <a:pt x="2674194" y="0"/>
                  </a:lnTo>
                  <a:lnTo>
                    <a:pt x="2674194" y="3660753"/>
                  </a:lnTo>
                  <a:lnTo>
                    <a:pt x="0" y="366075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674194" cy="3698853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65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053509" y="7740792"/>
            <a:ext cx="10369726" cy="6552937"/>
            <a:chOff x="0" y="0"/>
            <a:chExt cx="1193815" cy="8298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93815" cy="829848"/>
            </a:xfrm>
            <a:custGeom>
              <a:avLst/>
              <a:gdLst/>
              <a:ahLst/>
              <a:cxnLst/>
              <a:rect l="l" t="t" r="r" b="b"/>
              <a:pathLst>
                <a:path w="1193815" h="829848">
                  <a:moveTo>
                    <a:pt x="0" y="0"/>
                  </a:moveTo>
                  <a:lnTo>
                    <a:pt x="1193815" y="0"/>
                  </a:lnTo>
                  <a:lnTo>
                    <a:pt x="1193815" y="829848"/>
                  </a:lnTo>
                  <a:lnTo>
                    <a:pt x="0" y="829848"/>
                  </a:lnTo>
                  <a:close/>
                </a:path>
              </a:pathLst>
            </a:custGeom>
            <a:solidFill>
              <a:srgbClr val="D1E8F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93815" cy="867948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65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512307" y="6950112"/>
            <a:ext cx="6528079" cy="1581360"/>
            <a:chOff x="0" y="0"/>
            <a:chExt cx="751545" cy="20025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51545" cy="200259"/>
            </a:xfrm>
            <a:custGeom>
              <a:avLst/>
              <a:gdLst/>
              <a:ahLst/>
              <a:cxnLst/>
              <a:rect l="l" t="t" r="r" b="b"/>
              <a:pathLst>
                <a:path w="751545" h="200259">
                  <a:moveTo>
                    <a:pt x="0" y="0"/>
                  </a:moveTo>
                  <a:lnTo>
                    <a:pt x="751545" y="0"/>
                  </a:lnTo>
                  <a:lnTo>
                    <a:pt x="751545" y="200259"/>
                  </a:lnTo>
                  <a:lnTo>
                    <a:pt x="0" y="200259"/>
                  </a:lnTo>
                  <a:close/>
                </a:path>
              </a:pathLst>
            </a:custGeom>
            <a:solidFill>
              <a:srgbClr val="2E495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751545" cy="238359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65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193878" y="2454739"/>
            <a:ext cx="18827068" cy="2616608"/>
            <a:chOff x="0" y="0"/>
            <a:chExt cx="2167467" cy="33136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67467" cy="331361"/>
            </a:xfrm>
            <a:custGeom>
              <a:avLst/>
              <a:gdLst/>
              <a:ahLst/>
              <a:cxnLst/>
              <a:rect l="l" t="t" r="r" b="b"/>
              <a:pathLst>
                <a:path w="2167467" h="331361">
                  <a:moveTo>
                    <a:pt x="0" y="0"/>
                  </a:moveTo>
                  <a:lnTo>
                    <a:pt x="2167467" y="0"/>
                  </a:lnTo>
                  <a:lnTo>
                    <a:pt x="2167467" y="331361"/>
                  </a:lnTo>
                  <a:lnTo>
                    <a:pt x="0" y="331361"/>
                  </a:lnTo>
                  <a:close/>
                </a:path>
              </a:pathLst>
            </a:custGeom>
            <a:solidFill>
              <a:srgbClr val="2E495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28575"/>
              <a:ext cx="2167467" cy="359936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294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4872729" y="7276262"/>
            <a:ext cx="5222682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3"/>
              </a:lnSpc>
            </a:pPr>
            <a:r>
              <a:rPr lang="en-US" sz="5000" dirty="0">
                <a:solidFill>
                  <a:srgbClr val="FFFFFF"/>
                </a:solidFill>
                <a:latin typeface="Genty Sans"/>
                <a:ea typeface="Genty Sans"/>
                <a:cs typeface="Genty Sans"/>
                <a:sym typeface="Genty Sans"/>
              </a:rPr>
              <a:t>Objective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2759378" y="7707250"/>
            <a:ext cx="10458955" cy="6586480"/>
            <a:chOff x="0" y="0"/>
            <a:chExt cx="1204088" cy="83409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04088" cy="834096"/>
            </a:xfrm>
            <a:custGeom>
              <a:avLst/>
              <a:gdLst/>
              <a:ahLst/>
              <a:cxnLst/>
              <a:rect l="l" t="t" r="r" b="b"/>
              <a:pathLst>
                <a:path w="1204088" h="834096">
                  <a:moveTo>
                    <a:pt x="0" y="0"/>
                  </a:moveTo>
                  <a:lnTo>
                    <a:pt x="1204088" y="0"/>
                  </a:lnTo>
                  <a:lnTo>
                    <a:pt x="1204088" y="834096"/>
                  </a:lnTo>
                  <a:lnTo>
                    <a:pt x="0" y="834096"/>
                  </a:lnTo>
                  <a:close/>
                </a:path>
              </a:pathLst>
            </a:custGeom>
            <a:solidFill>
              <a:srgbClr val="D1E8F3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204088" cy="872196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65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4110018" y="6950112"/>
            <a:ext cx="6528079" cy="1581360"/>
            <a:chOff x="0" y="0"/>
            <a:chExt cx="751545" cy="200259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1545" cy="200259"/>
            </a:xfrm>
            <a:custGeom>
              <a:avLst/>
              <a:gdLst/>
              <a:ahLst/>
              <a:cxnLst/>
              <a:rect l="l" t="t" r="r" b="b"/>
              <a:pathLst>
                <a:path w="751545" h="200259">
                  <a:moveTo>
                    <a:pt x="0" y="0"/>
                  </a:moveTo>
                  <a:lnTo>
                    <a:pt x="751545" y="0"/>
                  </a:lnTo>
                  <a:lnTo>
                    <a:pt x="751545" y="200259"/>
                  </a:lnTo>
                  <a:lnTo>
                    <a:pt x="0" y="200259"/>
                  </a:lnTo>
                  <a:close/>
                </a:path>
              </a:pathLst>
            </a:custGeom>
            <a:solidFill>
              <a:srgbClr val="2E495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51545" cy="238359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65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053510" y="15564477"/>
            <a:ext cx="21164824" cy="8484129"/>
            <a:chOff x="0" y="0"/>
            <a:chExt cx="2436601" cy="107440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436601" cy="1074409"/>
            </a:xfrm>
            <a:custGeom>
              <a:avLst/>
              <a:gdLst/>
              <a:ahLst/>
              <a:cxnLst/>
              <a:rect l="l" t="t" r="r" b="b"/>
              <a:pathLst>
                <a:path w="2436601" h="1074409">
                  <a:moveTo>
                    <a:pt x="0" y="0"/>
                  </a:moveTo>
                  <a:lnTo>
                    <a:pt x="2436601" y="0"/>
                  </a:lnTo>
                  <a:lnTo>
                    <a:pt x="2436601" y="1074409"/>
                  </a:lnTo>
                  <a:lnTo>
                    <a:pt x="0" y="1074409"/>
                  </a:lnTo>
                  <a:close/>
                </a:path>
              </a:pathLst>
            </a:custGeom>
            <a:solidFill>
              <a:srgbClr val="D1E8F3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2436601" cy="1112509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65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607412" y="18124689"/>
            <a:ext cx="8856820" cy="4062476"/>
            <a:chOff x="0" y="0"/>
            <a:chExt cx="1019642" cy="51446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19642" cy="514462"/>
            </a:xfrm>
            <a:custGeom>
              <a:avLst/>
              <a:gdLst/>
              <a:ahLst/>
              <a:cxnLst/>
              <a:rect l="l" t="t" r="r" b="b"/>
              <a:pathLst>
                <a:path w="1019642" h="514462">
                  <a:moveTo>
                    <a:pt x="0" y="0"/>
                  </a:moveTo>
                  <a:lnTo>
                    <a:pt x="1019642" y="0"/>
                  </a:lnTo>
                  <a:lnTo>
                    <a:pt x="1019642" y="514462"/>
                  </a:lnTo>
                  <a:lnTo>
                    <a:pt x="0" y="51446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28575"/>
              <a:ext cx="1019642" cy="543037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294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9420647" y="14854413"/>
            <a:ext cx="6373529" cy="1581360"/>
            <a:chOff x="0" y="0"/>
            <a:chExt cx="733753" cy="20025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733753" cy="200259"/>
            </a:xfrm>
            <a:custGeom>
              <a:avLst/>
              <a:gdLst/>
              <a:ahLst/>
              <a:cxnLst/>
              <a:rect l="l" t="t" r="r" b="b"/>
              <a:pathLst>
                <a:path w="733753" h="200259">
                  <a:moveTo>
                    <a:pt x="0" y="0"/>
                  </a:moveTo>
                  <a:lnTo>
                    <a:pt x="733753" y="0"/>
                  </a:lnTo>
                  <a:lnTo>
                    <a:pt x="733753" y="200259"/>
                  </a:lnTo>
                  <a:lnTo>
                    <a:pt x="0" y="200259"/>
                  </a:lnTo>
                  <a:close/>
                </a:path>
              </a:pathLst>
            </a:custGeom>
            <a:solidFill>
              <a:srgbClr val="2E4956"/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733753" cy="238359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65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3193878" y="5071346"/>
            <a:ext cx="18827068" cy="884308"/>
            <a:chOff x="0" y="0"/>
            <a:chExt cx="2167467" cy="111987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167467" cy="111987"/>
            </a:xfrm>
            <a:custGeom>
              <a:avLst/>
              <a:gdLst/>
              <a:ahLst/>
              <a:cxnLst/>
              <a:rect l="l" t="t" r="r" b="b"/>
              <a:pathLst>
                <a:path w="2167467" h="111987">
                  <a:moveTo>
                    <a:pt x="0" y="0"/>
                  </a:moveTo>
                  <a:lnTo>
                    <a:pt x="2167467" y="0"/>
                  </a:lnTo>
                  <a:lnTo>
                    <a:pt x="2167467" y="111987"/>
                  </a:lnTo>
                  <a:lnTo>
                    <a:pt x="0" y="111987"/>
                  </a:lnTo>
                  <a:close/>
                </a:path>
              </a:pathLst>
            </a:custGeom>
            <a:solidFill>
              <a:srgbClr val="D1E8F3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2167467" cy="150087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65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2053509" y="25028681"/>
            <a:ext cx="10369726" cy="3096598"/>
            <a:chOff x="0" y="0"/>
            <a:chExt cx="1193815" cy="39214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93815" cy="392145"/>
            </a:xfrm>
            <a:custGeom>
              <a:avLst/>
              <a:gdLst/>
              <a:ahLst/>
              <a:cxnLst/>
              <a:rect l="l" t="t" r="r" b="b"/>
              <a:pathLst>
                <a:path w="1193815" h="392145">
                  <a:moveTo>
                    <a:pt x="0" y="0"/>
                  </a:moveTo>
                  <a:lnTo>
                    <a:pt x="1193815" y="0"/>
                  </a:lnTo>
                  <a:lnTo>
                    <a:pt x="1193815" y="392145"/>
                  </a:lnTo>
                  <a:lnTo>
                    <a:pt x="0" y="392145"/>
                  </a:lnTo>
                  <a:close/>
                </a:path>
              </a:pathLst>
            </a:custGeom>
            <a:solidFill>
              <a:srgbClr val="D1E8F3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-38100"/>
              <a:ext cx="1193815" cy="430245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65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4512307" y="24238002"/>
            <a:ext cx="6528079" cy="1581360"/>
            <a:chOff x="0" y="0"/>
            <a:chExt cx="751545" cy="200259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751545" cy="200259"/>
            </a:xfrm>
            <a:custGeom>
              <a:avLst/>
              <a:gdLst/>
              <a:ahLst/>
              <a:cxnLst/>
              <a:rect l="l" t="t" r="r" b="b"/>
              <a:pathLst>
                <a:path w="751545" h="200259">
                  <a:moveTo>
                    <a:pt x="0" y="0"/>
                  </a:moveTo>
                  <a:lnTo>
                    <a:pt x="751545" y="0"/>
                  </a:lnTo>
                  <a:lnTo>
                    <a:pt x="751545" y="200259"/>
                  </a:lnTo>
                  <a:lnTo>
                    <a:pt x="0" y="200259"/>
                  </a:lnTo>
                  <a:close/>
                </a:path>
              </a:pathLst>
            </a:custGeom>
            <a:solidFill>
              <a:srgbClr val="2E4956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0" y="-38100"/>
              <a:ext cx="751545" cy="238359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65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2791589" y="25028681"/>
            <a:ext cx="10426745" cy="3096598"/>
            <a:chOff x="0" y="0"/>
            <a:chExt cx="1200379" cy="39214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200379" cy="392145"/>
            </a:xfrm>
            <a:custGeom>
              <a:avLst/>
              <a:gdLst/>
              <a:ahLst/>
              <a:cxnLst/>
              <a:rect l="l" t="t" r="r" b="b"/>
              <a:pathLst>
                <a:path w="1200379" h="392145">
                  <a:moveTo>
                    <a:pt x="0" y="0"/>
                  </a:moveTo>
                  <a:lnTo>
                    <a:pt x="1200379" y="0"/>
                  </a:lnTo>
                  <a:lnTo>
                    <a:pt x="1200379" y="392145"/>
                  </a:lnTo>
                  <a:lnTo>
                    <a:pt x="0" y="392145"/>
                  </a:lnTo>
                  <a:close/>
                </a:path>
              </a:pathLst>
            </a:custGeom>
            <a:solidFill>
              <a:srgbClr val="D1E8F3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0" y="-38100"/>
              <a:ext cx="1200379" cy="430245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65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4110018" y="24238002"/>
            <a:ext cx="6528079" cy="1581360"/>
            <a:chOff x="0" y="0"/>
            <a:chExt cx="751545" cy="200259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751545" cy="200259"/>
            </a:xfrm>
            <a:custGeom>
              <a:avLst/>
              <a:gdLst/>
              <a:ahLst/>
              <a:cxnLst/>
              <a:rect l="l" t="t" r="r" b="b"/>
              <a:pathLst>
                <a:path w="751545" h="200259">
                  <a:moveTo>
                    <a:pt x="0" y="0"/>
                  </a:moveTo>
                  <a:lnTo>
                    <a:pt x="751545" y="0"/>
                  </a:lnTo>
                  <a:lnTo>
                    <a:pt x="751545" y="200259"/>
                  </a:lnTo>
                  <a:lnTo>
                    <a:pt x="0" y="200259"/>
                  </a:lnTo>
                  <a:close/>
                </a:path>
              </a:pathLst>
            </a:custGeom>
            <a:solidFill>
              <a:srgbClr val="2E4956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0" y="-38100"/>
              <a:ext cx="751545" cy="238359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653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3193878" y="28314676"/>
            <a:ext cx="18827068" cy="884308"/>
            <a:chOff x="0" y="0"/>
            <a:chExt cx="2167467" cy="111987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2167467" cy="111987"/>
            </a:xfrm>
            <a:custGeom>
              <a:avLst/>
              <a:gdLst/>
              <a:ahLst/>
              <a:cxnLst/>
              <a:rect l="l" t="t" r="r" b="b"/>
              <a:pathLst>
                <a:path w="2167467" h="111987">
                  <a:moveTo>
                    <a:pt x="0" y="0"/>
                  </a:moveTo>
                  <a:lnTo>
                    <a:pt x="2167467" y="0"/>
                  </a:lnTo>
                  <a:lnTo>
                    <a:pt x="2167467" y="111987"/>
                  </a:lnTo>
                  <a:lnTo>
                    <a:pt x="0" y="111987"/>
                  </a:lnTo>
                  <a:close/>
                </a:path>
              </a:pathLst>
            </a:custGeom>
            <a:solidFill>
              <a:srgbClr val="2E4956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2167467" cy="150087"/>
            </a:xfrm>
            <a:prstGeom prst="rect">
              <a:avLst/>
            </a:prstGeom>
          </p:spPr>
          <p:txBody>
            <a:bodyPr lIns="23333" tIns="23333" rIns="23333" bIns="23333" rtlCol="0" anchor="ctr"/>
            <a:lstStyle/>
            <a:p>
              <a:pPr algn="ctr">
                <a:lnSpc>
                  <a:spcPts val="3653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49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0522" y="18027102"/>
            <a:ext cx="9784582" cy="4688221"/>
          </a:xfrm>
          <a:prstGeom prst="rect">
            <a:avLst/>
          </a:prstGeom>
        </p:spPr>
      </p:pic>
      <p:sp>
        <p:nvSpPr>
          <p:cNvPr id="51" name="TextBox 51"/>
          <p:cNvSpPr txBox="1"/>
          <p:nvPr/>
        </p:nvSpPr>
        <p:spPr>
          <a:xfrm>
            <a:off x="3679862" y="8867883"/>
            <a:ext cx="811593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7"/>
              </a:lnSpc>
            </a:pPr>
            <a:r>
              <a:rPr lang="en-US" sz="3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..............................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4794927" y="7276262"/>
            <a:ext cx="5222682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3"/>
              </a:lnSpc>
            </a:pPr>
            <a:r>
              <a:rPr lang="en-US" sz="5000" dirty="0">
                <a:solidFill>
                  <a:srgbClr val="FFFFFF"/>
                </a:solidFill>
                <a:latin typeface="Genty Sans"/>
                <a:ea typeface="Genty Sans"/>
                <a:cs typeface="Genty Sans"/>
                <a:sym typeface="Genty Sans"/>
              </a:rPr>
              <a:t>METOD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996071" y="15130810"/>
            <a:ext cx="5222682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3"/>
              </a:lnSpc>
            </a:pPr>
            <a:r>
              <a:rPr lang="en-US" sz="5000" dirty="0">
                <a:solidFill>
                  <a:srgbClr val="FFFFFF"/>
                </a:solidFill>
                <a:latin typeface="Genty Sans"/>
                <a:ea typeface="Genty Sans"/>
                <a:cs typeface="Genty Sans"/>
                <a:sym typeface="Genty Sans"/>
              </a:rPr>
              <a:t>SONUÇ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592201" y="18290586"/>
            <a:ext cx="811593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7"/>
              </a:lnSpc>
            </a:pPr>
            <a:r>
              <a:rPr lang="en-US" sz="3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....................................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3193878" y="2177047"/>
            <a:ext cx="18827068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41"/>
              </a:lnSpc>
            </a:pPr>
            <a:r>
              <a:rPr lang="en-US" sz="13700" dirty="0">
                <a:solidFill>
                  <a:srgbClr val="FFFFFF"/>
                </a:solidFill>
                <a:latin typeface="Genty Sans"/>
                <a:ea typeface="Genty Sans"/>
                <a:cs typeface="Genty Sans"/>
                <a:sym typeface="Genty Sans"/>
              </a:rPr>
              <a:t>poster </a:t>
            </a:r>
            <a:r>
              <a:rPr lang="en-US" sz="13700" dirty="0" err="1">
                <a:solidFill>
                  <a:srgbClr val="FFFFFF"/>
                </a:solidFill>
                <a:latin typeface="Genty Sans"/>
                <a:ea typeface="Genty Sans"/>
                <a:cs typeface="Genty Sans"/>
                <a:sym typeface="Genty Sans"/>
              </a:rPr>
              <a:t>başlığı</a:t>
            </a:r>
            <a:endParaRPr lang="en-US" sz="13700" dirty="0">
              <a:solidFill>
                <a:srgbClr val="FFFFFF"/>
              </a:solidFill>
              <a:latin typeface="Genty Sans"/>
              <a:ea typeface="Genty Sans"/>
              <a:cs typeface="Genty Sans"/>
              <a:sym typeface="Genty Sans"/>
            </a:endParaRPr>
          </a:p>
        </p:txBody>
      </p:sp>
      <p:sp>
        <p:nvSpPr>
          <p:cNvPr id="56" name="TextBox 56"/>
          <p:cNvSpPr txBox="1"/>
          <p:nvPr/>
        </p:nvSpPr>
        <p:spPr>
          <a:xfrm>
            <a:off x="3592201" y="5148091"/>
            <a:ext cx="1803042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7"/>
              </a:lnSpc>
            </a:pPr>
            <a:r>
              <a:rPr lang="en-US" sz="3200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araştırmacılar</a:t>
            </a:r>
            <a:endParaRPr lang="en-US" sz="3200" dirty="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57" name="TextBox 57"/>
          <p:cNvSpPr txBox="1"/>
          <p:nvPr/>
        </p:nvSpPr>
        <p:spPr>
          <a:xfrm>
            <a:off x="5087965" y="24567493"/>
            <a:ext cx="5222682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3"/>
              </a:lnSpc>
            </a:pPr>
            <a:r>
              <a:rPr lang="en-US" sz="5000" dirty="0">
                <a:solidFill>
                  <a:srgbClr val="FFFFFF"/>
                </a:solidFill>
                <a:latin typeface="Genty Sans"/>
                <a:ea typeface="Genty Sans"/>
                <a:cs typeface="Genty Sans"/>
                <a:sym typeface="Genty Sans"/>
              </a:rPr>
              <a:t>TARTIŞMA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4762716" y="24567493"/>
            <a:ext cx="5222682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3"/>
              </a:lnSpc>
            </a:pPr>
            <a:r>
              <a:rPr lang="en-US" sz="5000" dirty="0">
                <a:solidFill>
                  <a:srgbClr val="FFFFFF"/>
                </a:solidFill>
                <a:latin typeface="Genty Sans"/>
                <a:ea typeface="Genty Sans"/>
                <a:cs typeface="Genty Sans"/>
                <a:sym typeface="Genty Sans"/>
              </a:rPr>
              <a:t>........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3718382" y="26152451"/>
            <a:ext cx="811593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7"/>
              </a:lnSpc>
            </a:pPr>
            <a:r>
              <a:rPr lang="en-US" sz="3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.....................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592201" y="28411869"/>
            <a:ext cx="18030422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37"/>
              </a:lnSpc>
            </a:pPr>
            <a:r>
              <a:rPr lang="en-US" sz="32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..........................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5117424" y="7276262"/>
            <a:ext cx="5222682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3"/>
              </a:lnSpc>
            </a:pPr>
            <a:r>
              <a:rPr lang="en-US" sz="5000" dirty="0">
                <a:solidFill>
                  <a:srgbClr val="FFFFFF"/>
                </a:solidFill>
                <a:latin typeface="Genty Sans"/>
                <a:ea typeface="Genty Sans"/>
                <a:cs typeface="Genty Sans"/>
                <a:sym typeface="Genty Sans"/>
              </a:rPr>
              <a:t>GİRİŞ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3348303" y="26152451"/>
            <a:ext cx="811593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7"/>
              </a:lnSpc>
            </a:pPr>
            <a:r>
              <a:rPr lang="en-US" sz="3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.......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13316092" y="9013786"/>
            <a:ext cx="8115930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37"/>
              </a:lnSpc>
            </a:pPr>
            <a:r>
              <a:rPr lang="en-US" sz="32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............................</a:t>
            </a:r>
          </a:p>
        </p:txBody>
      </p:sp>
      <p:sp>
        <p:nvSpPr>
          <p:cNvPr id="66" name="Freeform 23"/>
          <p:cNvSpPr/>
          <p:nvPr/>
        </p:nvSpPr>
        <p:spPr>
          <a:xfrm>
            <a:off x="1164852" y="2916942"/>
            <a:ext cx="1950850" cy="1732837"/>
          </a:xfrm>
          <a:custGeom>
            <a:avLst/>
            <a:gdLst/>
            <a:ahLst/>
            <a:cxnLst/>
            <a:rect l="l" t="t" r="r" b="b"/>
            <a:pathLst>
              <a:path w="1398422" h="1380494">
                <a:moveTo>
                  <a:pt x="0" y="0"/>
                </a:moveTo>
                <a:lnTo>
                  <a:pt x="1398422" y="0"/>
                </a:lnTo>
                <a:lnTo>
                  <a:pt x="1398422" y="1380494"/>
                </a:lnTo>
                <a:lnTo>
                  <a:pt x="0" y="13804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pic>
        <p:nvPicPr>
          <p:cNvPr id="50" name="Resim 49">
            <a:extLst>
              <a:ext uri="{FF2B5EF4-FFF2-40B4-BE49-F238E27FC236}">
                <a16:creationId xmlns:a16="http://schemas.microsoft.com/office/drawing/2014/main" xmlns="" id="{0FF3B6EA-1CDB-641B-3E7A-8409E3D627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340"/>
            <a:ext cx="6330762" cy="160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952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D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602357" y="2079309"/>
            <a:ext cx="13328724" cy="2304261"/>
          </a:xfrm>
          <a:prstGeom prst="rect">
            <a:avLst/>
          </a:prstGeom>
          <a:solidFill>
            <a:srgbClr val="B6CCD8"/>
          </a:solidFill>
        </p:spPr>
      </p:sp>
      <p:sp>
        <p:nvSpPr>
          <p:cNvPr id="3" name="AutoShape 3"/>
          <p:cNvSpPr/>
          <p:nvPr/>
        </p:nvSpPr>
        <p:spPr>
          <a:xfrm>
            <a:off x="2602357" y="416286"/>
            <a:ext cx="13369196" cy="1663023"/>
          </a:xfrm>
          <a:prstGeom prst="rect">
            <a:avLst/>
          </a:prstGeom>
          <a:solidFill>
            <a:srgbClr val="467C9B"/>
          </a:solidFill>
        </p:spPr>
      </p:sp>
      <p:sp>
        <p:nvSpPr>
          <p:cNvPr id="4" name="AutoShape 4"/>
          <p:cNvSpPr/>
          <p:nvPr/>
        </p:nvSpPr>
        <p:spPr>
          <a:xfrm>
            <a:off x="2521482" y="25362841"/>
            <a:ext cx="20120896" cy="0"/>
          </a:xfrm>
          <a:prstGeom prst="line">
            <a:avLst/>
          </a:prstGeom>
          <a:ln w="19050" cap="rnd">
            <a:solidFill>
              <a:srgbClr val="467C9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2539466" y="14034830"/>
            <a:ext cx="20153875" cy="0"/>
          </a:xfrm>
          <a:prstGeom prst="line">
            <a:avLst/>
          </a:prstGeom>
          <a:ln w="19050" cap="rnd">
            <a:solidFill>
              <a:srgbClr val="467C9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8992076" y="14540240"/>
            <a:ext cx="13650303" cy="997966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AutoShape 7"/>
          <p:cNvSpPr/>
          <p:nvPr/>
        </p:nvSpPr>
        <p:spPr>
          <a:xfrm>
            <a:off x="16237029" y="5810247"/>
            <a:ext cx="6405349" cy="7632531"/>
          </a:xfrm>
          <a:prstGeom prst="rect">
            <a:avLst/>
          </a:prstGeom>
          <a:solidFill>
            <a:srgbClr val="B6CCD8"/>
          </a:solidFill>
        </p:spPr>
      </p:sp>
      <p:sp>
        <p:nvSpPr>
          <p:cNvPr id="8" name="AutoShape 8"/>
          <p:cNvSpPr/>
          <p:nvPr/>
        </p:nvSpPr>
        <p:spPr>
          <a:xfrm>
            <a:off x="2539467" y="5808703"/>
            <a:ext cx="6503572" cy="7691837"/>
          </a:xfrm>
          <a:prstGeom prst="rect">
            <a:avLst/>
          </a:prstGeom>
          <a:solidFill>
            <a:srgbClr val="B6CCD8"/>
          </a:solidFill>
        </p:spPr>
      </p:sp>
      <p:sp>
        <p:nvSpPr>
          <p:cNvPr id="9" name="AutoShape 9"/>
          <p:cNvSpPr/>
          <p:nvPr/>
        </p:nvSpPr>
        <p:spPr>
          <a:xfrm>
            <a:off x="2539466" y="5466593"/>
            <a:ext cx="3261674" cy="710031"/>
          </a:xfrm>
          <a:prstGeom prst="rect">
            <a:avLst/>
          </a:prstGeom>
          <a:solidFill>
            <a:srgbClr val="467C9B"/>
          </a:solidFill>
        </p:spPr>
      </p:sp>
      <p:sp>
        <p:nvSpPr>
          <p:cNvPr id="10" name="AutoShape 10"/>
          <p:cNvSpPr/>
          <p:nvPr/>
        </p:nvSpPr>
        <p:spPr>
          <a:xfrm>
            <a:off x="9389018" y="5810247"/>
            <a:ext cx="6502029" cy="7690292"/>
          </a:xfrm>
          <a:prstGeom prst="rect">
            <a:avLst/>
          </a:prstGeom>
          <a:solidFill>
            <a:srgbClr val="B6CCD8"/>
          </a:solidFill>
        </p:spPr>
      </p:sp>
      <p:sp>
        <p:nvSpPr>
          <p:cNvPr id="11" name="AutoShape 11"/>
          <p:cNvSpPr/>
          <p:nvPr/>
        </p:nvSpPr>
        <p:spPr>
          <a:xfrm>
            <a:off x="9389018" y="5466593"/>
            <a:ext cx="3261674" cy="710031"/>
          </a:xfrm>
          <a:prstGeom prst="rect">
            <a:avLst/>
          </a:prstGeom>
          <a:solidFill>
            <a:srgbClr val="467C9B"/>
          </a:solidFill>
        </p:spPr>
      </p:sp>
      <p:sp>
        <p:nvSpPr>
          <p:cNvPr id="12" name="AutoShape 12"/>
          <p:cNvSpPr/>
          <p:nvPr/>
        </p:nvSpPr>
        <p:spPr>
          <a:xfrm>
            <a:off x="16237029" y="5466593"/>
            <a:ext cx="2344058" cy="710031"/>
          </a:xfrm>
          <a:prstGeom prst="rect">
            <a:avLst/>
          </a:prstGeom>
          <a:solidFill>
            <a:srgbClr val="467C9B"/>
          </a:solidFill>
        </p:spPr>
      </p:sp>
      <p:sp>
        <p:nvSpPr>
          <p:cNvPr id="13" name="AutoShape 13"/>
          <p:cNvSpPr/>
          <p:nvPr/>
        </p:nvSpPr>
        <p:spPr>
          <a:xfrm>
            <a:off x="2539467" y="14511360"/>
            <a:ext cx="6503572" cy="10008545"/>
          </a:xfrm>
          <a:prstGeom prst="rect">
            <a:avLst/>
          </a:prstGeom>
          <a:solidFill>
            <a:srgbClr val="B6CCD8"/>
          </a:solidFill>
        </p:spPr>
      </p:sp>
      <p:sp>
        <p:nvSpPr>
          <p:cNvPr id="14" name="AutoShape 14"/>
          <p:cNvSpPr/>
          <p:nvPr/>
        </p:nvSpPr>
        <p:spPr>
          <a:xfrm>
            <a:off x="2539466" y="14452858"/>
            <a:ext cx="2901242" cy="710031"/>
          </a:xfrm>
          <a:prstGeom prst="rect">
            <a:avLst/>
          </a:prstGeom>
          <a:solidFill>
            <a:srgbClr val="467C9B"/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3569" y="14948334"/>
            <a:ext cx="3953164" cy="3551116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2539466" y="5192227"/>
            <a:ext cx="20171859" cy="0"/>
          </a:xfrm>
          <a:prstGeom prst="line">
            <a:avLst/>
          </a:prstGeom>
          <a:ln w="19050" cap="rnd">
            <a:solidFill>
              <a:srgbClr val="467C9B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4611" y="15385999"/>
            <a:ext cx="3901992" cy="354726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9065" y="18694548"/>
            <a:ext cx="6956346" cy="4731742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2521482" y="26181828"/>
            <a:ext cx="20120896" cy="2853872"/>
          </a:xfrm>
          <a:prstGeom prst="rect">
            <a:avLst/>
          </a:prstGeom>
          <a:solidFill>
            <a:srgbClr val="B6CCD8"/>
          </a:solidFill>
        </p:spPr>
      </p:sp>
      <p:sp>
        <p:nvSpPr>
          <p:cNvPr id="20" name="AutoShape 20"/>
          <p:cNvSpPr/>
          <p:nvPr/>
        </p:nvSpPr>
        <p:spPr>
          <a:xfrm>
            <a:off x="10086314" y="25839372"/>
            <a:ext cx="3364515" cy="710031"/>
          </a:xfrm>
          <a:prstGeom prst="rect">
            <a:avLst/>
          </a:prstGeom>
          <a:solidFill>
            <a:srgbClr val="467C9B"/>
          </a:solidFill>
        </p:spPr>
      </p:sp>
      <p:sp>
        <p:nvSpPr>
          <p:cNvPr id="21" name="AutoShape 21"/>
          <p:cNvSpPr/>
          <p:nvPr/>
        </p:nvSpPr>
        <p:spPr>
          <a:xfrm>
            <a:off x="2521482" y="30162735"/>
            <a:ext cx="20120896" cy="1539035"/>
          </a:xfrm>
          <a:prstGeom prst="rect">
            <a:avLst/>
          </a:prstGeom>
          <a:solidFill>
            <a:srgbClr val="B6CCD8"/>
          </a:solidFill>
        </p:spPr>
      </p:sp>
      <p:sp>
        <p:nvSpPr>
          <p:cNvPr id="22" name="AutoShape 22"/>
          <p:cNvSpPr/>
          <p:nvPr/>
        </p:nvSpPr>
        <p:spPr>
          <a:xfrm>
            <a:off x="10086314" y="29772155"/>
            <a:ext cx="3364515" cy="710031"/>
          </a:xfrm>
          <a:prstGeom prst="rect">
            <a:avLst/>
          </a:prstGeom>
          <a:solidFill>
            <a:srgbClr val="467C9B"/>
          </a:solidFill>
        </p:spPr>
      </p:sp>
      <p:sp>
        <p:nvSpPr>
          <p:cNvPr id="23" name="Freeform 23"/>
          <p:cNvSpPr/>
          <p:nvPr/>
        </p:nvSpPr>
        <p:spPr>
          <a:xfrm>
            <a:off x="19209460" y="184327"/>
            <a:ext cx="2332074" cy="2092888"/>
          </a:xfrm>
          <a:custGeom>
            <a:avLst/>
            <a:gdLst/>
            <a:ahLst/>
            <a:cxnLst/>
            <a:rect l="l" t="t" r="r" b="b"/>
            <a:pathLst>
              <a:path w="1398422" h="1380494">
                <a:moveTo>
                  <a:pt x="0" y="0"/>
                </a:moveTo>
                <a:lnTo>
                  <a:pt x="1398422" y="0"/>
                </a:lnTo>
                <a:lnTo>
                  <a:pt x="1398422" y="1380494"/>
                </a:lnTo>
                <a:lnTo>
                  <a:pt x="0" y="13804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3126917" y="965193"/>
            <a:ext cx="12320078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13"/>
              </a:lnSpc>
            </a:pPr>
            <a:r>
              <a:rPr lang="en-US" sz="7500" dirty="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POSTER BAŞLIĞI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637685" y="2912527"/>
            <a:ext cx="13293397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46"/>
              </a:lnSpc>
            </a:pPr>
            <a:r>
              <a:rPr lang="en-US" sz="2200" b="1" dirty="0" err="1">
                <a:solidFill>
                  <a:srgbClr val="0000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Araştımacıların</a:t>
            </a:r>
            <a:r>
              <a:rPr lang="en-US" sz="2200" b="1" dirty="0">
                <a:solidFill>
                  <a:srgbClr val="0000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200" b="1" dirty="0" err="1">
                <a:solidFill>
                  <a:srgbClr val="00000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Adı-Soyadı</a:t>
            </a:r>
            <a:endParaRPr lang="en-US" sz="2200" b="1" dirty="0">
              <a:solidFill>
                <a:srgbClr val="000001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3003446" y="6542314"/>
            <a:ext cx="5595388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8"/>
              </a:lnSpc>
            </a:pPr>
            <a:r>
              <a:rPr lang="en-US" sz="1900" dirty="0">
                <a:solidFill>
                  <a:srgbClr val="000001"/>
                </a:solidFill>
                <a:latin typeface="Open Sauce"/>
                <a:ea typeface="Open Sauce"/>
                <a:cs typeface="Open Sauce"/>
                <a:sym typeface="Open Sauce"/>
              </a:rPr>
              <a:t>....................................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003446" y="5523572"/>
            <a:ext cx="3018621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3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giriş</a:t>
            </a:r>
            <a:endParaRPr lang="en-US" sz="3000" dirty="0">
              <a:solidFill>
                <a:srgbClr val="FFFFFF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9852999" y="6571058"/>
            <a:ext cx="5709483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8"/>
              </a:lnSpc>
            </a:pPr>
            <a:r>
              <a:rPr lang="en-US" sz="1900" dirty="0">
                <a:solidFill>
                  <a:srgbClr val="000001"/>
                </a:solidFill>
                <a:latin typeface="Open Sauce"/>
                <a:ea typeface="Open Sauce"/>
                <a:cs typeface="Open Sauce"/>
                <a:sym typeface="Open Sauce"/>
              </a:rPr>
              <a:t>.........................................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852999" y="5524429"/>
            <a:ext cx="2485761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3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Metod</a:t>
            </a:r>
            <a:endParaRPr lang="en-US" sz="3000" dirty="0">
              <a:solidFill>
                <a:srgbClr val="FFFFFF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16701009" y="6542314"/>
            <a:ext cx="5595388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8"/>
              </a:lnSpc>
            </a:pPr>
            <a:r>
              <a:rPr lang="en-US" sz="1900" dirty="0">
                <a:solidFill>
                  <a:srgbClr val="000001"/>
                </a:solidFill>
                <a:latin typeface="Open Sauce"/>
                <a:ea typeface="Open Sauce"/>
                <a:cs typeface="Open Sauce"/>
                <a:sym typeface="Open Sauce"/>
              </a:rPr>
              <a:t>...........................................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6701009" y="5524429"/>
            <a:ext cx="1648087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3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sonuç</a:t>
            </a:r>
            <a:endParaRPr lang="en-US" sz="3000" dirty="0">
              <a:solidFill>
                <a:srgbClr val="FFFFFF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3003446" y="15775003"/>
            <a:ext cx="5595388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8"/>
              </a:lnSpc>
            </a:pPr>
            <a:r>
              <a:rPr lang="en-US" sz="1900" dirty="0">
                <a:solidFill>
                  <a:srgbClr val="000001"/>
                </a:solidFill>
                <a:latin typeface="Open Sauce"/>
                <a:ea typeface="Open Sauce"/>
                <a:cs typeface="Open Sauce"/>
                <a:sym typeface="Open Sauce"/>
              </a:rPr>
              <a:t>L.........................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129745" y="14510694"/>
            <a:ext cx="2231795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3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BULGULAR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7525054" y="18918392"/>
            <a:ext cx="3160149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0"/>
              </a:lnSpc>
            </a:pPr>
            <a:r>
              <a:rPr lang="en-US" sz="1400" dirty="0" err="1">
                <a:solidFill>
                  <a:srgbClr val="000001"/>
                </a:solidFill>
                <a:latin typeface="Open Sauce"/>
                <a:ea typeface="Open Sauce"/>
                <a:cs typeface="Open Sauce"/>
                <a:sym typeface="Open Sauce"/>
              </a:rPr>
              <a:t>Figür</a:t>
            </a:r>
            <a:r>
              <a:rPr lang="en-US" sz="1400" dirty="0">
                <a:solidFill>
                  <a:srgbClr val="000001"/>
                </a:solidFill>
                <a:latin typeface="Open Sauce"/>
                <a:ea typeface="Open Sauce"/>
                <a:cs typeface="Open Sauce"/>
                <a:sym typeface="Open Sauce"/>
              </a:rPr>
              <a:t> </a:t>
            </a:r>
            <a:r>
              <a:rPr lang="en-US" sz="1400" dirty="0" err="1">
                <a:solidFill>
                  <a:srgbClr val="000001"/>
                </a:solidFill>
                <a:latin typeface="Open Sauce"/>
                <a:ea typeface="Open Sauce"/>
                <a:cs typeface="Open Sauce"/>
                <a:sym typeface="Open Sauce"/>
              </a:rPr>
              <a:t>yorumu</a:t>
            </a:r>
            <a:endParaRPr lang="en-US" sz="1400" dirty="0">
              <a:solidFill>
                <a:srgbClr val="000001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0086316" y="18903952"/>
            <a:ext cx="2964234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7"/>
              </a:lnSpc>
            </a:pPr>
            <a:r>
              <a:rPr lang="en-US" sz="1300" dirty="0" err="1">
                <a:solidFill>
                  <a:srgbClr val="000001"/>
                </a:solidFill>
                <a:latin typeface="Open Sauce"/>
                <a:ea typeface="Open Sauce"/>
                <a:cs typeface="Open Sauce"/>
                <a:sym typeface="Open Sauce"/>
              </a:rPr>
              <a:t>fİGURE</a:t>
            </a:r>
            <a:r>
              <a:rPr lang="en-US" sz="1300" dirty="0">
                <a:solidFill>
                  <a:srgbClr val="000001"/>
                </a:solidFill>
                <a:latin typeface="Open Sauce"/>
                <a:ea typeface="Open Sauce"/>
                <a:cs typeface="Open Sauce"/>
                <a:sym typeface="Open Sauce"/>
              </a:rPr>
              <a:t>.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676594" y="26987931"/>
            <a:ext cx="5469090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8"/>
              </a:lnSpc>
            </a:pPr>
            <a:r>
              <a:rPr lang="en-US" sz="1900" dirty="0">
                <a:solidFill>
                  <a:srgbClr val="000001"/>
                </a:solidFill>
                <a:latin typeface="Open Sauce"/>
                <a:ea typeface="Open Sauce"/>
                <a:cs typeface="Open Sauce"/>
                <a:sym typeface="Open Sauce"/>
              </a:rPr>
              <a:t>......................................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676593" y="25873812"/>
            <a:ext cx="2712038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3"/>
              </a:lnSpc>
              <a:spcBef>
                <a:spcPct val="0"/>
              </a:spcBef>
            </a:pPr>
            <a:r>
              <a:rPr lang="en-US" sz="3000" dirty="0" err="1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Tartışma</a:t>
            </a:r>
            <a:endParaRPr lang="en-US" sz="3000" dirty="0">
              <a:solidFill>
                <a:srgbClr val="FFFFFF"/>
              </a:solidFill>
              <a:latin typeface="Gagalin"/>
              <a:ea typeface="Gagalin"/>
              <a:cs typeface="Gagalin"/>
              <a:sym typeface="Gagalin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10676594" y="30920716"/>
            <a:ext cx="5469090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8"/>
              </a:lnSpc>
            </a:pPr>
            <a:r>
              <a:rPr lang="en-US" sz="1900" dirty="0">
                <a:solidFill>
                  <a:srgbClr val="000001"/>
                </a:solidFill>
                <a:latin typeface="Open Sauce"/>
                <a:ea typeface="Open Sauce"/>
                <a:cs typeface="Open Sauce"/>
                <a:sym typeface="Open Sauce"/>
              </a:rPr>
              <a:t>......................................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0676593" y="29806595"/>
            <a:ext cx="2712038" cy="5514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63"/>
              </a:lnSpc>
              <a:spcBef>
                <a:spcPct val="0"/>
              </a:spcBef>
            </a:pPr>
            <a:r>
              <a:rPr lang="en-US" sz="3000" dirty="0">
                <a:solidFill>
                  <a:srgbClr val="FFFFFF"/>
                </a:solidFill>
                <a:latin typeface="Gagalin"/>
                <a:ea typeface="Gagalin"/>
                <a:cs typeface="Gagalin"/>
                <a:sym typeface="Gagalin"/>
              </a:rPr>
              <a:t>............</a:t>
            </a:r>
          </a:p>
        </p:txBody>
      </p:sp>
      <p:pic>
        <p:nvPicPr>
          <p:cNvPr id="41" name="Resim 40">
            <a:extLst>
              <a:ext uri="{FF2B5EF4-FFF2-40B4-BE49-F238E27FC236}">
                <a16:creationId xmlns:a16="http://schemas.microsoft.com/office/drawing/2014/main" xmlns="" id="{29A755E9-B05A-00CE-FBDA-DC7CB8E89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0730" y="2521449"/>
            <a:ext cx="6929534" cy="21932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28881"/>
            <a:ext cx="25214824" cy="32419059"/>
          </a:xfrm>
          <a:custGeom>
            <a:avLst/>
            <a:gdLst/>
            <a:ahLst/>
            <a:cxnLst/>
            <a:rect l="l" t="t" r="r" b="b"/>
            <a:pathLst>
              <a:path w="15120000" h="21384000">
                <a:moveTo>
                  <a:pt x="0" y="0"/>
                </a:moveTo>
                <a:lnTo>
                  <a:pt x="15120000" y="0"/>
                </a:lnTo>
                <a:lnTo>
                  <a:pt x="15120000" y="21384000"/>
                </a:lnTo>
                <a:lnTo>
                  <a:pt x="0" y="2138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3750" r="-73750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92356" y="2679356"/>
            <a:ext cx="21630114" cy="4254739"/>
            <a:chOff x="0" y="0"/>
            <a:chExt cx="2413391" cy="5221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13391" cy="522197"/>
            </a:xfrm>
            <a:custGeom>
              <a:avLst/>
              <a:gdLst/>
              <a:ahLst/>
              <a:cxnLst/>
              <a:rect l="l" t="t" r="r" b="b"/>
              <a:pathLst>
                <a:path w="2413391" h="522197">
                  <a:moveTo>
                    <a:pt x="0" y="0"/>
                  </a:moveTo>
                  <a:lnTo>
                    <a:pt x="2413391" y="0"/>
                  </a:lnTo>
                  <a:lnTo>
                    <a:pt x="2413391" y="522197"/>
                  </a:lnTo>
                  <a:lnTo>
                    <a:pt x="0" y="522197"/>
                  </a:lnTo>
                  <a:close/>
                </a:path>
              </a:pathLst>
            </a:custGeom>
            <a:solidFill>
              <a:srgbClr val="F1EEE6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2413391" cy="569822"/>
            </a:xfrm>
            <a:prstGeom prst="rect">
              <a:avLst/>
            </a:prstGeom>
          </p:spPr>
          <p:txBody>
            <a:bodyPr lIns="44941" tIns="44941" rIns="44941" bIns="44941" rtlCol="0" anchor="ctr"/>
            <a:lstStyle/>
            <a:p>
              <a:pPr algn="ctr">
                <a:lnSpc>
                  <a:spcPts val="606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92356" y="7224891"/>
            <a:ext cx="10815056" cy="3817848"/>
            <a:chOff x="0" y="0"/>
            <a:chExt cx="1206695" cy="46857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06695" cy="468576"/>
            </a:xfrm>
            <a:custGeom>
              <a:avLst/>
              <a:gdLst/>
              <a:ahLst/>
              <a:cxnLst/>
              <a:rect l="l" t="t" r="r" b="b"/>
              <a:pathLst>
                <a:path w="1206695" h="468576">
                  <a:moveTo>
                    <a:pt x="0" y="0"/>
                  </a:moveTo>
                  <a:lnTo>
                    <a:pt x="1206695" y="0"/>
                  </a:lnTo>
                  <a:lnTo>
                    <a:pt x="1206695" y="468576"/>
                  </a:lnTo>
                  <a:lnTo>
                    <a:pt x="0" y="468576"/>
                  </a:lnTo>
                  <a:close/>
                </a:path>
              </a:pathLst>
            </a:custGeom>
            <a:solidFill>
              <a:srgbClr val="F1EEE6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1206695" cy="516201"/>
            </a:xfrm>
            <a:prstGeom prst="rect">
              <a:avLst/>
            </a:prstGeom>
          </p:spPr>
          <p:txBody>
            <a:bodyPr lIns="44941" tIns="44941" rIns="44941" bIns="44941" rtlCol="0" anchor="ctr"/>
            <a:lstStyle/>
            <a:p>
              <a:pPr algn="ctr">
                <a:lnSpc>
                  <a:spcPts val="606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92356" y="11333534"/>
            <a:ext cx="10815056" cy="10644291"/>
            <a:chOff x="0" y="0"/>
            <a:chExt cx="1206695" cy="130640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06695" cy="1306406"/>
            </a:xfrm>
            <a:custGeom>
              <a:avLst/>
              <a:gdLst/>
              <a:ahLst/>
              <a:cxnLst/>
              <a:rect l="l" t="t" r="r" b="b"/>
              <a:pathLst>
                <a:path w="1206695" h="1306406">
                  <a:moveTo>
                    <a:pt x="0" y="0"/>
                  </a:moveTo>
                  <a:lnTo>
                    <a:pt x="1206695" y="0"/>
                  </a:lnTo>
                  <a:lnTo>
                    <a:pt x="1206695" y="1306406"/>
                  </a:lnTo>
                  <a:lnTo>
                    <a:pt x="0" y="1306406"/>
                  </a:lnTo>
                  <a:close/>
                </a:path>
              </a:pathLst>
            </a:custGeom>
            <a:solidFill>
              <a:srgbClr val="F1EEE6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206695" cy="1354031"/>
            </a:xfrm>
            <a:prstGeom prst="rect">
              <a:avLst/>
            </a:prstGeom>
          </p:spPr>
          <p:txBody>
            <a:bodyPr lIns="44941" tIns="44941" rIns="44941" bIns="44941" rtlCol="0" anchor="ctr"/>
            <a:lstStyle/>
            <a:p>
              <a:pPr algn="ctr">
                <a:lnSpc>
                  <a:spcPts val="606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931522" y="7224891"/>
            <a:ext cx="10490948" cy="14752934"/>
            <a:chOff x="0" y="0"/>
            <a:chExt cx="1170533" cy="18106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70533" cy="1810672"/>
            </a:xfrm>
            <a:custGeom>
              <a:avLst/>
              <a:gdLst/>
              <a:ahLst/>
              <a:cxnLst/>
              <a:rect l="l" t="t" r="r" b="b"/>
              <a:pathLst>
                <a:path w="1170533" h="1810672">
                  <a:moveTo>
                    <a:pt x="0" y="0"/>
                  </a:moveTo>
                  <a:lnTo>
                    <a:pt x="1170533" y="0"/>
                  </a:lnTo>
                  <a:lnTo>
                    <a:pt x="1170533" y="1810672"/>
                  </a:lnTo>
                  <a:lnTo>
                    <a:pt x="0" y="1810672"/>
                  </a:lnTo>
                  <a:close/>
                </a:path>
              </a:pathLst>
            </a:custGeom>
            <a:solidFill>
              <a:srgbClr val="F1EEE6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170533" cy="1858297"/>
            </a:xfrm>
            <a:prstGeom prst="rect">
              <a:avLst/>
            </a:prstGeom>
          </p:spPr>
          <p:txBody>
            <a:bodyPr lIns="44941" tIns="44941" rIns="44941" bIns="44941" rtlCol="0" anchor="ctr"/>
            <a:lstStyle/>
            <a:p>
              <a:pPr algn="ctr">
                <a:lnSpc>
                  <a:spcPts val="606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792356" y="22268621"/>
            <a:ext cx="10815056" cy="9200562"/>
            <a:chOff x="0" y="0"/>
            <a:chExt cx="1206695" cy="112921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06695" cy="1129213"/>
            </a:xfrm>
            <a:custGeom>
              <a:avLst/>
              <a:gdLst/>
              <a:ahLst/>
              <a:cxnLst/>
              <a:rect l="l" t="t" r="r" b="b"/>
              <a:pathLst>
                <a:path w="1206695" h="1129213">
                  <a:moveTo>
                    <a:pt x="0" y="0"/>
                  </a:moveTo>
                  <a:lnTo>
                    <a:pt x="1206695" y="0"/>
                  </a:lnTo>
                  <a:lnTo>
                    <a:pt x="1206695" y="1129213"/>
                  </a:lnTo>
                  <a:lnTo>
                    <a:pt x="0" y="1129213"/>
                  </a:lnTo>
                  <a:close/>
                </a:path>
              </a:pathLst>
            </a:custGeom>
            <a:solidFill>
              <a:srgbClr val="F1EEE6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206695" cy="1176838"/>
            </a:xfrm>
            <a:prstGeom prst="rect">
              <a:avLst/>
            </a:prstGeom>
          </p:spPr>
          <p:txBody>
            <a:bodyPr lIns="44941" tIns="44941" rIns="44941" bIns="44941" rtlCol="0" anchor="ctr"/>
            <a:lstStyle/>
            <a:p>
              <a:pPr algn="ctr">
                <a:lnSpc>
                  <a:spcPts val="6061"/>
                </a:lnSpc>
              </a:pPr>
              <a:endParaRPr/>
            </a:p>
            <a:p>
              <a:pPr algn="ctr">
                <a:lnSpc>
                  <a:spcPts val="6061"/>
                </a:lnSpc>
              </a:pPr>
              <a:endParaRPr/>
            </a:p>
            <a:p>
              <a:pPr algn="ctr">
                <a:lnSpc>
                  <a:spcPts val="6061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2931522" y="28316471"/>
            <a:ext cx="10490948" cy="3152711"/>
            <a:chOff x="0" y="0"/>
            <a:chExt cx="1170533" cy="3869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70533" cy="386942"/>
            </a:xfrm>
            <a:custGeom>
              <a:avLst/>
              <a:gdLst/>
              <a:ahLst/>
              <a:cxnLst/>
              <a:rect l="l" t="t" r="r" b="b"/>
              <a:pathLst>
                <a:path w="1170533" h="386942">
                  <a:moveTo>
                    <a:pt x="0" y="0"/>
                  </a:moveTo>
                  <a:lnTo>
                    <a:pt x="1170533" y="0"/>
                  </a:lnTo>
                  <a:lnTo>
                    <a:pt x="1170533" y="386942"/>
                  </a:lnTo>
                  <a:lnTo>
                    <a:pt x="0" y="386942"/>
                  </a:lnTo>
                  <a:close/>
                </a:path>
              </a:pathLst>
            </a:custGeom>
            <a:solidFill>
              <a:srgbClr val="F1EEE6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1170533" cy="434567"/>
            </a:xfrm>
            <a:prstGeom prst="rect">
              <a:avLst/>
            </a:prstGeom>
          </p:spPr>
          <p:txBody>
            <a:bodyPr lIns="44941" tIns="44941" rIns="44941" bIns="44941" rtlCol="0" anchor="ctr"/>
            <a:lstStyle/>
            <a:p>
              <a:pPr algn="ctr">
                <a:lnSpc>
                  <a:spcPts val="606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>
            <a:off x="1792355" y="8480654"/>
            <a:ext cx="7770405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792355" y="12606396"/>
            <a:ext cx="7770405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12931523" y="8480654"/>
            <a:ext cx="6862790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5812" y="10793146"/>
            <a:ext cx="6861360" cy="6484665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1792355" y="23552498"/>
            <a:ext cx="7770405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6" name="Group 26"/>
          <p:cNvGrpSpPr/>
          <p:nvPr/>
        </p:nvGrpSpPr>
        <p:grpSpPr>
          <a:xfrm>
            <a:off x="12931522" y="22268620"/>
            <a:ext cx="10490948" cy="5542440"/>
            <a:chOff x="0" y="0"/>
            <a:chExt cx="1170533" cy="68024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70533" cy="680241"/>
            </a:xfrm>
            <a:custGeom>
              <a:avLst/>
              <a:gdLst/>
              <a:ahLst/>
              <a:cxnLst/>
              <a:rect l="l" t="t" r="r" b="b"/>
              <a:pathLst>
                <a:path w="1170533" h="680241">
                  <a:moveTo>
                    <a:pt x="0" y="0"/>
                  </a:moveTo>
                  <a:lnTo>
                    <a:pt x="1170533" y="0"/>
                  </a:lnTo>
                  <a:lnTo>
                    <a:pt x="1170533" y="680241"/>
                  </a:lnTo>
                  <a:lnTo>
                    <a:pt x="0" y="680241"/>
                  </a:lnTo>
                  <a:close/>
                </a:path>
              </a:pathLst>
            </a:custGeom>
            <a:solidFill>
              <a:srgbClr val="F1EEE6"/>
            </a:solidFill>
            <a:ln w="476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47625"/>
              <a:ext cx="1170533" cy="727866"/>
            </a:xfrm>
            <a:prstGeom prst="rect">
              <a:avLst/>
            </a:prstGeom>
          </p:spPr>
          <p:txBody>
            <a:bodyPr lIns="44941" tIns="44941" rIns="44941" bIns="44941" rtlCol="0" anchor="ctr"/>
            <a:lstStyle/>
            <a:p>
              <a:pPr algn="ctr">
                <a:lnSpc>
                  <a:spcPts val="6061"/>
                </a:lnSpc>
              </a:pPr>
              <a:endParaRPr/>
            </a:p>
            <a:p>
              <a:pPr algn="ctr">
                <a:lnSpc>
                  <a:spcPts val="6061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12931523" y="23756340"/>
            <a:ext cx="693842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>
            <a:off x="12957283" y="29474711"/>
            <a:ext cx="6938421" cy="0"/>
          </a:xfrm>
          <a:prstGeom prst="line">
            <a:avLst/>
          </a:prstGeom>
          <a:ln w="285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TextBox 33"/>
          <p:cNvSpPr txBox="1"/>
          <p:nvPr/>
        </p:nvSpPr>
        <p:spPr>
          <a:xfrm>
            <a:off x="2308524" y="2801421"/>
            <a:ext cx="20528062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07"/>
              </a:lnSpc>
            </a:pPr>
            <a:r>
              <a:rPr lang="en-US" sz="12300" dirty="0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poster </a:t>
            </a:r>
            <a:r>
              <a:rPr lang="en-US" sz="12300" dirty="0" err="1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basligi</a:t>
            </a:r>
            <a:endParaRPr lang="en-US" sz="12300" dirty="0">
              <a:solidFill>
                <a:srgbClr val="000000"/>
              </a:solidFill>
              <a:latin typeface="Norwester"/>
              <a:ea typeface="Norwester"/>
              <a:cs typeface="Norwester"/>
              <a:sym typeface="Norwester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2343381" y="7615895"/>
            <a:ext cx="6408297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69"/>
              </a:lnSpc>
            </a:pPr>
            <a:r>
              <a:rPr lang="en-US" sz="4000" b="1" spc="575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GIRIŞ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343381" y="11720977"/>
            <a:ext cx="6046848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69"/>
              </a:lnSpc>
            </a:pPr>
            <a:r>
              <a:rPr lang="en-US" sz="4000" b="1" spc="575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METOD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583060" y="7615895"/>
            <a:ext cx="6872662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69"/>
              </a:lnSpc>
            </a:pPr>
            <a:r>
              <a:rPr lang="en-US" sz="4000" b="1" spc="575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BULGULAR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343382" y="22686975"/>
            <a:ext cx="6761430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69"/>
              </a:lnSpc>
            </a:pPr>
            <a:r>
              <a:rPr lang="en-US" sz="4000" b="1" spc="575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SONUÇLAR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590239" y="22686975"/>
            <a:ext cx="5218368" cy="730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69"/>
              </a:lnSpc>
            </a:pPr>
            <a:r>
              <a:rPr lang="en-US" sz="4000" b="1" spc="575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TARTIŞMA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590239" y="28533077"/>
            <a:ext cx="5218368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8"/>
              </a:lnSpc>
            </a:pPr>
            <a:r>
              <a:rPr lang="en-US" sz="3500" b="1" spc="496" dirty="0">
                <a:solidFill>
                  <a:srgbClr val="000000"/>
                </a:solidFill>
                <a:latin typeface="Touvlo Bold"/>
                <a:ea typeface="Touvlo Bold"/>
                <a:cs typeface="Touvlo Bold"/>
                <a:sym typeface="Touvlo Bold"/>
              </a:rPr>
              <a:t>..................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343382" y="8721438"/>
            <a:ext cx="9533113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5"/>
              </a:lnSpc>
            </a:pPr>
            <a:r>
              <a:rPr lang="en-US" sz="2900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..................................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343382" y="12847179"/>
            <a:ext cx="9533113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3257" lvl="1" indent="-316628">
              <a:lnSpc>
                <a:spcPts val="4105"/>
              </a:lnSpc>
              <a:buFont typeface="Arial"/>
              <a:buChar char="•"/>
            </a:pPr>
            <a:r>
              <a:rPr lang="en-US" sz="2900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...............................................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505990" y="8934779"/>
            <a:ext cx="8982087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5"/>
              </a:lnSpc>
            </a:pPr>
            <a:r>
              <a:rPr lang="en-US" sz="2900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..............................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3583059" y="18343225"/>
            <a:ext cx="8982087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5"/>
              </a:lnSpc>
            </a:pPr>
            <a:r>
              <a:rPr lang="en-US" sz="2900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..................................................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343381" y="23793281"/>
            <a:ext cx="8982087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5"/>
              </a:lnSpc>
            </a:pPr>
            <a:r>
              <a:rPr lang="en-US" sz="2900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.........................................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590240" y="25462655"/>
            <a:ext cx="9081075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5"/>
              </a:lnSpc>
            </a:pPr>
            <a:r>
              <a:rPr lang="en-US" sz="2900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................................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505990" y="29798344"/>
            <a:ext cx="9081075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7139" lvl="1" indent="-243569">
              <a:lnSpc>
                <a:spcPts val="3158"/>
              </a:lnSpc>
              <a:buFont typeface="Arial"/>
              <a:buChar char="•"/>
            </a:pPr>
            <a:r>
              <a:rPr lang="en-US" sz="2300" dirty="0">
                <a:solidFill>
                  <a:srgbClr val="000000"/>
                </a:solidFill>
                <a:latin typeface="Touvlo"/>
                <a:ea typeface="Touvlo"/>
                <a:cs typeface="Touvlo"/>
                <a:sym typeface="Touvlo"/>
              </a:rPr>
              <a:t>....................................</a:t>
            </a:r>
          </a:p>
        </p:txBody>
      </p:sp>
      <p:sp>
        <p:nvSpPr>
          <p:cNvPr id="53" name="TextBox 33"/>
          <p:cNvSpPr txBox="1"/>
          <p:nvPr/>
        </p:nvSpPr>
        <p:spPr>
          <a:xfrm>
            <a:off x="2181449" y="4765302"/>
            <a:ext cx="20528062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07"/>
              </a:lnSpc>
            </a:pPr>
            <a:r>
              <a:rPr lang="tr-TR" sz="12300" dirty="0">
                <a:solidFill>
                  <a:srgbClr val="000000"/>
                </a:solidFill>
                <a:latin typeface="Norwester"/>
                <a:ea typeface="Norwester"/>
                <a:cs typeface="Norwester"/>
                <a:sym typeface="Norwester"/>
              </a:rPr>
              <a:t>………….</a:t>
            </a:r>
            <a:endParaRPr lang="en-US" sz="12300" dirty="0">
              <a:solidFill>
                <a:srgbClr val="000000"/>
              </a:solidFill>
              <a:latin typeface="Norwester"/>
              <a:ea typeface="Norwester"/>
              <a:cs typeface="Norwester"/>
              <a:sym typeface="Norwester"/>
            </a:endParaRPr>
          </a:p>
        </p:txBody>
      </p:sp>
      <p:pic>
        <p:nvPicPr>
          <p:cNvPr id="32" name="Resim 31">
            <a:extLst>
              <a:ext uri="{FF2B5EF4-FFF2-40B4-BE49-F238E27FC236}">
                <a16:creationId xmlns:a16="http://schemas.microsoft.com/office/drawing/2014/main" xmlns="" id="{D112F331-2795-520C-E214-49CD124A7E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9460" y="214515"/>
            <a:ext cx="7313456" cy="23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5817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5874</TotalTime>
  <Words>82</Words>
  <Application>Microsoft Office PowerPoint</Application>
  <PresentationFormat>Özel</PresentationFormat>
  <Paragraphs>77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22" baseType="lpstr">
      <vt:lpstr>Arial</vt:lpstr>
      <vt:lpstr>Aleo</vt:lpstr>
      <vt:lpstr>Aleo Light</vt:lpstr>
      <vt:lpstr>Aleo Bold</vt:lpstr>
      <vt:lpstr>Tropikal</vt:lpstr>
      <vt:lpstr>Barlow Condensed</vt:lpstr>
      <vt:lpstr>Barlow Condensed Bold</vt:lpstr>
      <vt:lpstr>Calibri</vt:lpstr>
      <vt:lpstr>Genty Sans</vt:lpstr>
      <vt:lpstr>Canva Sans</vt:lpstr>
      <vt:lpstr>Gagalin</vt:lpstr>
      <vt:lpstr>Open Sauce Bold</vt:lpstr>
      <vt:lpstr>Open Sauce</vt:lpstr>
      <vt:lpstr>Norwester</vt:lpstr>
      <vt:lpstr>Touvlo Bold</vt:lpstr>
      <vt:lpstr>Touvlo</vt:lpstr>
      <vt:lpstr>Office Theme</vt:lpstr>
      <vt:lpstr>Slayt 1</vt:lpstr>
      <vt:lpstr>Slayt 2</vt:lpstr>
      <vt:lpstr>Slayt 3</vt:lpstr>
      <vt:lpstr>Slayt 4</vt:lpstr>
      <vt:lpstr>Slayt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Portrait University Research Poster in Blue Pink Playful and Illustrative Style</dc:title>
  <dc:creator>aleyna nalçaoğlu</dc:creator>
  <cp:lastModifiedBy>casper</cp:lastModifiedBy>
  <cp:revision>13</cp:revision>
  <dcterms:created xsi:type="dcterms:W3CDTF">2006-08-16T00:00:00Z</dcterms:created>
  <dcterms:modified xsi:type="dcterms:W3CDTF">2025-06-11T10:02:40Z</dcterms:modified>
  <dc:identifier>DAGnchnEI78</dc:identifier>
</cp:coreProperties>
</file>