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59" r:id="rId6"/>
    <p:sldId id="292" r:id="rId7"/>
    <p:sldId id="261" r:id="rId8"/>
    <p:sldId id="262" r:id="rId9"/>
    <p:sldId id="263" r:id="rId10"/>
    <p:sldId id="264" r:id="rId11"/>
    <p:sldId id="265" r:id="rId12"/>
    <p:sldId id="274" r:id="rId13"/>
    <p:sldId id="273" r:id="rId14"/>
    <p:sldId id="267" r:id="rId15"/>
    <p:sldId id="297" r:id="rId16"/>
    <p:sldId id="298" r:id="rId17"/>
    <p:sldId id="293" r:id="rId18"/>
    <p:sldId id="268" r:id="rId19"/>
    <p:sldId id="269" r:id="rId20"/>
    <p:sldId id="270" r:id="rId21"/>
    <p:sldId id="271" r:id="rId22"/>
    <p:sldId id="279" r:id="rId23"/>
    <p:sldId id="284" r:id="rId24"/>
    <p:sldId id="282" r:id="rId25"/>
    <p:sldId id="281" r:id="rId26"/>
    <p:sldId id="299" r:id="rId27"/>
    <p:sldId id="300" r:id="rId28"/>
    <p:sldId id="278" r:id="rId29"/>
    <p:sldId id="301" r:id="rId30"/>
    <p:sldId id="285" r:id="rId31"/>
  </p:sldIdLst>
  <p:sldSz cx="18288000" cy="10287000"/>
  <p:notesSz cx="6858000" cy="9144000"/>
  <p:embeddedFontLst>
    <p:embeddedFont>
      <p:font typeface="Body Text" panose="020B0604020202020204" charset="0"/>
      <p:regular r:id="rId32"/>
    </p:embeddedFont>
    <p:embeddedFont>
      <p:font typeface="Antonio" panose="020B0604020202020204" charset="-94"/>
      <p:regular r:id="rId33"/>
    </p:embeddedFont>
    <p:embeddedFont>
      <p:font typeface="Archivo Black" panose="020B0604020202020204" charset="-94"/>
      <p:regular r:id="rId34"/>
    </p:embeddedFont>
    <p:embeddedFont>
      <p:font typeface="Antonio Bold" panose="020B0604020202020204" charset="-94"/>
      <p:regular r:id="rId35"/>
    </p:embeddedFont>
    <p:embeddedFont>
      <p:font typeface="Arialle" panose="020B0604020202020204" charset="0"/>
      <p:regular r:id="rId36"/>
    </p:embeddedFont>
    <p:embeddedFont>
      <p:font typeface="Antonio Ultra-Bold" panose="020B0604020202020204" charset="-94"/>
      <p:regular r:id="rId37"/>
    </p:embeddedFont>
    <p:embeddedFont>
      <p:font typeface="Arialle Bold" panose="020B0604020202020204" charset="0"/>
      <p:regular r:id="rId38"/>
    </p:embeddedFont>
    <p:embeddedFont>
      <p:font typeface="Calibri" panose="020F0502020204030204" pitchFamily="34" charset="0"/>
      <p:regular r:id="rId39"/>
      <p:bold r:id="rId40"/>
      <p:italic r:id="rId41"/>
      <p:boldItalic r:id="rId42"/>
    </p:embeddedFont>
    <p:embeddedFont>
      <p:font typeface="Stinger Wide"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681217" y="-12718"/>
            <a:ext cx="4663202" cy="5246102"/>
            <a:chOff x="0" y="0"/>
            <a:chExt cx="5370413" cy="6041715"/>
          </a:xfrm>
        </p:grpSpPr>
        <p:sp>
          <p:nvSpPr>
            <p:cNvPr id="3" name="Freeform 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4" name="Freeform 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5" name="Group 5"/>
          <p:cNvGrpSpPr>
            <a:grpSpLocks noChangeAspect="1"/>
          </p:cNvGrpSpPr>
          <p:nvPr/>
        </p:nvGrpSpPr>
        <p:grpSpPr>
          <a:xfrm rot="-10800000">
            <a:off x="13674939" y="5223859"/>
            <a:ext cx="4661014" cy="5243641"/>
            <a:chOff x="0" y="0"/>
            <a:chExt cx="5370413" cy="6041715"/>
          </a:xfrm>
        </p:grpSpPr>
        <p:sp>
          <p:nvSpPr>
            <p:cNvPr id="6" name="Freeform 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p:spPr>
        </p:sp>
        <p:sp>
          <p:nvSpPr>
            <p:cNvPr id="7" name="Freeform 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sp>
        <p:nvSpPr>
          <p:cNvPr id="8" name="TextBox 8"/>
          <p:cNvSpPr txBox="1"/>
          <p:nvPr/>
        </p:nvSpPr>
        <p:spPr>
          <a:xfrm>
            <a:off x="1028700" y="1324518"/>
            <a:ext cx="12652517" cy="2992155"/>
          </a:xfrm>
          <a:prstGeom prst="rect">
            <a:avLst/>
          </a:prstGeom>
        </p:spPr>
        <p:txBody>
          <a:bodyPr lIns="0" tIns="0" rIns="0" bIns="0" rtlCol="0" anchor="t">
            <a:spAutoFit/>
          </a:bodyPr>
          <a:lstStyle/>
          <a:p>
            <a:pPr>
              <a:lnSpc>
                <a:spcPts val="12003"/>
              </a:lnSpc>
            </a:pPr>
            <a:r>
              <a:rPr lang="en-US" sz="8573">
                <a:solidFill>
                  <a:srgbClr val="35586D"/>
                </a:solidFill>
                <a:latin typeface="Antonio Bold"/>
              </a:rPr>
              <a:t>HAYAT BİR OKULDUR, ÖĞRENDİĞİN KADAR!</a:t>
            </a:r>
          </a:p>
        </p:txBody>
      </p:sp>
      <p:grpSp>
        <p:nvGrpSpPr>
          <p:cNvPr id="9" name="Group 9"/>
          <p:cNvGrpSpPr>
            <a:grpSpLocks noChangeAspect="1"/>
          </p:cNvGrpSpPr>
          <p:nvPr/>
        </p:nvGrpSpPr>
        <p:grpSpPr>
          <a:xfrm>
            <a:off x="8428052" y="5233384"/>
            <a:ext cx="5253166" cy="5253166"/>
            <a:chOff x="0" y="0"/>
            <a:chExt cx="6350000" cy="6350000"/>
          </a:xfrm>
        </p:grpSpPr>
        <p:sp>
          <p:nvSpPr>
            <p:cNvPr id="10" name="Freeform 10"/>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solidFill>
              <a:srgbClr val="F5B86F"/>
            </a:solidFill>
            <a:ln w="12700">
              <a:solidFill>
                <a:srgbClr val="000000"/>
              </a:solidFill>
            </a:ln>
          </p:spPr>
        </p:sp>
      </p:grpSp>
      <p:grpSp>
        <p:nvGrpSpPr>
          <p:cNvPr id="11" name="Group 11"/>
          <p:cNvGrpSpPr>
            <a:grpSpLocks noChangeAspect="1"/>
          </p:cNvGrpSpPr>
          <p:nvPr/>
        </p:nvGrpSpPr>
        <p:grpSpPr>
          <a:xfrm rot="-5400000">
            <a:off x="8421773" y="274975"/>
            <a:ext cx="5253166" cy="5253166"/>
            <a:chOff x="0" y="0"/>
            <a:chExt cx="6350000" cy="6350000"/>
          </a:xfrm>
        </p:grpSpPr>
        <p:sp>
          <p:nvSpPr>
            <p:cNvPr id="12" name="Freeform 12"/>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solidFill>
              <a:srgbClr val="EF6843"/>
            </a:solidFill>
            <a:ln w="12700">
              <a:solidFill>
                <a:srgbClr val="000000"/>
              </a:solidFill>
            </a:ln>
          </p:spPr>
        </p:sp>
      </p:grpSp>
      <p:sp>
        <p:nvSpPr>
          <p:cNvPr id="13" name="Freeform 13"/>
          <p:cNvSpPr/>
          <p:nvPr/>
        </p:nvSpPr>
        <p:spPr>
          <a:xfrm>
            <a:off x="1028700" y="4602818"/>
            <a:ext cx="12646239" cy="5226982"/>
          </a:xfrm>
          <a:custGeom>
            <a:avLst/>
            <a:gdLst/>
            <a:ahLst/>
            <a:cxnLst/>
            <a:rect l="l" t="t" r="r" b="b"/>
            <a:pathLst>
              <a:path w="12646239" h="5226982">
                <a:moveTo>
                  <a:pt x="0" y="0"/>
                </a:moveTo>
                <a:lnTo>
                  <a:pt x="12646239" y="0"/>
                </a:lnTo>
                <a:lnTo>
                  <a:pt x="12646239" y="5226982"/>
                </a:lnTo>
                <a:lnTo>
                  <a:pt x="0" y="5226982"/>
                </a:lnTo>
                <a:lnTo>
                  <a:pt x="0" y="0"/>
                </a:lnTo>
                <a:close/>
              </a:path>
            </a:pathLst>
          </a:custGeom>
          <a:blipFill>
            <a:blip r:embed="rId4"/>
            <a:stretch>
              <a:fillRect l="-1948" t="-7463" r="-1948"/>
            </a:stretch>
          </a:blipFill>
        </p:spPr>
      </p:sp>
      <p:pic>
        <p:nvPicPr>
          <p:cNvPr id="15" name="Gipsy Kings - No Volvere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40800" y="49403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2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cmd cmd="playFrom(0.0)">
              <p:cBhvr>
                <p:cTn id="7"/>
                <p:tgtEl>
                  <p:spTgt spid="14"/>
                </p:tgtEl>
              </p:cBhvr>
            </p:cmd>
            <p:audio>
              <p:cMediaNode vol="80000" showWhenStopped="0">
                <p:cTn id="8"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1D78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941644" y="-5645663"/>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EFE7"/>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2264709" y="4925274"/>
            <a:ext cx="691616" cy="778068"/>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5586D"/>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691932" y="2147148"/>
            <a:ext cx="10141139" cy="1196700"/>
          </a:xfrm>
          <a:prstGeom prst="rect">
            <a:avLst/>
          </a:prstGeom>
        </p:spPr>
        <p:txBody>
          <a:bodyPr lIns="0" tIns="0" rIns="0" bIns="0" rtlCol="0" anchor="t">
            <a:spAutoFit/>
          </a:bodyPr>
          <a:lstStyle/>
          <a:p>
            <a:pPr>
              <a:lnSpc>
                <a:spcPts val="9785"/>
              </a:lnSpc>
            </a:pPr>
            <a:r>
              <a:rPr lang="en-US" sz="6989">
                <a:solidFill>
                  <a:srgbClr val="35586D"/>
                </a:solidFill>
                <a:latin typeface="Antonio Bold"/>
              </a:rPr>
              <a:t>ÖĞRENME NEDİR?</a:t>
            </a:r>
          </a:p>
        </p:txBody>
      </p:sp>
      <p:sp>
        <p:nvSpPr>
          <p:cNvPr id="18" name="TextBox 18"/>
          <p:cNvSpPr txBox="1"/>
          <p:nvPr/>
        </p:nvSpPr>
        <p:spPr>
          <a:xfrm>
            <a:off x="1540681" y="3488509"/>
            <a:ext cx="10038400" cy="5514330"/>
          </a:xfrm>
          <a:prstGeom prst="rect">
            <a:avLst/>
          </a:prstGeom>
        </p:spPr>
        <p:txBody>
          <a:bodyPr wrap="square" lIns="0" tIns="0" rIns="0" bIns="0" rtlCol="0" anchor="t">
            <a:spAutoFit/>
          </a:bodyPr>
          <a:lstStyle/>
          <a:p>
            <a:pPr algn="just">
              <a:lnSpc>
                <a:spcPts val="4279"/>
              </a:lnSpc>
            </a:pPr>
            <a:r>
              <a:rPr lang="en-US" sz="3056" dirty="0" err="1">
                <a:solidFill>
                  <a:srgbClr val="000000"/>
                </a:solidFill>
                <a:latin typeface="Arialle"/>
              </a:rPr>
              <a:t>Teknik</a:t>
            </a:r>
            <a:r>
              <a:rPr lang="en-US" sz="3056" dirty="0">
                <a:solidFill>
                  <a:srgbClr val="000000"/>
                </a:solidFill>
                <a:latin typeface="Arialle"/>
              </a:rPr>
              <a:t> </a:t>
            </a:r>
            <a:r>
              <a:rPr lang="en-US" sz="3056" dirty="0" err="1">
                <a:solidFill>
                  <a:srgbClr val="000000"/>
                </a:solidFill>
                <a:latin typeface="Arialle"/>
              </a:rPr>
              <a:t>anlamda</a:t>
            </a:r>
            <a:r>
              <a:rPr lang="en-US" sz="3056" dirty="0">
                <a:solidFill>
                  <a:srgbClr val="000000"/>
                </a:solidFill>
                <a:latin typeface="Arialle"/>
              </a:rPr>
              <a:t> </a:t>
            </a:r>
            <a:r>
              <a:rPr lang="en-US" sz="3056" dirty="0" err="1">
                <a:solidFill>
                  <a:srgbClr val="000000"/>
                </a:solidFill>
                <a:latin typeface="Arialle"/>
              </a:rPr>
              <a:t>öğrenme</a:t>
            </a:r>
            <a:r>
              <a:rPr lang="en-US" sz="3056" dirty="0">
                <a:solidFill>
                  <a:srgbClr val="000000"/>
                </a:solidFill>
                <a:latin typeface="Arialle"/>
              </a:rPr>
              <a:t>, </a:t>
            </a:r>
            <a:r>
              <a:rPr lang="en-US" sz="3056" dirty="0" err="1">
                <a:solidFill>
                  <a:srgbClr val="000000"/>
                </a:solidFill>
                <a:latin typeface="Arialle"/>
              </a:rPr>
              <a:t>beyine</a:t>
            </a:r>
            <a:r>
              <a:rPr lang="en-US" sz="3056" dirty="0">
                <a:solidFill>
                  <a:srgbClr val="000000"/>
                </a:solidFill>
                <a:latin typeface="Arialle"/>
              </a:rPr>
              <a:t> </a:t>
            </a:r>
            <a:r>
              <a:rPr lang="en-US" sz="3056" dirty="0" err="1">
                <a:solidFill>
                  <a:srgbClr val="000000"/>
                </a:solidFill>
                <a:latin typeface="Arialle"/>
              </a:rPr>
              <a:t>duyu</a:t>
            </a:r>
            <a:r>
              <a:rPr lang="en-US" sz="3056" dirty="0">
                <a:solidFill>
                  <a:srgbClr val="000000"/>
                </a:solidFill>
                <a:latin typeface="Arialle"/>
              </a:rPr>
              <a:t> </a:t>
            </a:r>
            <a:r>
              <a:rPr lang="en-US" sz="3056" dirty="0" err="1">
                <a:solidFill>
                  <a:srgbClr val="000000"/>
                </a:solidFill>
                <a:latin typeface="Arialle"/>
              </a:rPr>
              <a:t>organları</a:t>
            </a:r>
            <a:r>
              <a:rPr lang="en-US" sz="3056" dirty="0">
                <a:solidFill>
                  <a:srgbClr val="000000"/>
                </a:solidFill>
                <a:latin typeface="Arialle"/>
              </a:rPr>
              <a:t> </a:t>
            </a:r>
            <a:r>
              <a:rPr lang="en-US" sz="3056" dirty="0" err="1">
                <a:solidFill>
                  <a:srgbClr val="000000"/>
                </a:solidFill>
                <a:latin typeface="Arialle"/>
              </a:rPr>
              <a:t>vasıtasıyla</a:t>
            </a:r>
            <a:r>
              <a:rPr lang="en-US" sz="3056" dirty="0">
                <a:solidFill>
                  <a:srgbClr val="000000"/>
                </a:solidFill>
                <a:latin typeface="Arialle"/>
              </a:rPr>
              <a:t> </a:t>
            </a:r>
            <a:r>
              <a:rPr lang="en-US" sz="3056" dirty="0" err="1">
                <a:solidFill>
                  <a:srgbClr val="000000"/>
                </a:solidFill>
                <a:latin typeface="Arialle"/>
              </a:rPr>
              <a:t>aktarılan</a:t>
            </a:r>
            <a:r>
              <a:rPr lang="en-US" sz="3056" dirty="0">
                <a:solidFill>
                  <a:srgbClr val="000000"/>
                </a:solidFill>
                <a:latin typeface="Arialle"/>
              </a:rPr>
              <a:t> </a:t>
            </a:r>
            <a:r>
              <a:rPr lang="en-US" sz="3056" dirty="0" err="1">
                <a:solidFill>
                  <a:srgbClr val="000000"/>
                </a:solidFill>
                <a:latin typeface="Arialle"/>
              </a:rPr>
              <a:t>verilerin</a:t>
            </a:r>
            <a:r>
              <a:rPr lang="en-US" sz="3056" dirty="0">
                <a:solidFill>
                  <a:srgbClr val="000000"/>
                </a:solidFill>
                <a:latin typeface="Arialle"/>
              </a:rPr>
              <a:t> </a:t>
            </a:r>
            <a:r>
              <a:rPr lang="en-US" sz="3056" dirty="0" err="1">
                <a:solidFill>
                  <a:srgbClr val="000000"/>
                </a:solidFill>
                <a:latin typeface="Arialle"/>
              </a:rPr>
              <a:t>burada</a:t>
            </a:r>
            <a:r>
              <a:rPr lang="en-US" sz="3056" dirty="0">
                <a:solidFill>
                  <a:srgbClr val="000000"/>
                </a:solidFill>
                <a:latin typeface="Arialle"/>
              </a:rPr>
              <a:t> </a:t>
            </a:r>
            <a:r>
              <a:rPr lang="en-US" sz="3056" dirty="0" err="1">
                <a:solidFill>
                  <a:srgbClr val="000000"/>
                </a:solidFill>
                <a:latin typeface="Arialle"/>
              </a:rPr>
              <a:t>değerlendirilip</a:t>
            </a:r>
            <a:r>
              <a:rPr lang="en-US" sz="3056" dirty="0">
                <a:solidFill>
                  <a:srgbClr val="000000"/>
                </a:solidFill>
                <a:latin typeface="Arialle"/>
              </a:rPr>
              <a:t> </a:t>
            </a:r>
            <a:r>
              <a:rPr lang="en-US" sz="3056" dirty="0" err="1">
                <a:solidFill>
                  <a:srgbClr val="000000"/>
                </a:solidFill>
                <a:latin typeface="Arialle"/>
              </a:rPr>
              <a:t>gerekli</a:t>
            </a:r>
            <a:r>
              <a:rPr lang="en-US" sz="3056" dirty="0">
                <a:solidFill>
                  <a:srgbClr val="000000"/>
                </a:solidFill>
                <a:latin typeface="Arialle"/>
              </a:rPr>
              <a:t> </a:t>
            </a:r>
            <a:r>
              <a:rPr lang="en-US" sz="3056" dirty="0" err="1">
                <a:solidFill>
                  <a:srgbClr val="000000"/>
                </a:solidFill>
                <a:latin typeface="Arialle"/>
              </a:rPr>
              <a:t>olanların</a:t>
            </a:r>
            <a:r>
              <a:rPr lang="en-US" sz="3056" dirty="0">
                <a:solidFill>
                  <a:srgbClr val="000000"/>
                </a:solidFill>
                <a:latin typeface="Arialle"/>
              </a:rPr>
              <a:t> </a:t>
            </a:r>
            <a:r>
              <a:rPr lang="en-US" sz="3056" dirty="0" err="1">
                <a:solidFill>
                  <a:srgbClr val="000000"/>
                </a:solidFill>
                <a:latin typeface="Arialle"/>
              </a:rPr>
              <a:t>hafıza</a:t>
            </a:r>
            <a:r>
              <a:rPr lang="en-US" sz="3056" dirty="0">
                <a:solidFill>
                  <a:srgbClr val="000000"/>
                </a:solidFill>
                <a:latin typeface="Arialle"/>
              </a:rPr>
              <a:t> </a:t>
            </a:r>
            <a:r>
              <a:rPr lang="en-US" sz="3056" dirty="0" err="1">
                <a:solidFill>
                  <a:srgbClr val="000000"/>
                </a:solidFill>
                <a:latin typeface="Arialle"/>
              </a:rPr>
              <a:t>kaydedilmesi</a:t>
            </a:r>
            <a:r>
              <a:rPr lang="en-US" sz="3056" dirty="0">
                <a:solidFill>
                  <a:srgbClr val="000000"/>
                </a:solidFill>
                <a:latin typeface="Arialle"/>
              </a:rPr>
              <a:t> ve </a:t>
            </a:r>
            <a:r>
              <a:rPr lang="en-US" sz="3056" dirty="0" err="1">
                <a:solidFill>
                  <a:srgbClr val="000000"/>
                </a:solidFill>
                <a:latin typeface="Arialle"/>
              </a:rPr>
              <a:t>bir</a:t>
            </a:r>
            <a:r>
              <a:rPr lang="en-US" sz="3056" dirty="0">
                <a:solidFill>
                  <a:srgbClr val="000000"/>
                </a:solidFill>
                <a:latin typeface="Arialle"/>
              </a:rPr>
              <a:t> zaman </a:t>
            </a:r>
            <a:r>
              <a:rPr lang="en-US" sz="3056" dirty="0" err="1">
                <a:solidFill>
                  <a:srgbClr val="000000"/>
                </a:solidFill>
                <a:latin typeface="Arialle"/>
              </a:rPr>
              <a:t>sonra</a:t>
            </a:r>
            <a:r>
              <a:rPr lang="en-US" sz="3056" dirty="0">
                <a:solidFill>
                  <a:srgbClr val="000000"/>
                </a:solidFill>
                <a:latin typeface="Arialle"/>
              </a:rPr>
              <a:t> </a:t>
            </a:r>
            <a:r>
              <a:rPr lang="en-US" sz="3056" dirty="0" err="1">
                <a:solidFill>
                  <a:srgbClr val="000000"/>
                </a:solidFill>
                <a:latin typeface="Arialle"/>
              </a:rPr>
              <a:t>bunların</a:t>
            </a:r>
            <a:r>
              <a:rPr lang="en-US" sz="3056" dirty="0">
                <a:solidFill>
                  <a:srgbClr val="000000"/>
                </a:solidFill>
                <a:latin typeface="Arialle"/>
              </a:rPr>
              <a:t> </a:t>
            </a:r>
            <a:r>
              <a:rPr lang="en-US" sz="3056" dirty="0" err="1">
                <a:solidFill>
                  <a:srgbClr val="000000"/>
                </a:solidFill>
                <a:latin typeface="Arialle"/>
              </a:rPr>
              <a:t>hafızadan</a:t>
            </a:r>
            <a:r>
              <a:rPr lang="en-US" sz="3056" dirty="0">
                <a:solidFill>
                  <a:srgbClr val="000000"/>
                </a:solidFill>
                <a:latin typeface="Arialle"/>
              </a:rPr>
              <a:t> </a:t>
            </a:r>
            <a:r>
              <a:rPr lang="en-US" sz="3056" dirty="0" err="1">
                <a:solidFill>
                  <a:srgbClr val="000000"/>
                </a:solidFill>
                <a:latin typeface="Arialle"/>
              </a:rPr>
              <a:t>geri</a:t>
            </a:r>
            <a:r>
              <a:rPr lang="en-US" sz="3056" dirty="0">
                <a:solidFill>
                  <a:srgbClr val="000000"/>
                </a:solidFill>
                <a:latin typeface="Arialle"/>
              </a:rPr>
              <a:t> </a:t>
            </a:r>
            <a:r>
              <a:rPr lang="en-US" sz="3056" dirty="0" err="1">
                <a:solidFill>
                  <a:srgbClr val="000000"/>
                </a:solidFill>
                <a:latin typeface="Arialle"/>
              </a:rPr>
              <a:t>çağrılabilmesi</a:t>
            </a:r>
            <a:r>
              <a:rPr lang="en-US" sz="3056" dirty="0">
                <a:solidFill>
                  <a:srgbClr val="000000"/>
                </a:solidFill>
                <a:latin typeface="Arialle"/>
              </a:rPr>
              <a:t> </a:t>
            </a:r>
            <a:r>
              <a:rPr lang="en-US" sz="3056" dirty="0" err="1">
                <a:solidFill>
                  <a:srgbClr val="000000"/>
                </a:solidFill>
                <a:latin typeface="Arialle"/>
              </a:rPr>
              <a:t>sürecidir</a:t>
            </a:r>
            <a:r>
              <a:rPr lang="en-US" sz="3056" dirty="0" smtClean="0">
                <a:solidFill>
                  <a:srgbClr val="000000"/>
                </a:solidFill>
                <a:latin typeface="Arialle"/>
              </a:rPr>
              <a:t>.</a:t>
            </a:r>
            <a:endParaRPr lang="tr-TR" sz="3056" dirty="0" smtClean="0">
              <a:solidFill>
                <a:srgbClr val="000000"/>
              </a:solidFill>
              <a:latin typeface="Arialle"/>
            </a:endParaRPr>
          </a:p>
          <a:p>
            <a:pPr algn="just">
              <a:lnSpc>
                <a:spcPts val="4279"/>
              </a:lnSpc>
            </a:pPr>
            <a:endParaRPr lang="tr-TR" sz="3056" dirty="0">
              <a:solidFill>
                <a:srgbClr val="000000"/>
              </a:solidFill>
              <a:latin typeface="Arialle"/>
            </a:endParaRPr>
          </a:p>
          <a:p>
            <a:pPr algn="just">
              <a:lnSpc>
                <a:spcPts val="4279"/>
              </a:lnSpc>
            </a:pPr>
            <a:r>
              <a:rPr lang="tr-TR" sz="3056" dirty="0" err="1">
                <a:solidFill>
                  <a:srgbClr val="000000"/>
                </a:solidFill>
                <a:latin typeface="Arialle"/>
              </a:rPr>
              <a:t>N</a:t>
            </a:r>
            <a:r>
              <a:rPr lang="en-GB" sz="3056" dirty="0" err="1">
                <a:solidFill>
                  <a:srgbClr val="000000"/>
                </a:solidFill>
                <a:latin typeface="Arialle"/>
              </a:rPr>
              <a:t>öropsikoloji</a:t>
            </a:r>
            <a:r>
              <a:rPr lang="en-GB" sz="3056" dirty="0">
                <a:solidFill>
                  <a:srgbClr val="000000"/>
                </a:solidFill>
                <a:latin typeface="Arialle"/>
              </a:rPr>
              <a:t> </a:t>
            </a:r>
            <a:r>
              <a:rPr lang="en-GB" sz="3056" dirty="0" err="1" smtClean="0">
                <a:solidFill>
                  <a:srgbClr val="000000"/>
                </a:solidFill>
                <a:latin typeface="Arialle"/>
              </a:rPr>
              <a:t>alanı</a:t>
            </a:r>
            <a:r>
              <a:rPr lang="tr-TR" sz="3056" dirty="0" err="1" smtClean="0">
                <a:solidFill>
                  <a:srgbClr val="000000"/>
                </a:solidFill>
                <a:latin typeface="Arialle"/>
              </a:rPr>
              <a:t>nda</a:t>
            </a:r>
            <a:r>
              <a:rPr lang="en-GB" sz="3056" dirty="0" smtClean="0">
                <a:solidFill>
                  <a:srgbClr val="000000"/>
                </a:solidFill>
                <a:latin typeface="Arialle"/>
              </a:rPr>
              <a:t> </a:t>
            </a:r>
            <a:r>
              <a:rPr lang="en-GB" sz="3056" dirty="0" err="1">
                <a:solidFill>
                  <a:srgbClr val="000000"/>
                </a:solidFill>
                <a:latin typeface="Arialle"/>
              </a:rPr>
              <a:t>genel</a:t>
            </a:r>
            <a:r>
              <a:rPr lang="en-GB" sz="3056" dirty="0">
                <a:solidFill>
                  <a:srgbClr val="000000"/>
                </a:solidFill>
                <a:latin typeface="Arialle"/>
              </a:rPr>
              <a:t> </a:t>
            </a:r>
            <a:r>
              <a:rPr lang="en-GB" sz="3056" dirty="0">
                <a:solidFill>
                  <a:srgbClr val="000000"/>
                </a:solidFill>
                <a:latin typeface="Arialle"/>
              </a:rPr>
              <a:t>olarak </a:t>
            </a:r>
            <a:r>
              <a:rPr lang="tr-TR" sz="3056" dirty="0" smtClean="0">
                <a:solidFill>
                  <a:srgbClr val="000000"/>
                </a:solidFill>
                <a:latin typeface="Arialle"/>
              </a:rPr>
              <a:t>«</a:t>
            </a:r>
            <a:r>
              <a:rPr lang="en-GB" sz="3056" dirty="0" err="1" smtClean="0">
                <a:solidFill>
                  <a:srgbClr val="000000"/>
                </a:solidFill>
                <a:latin typeface="Arialle"/>
              </a:rPr>
              <a:t>davranış</a:t>
            </a:r>
            <a:r>
              <a:rPr lang="en-GB" sz="3056" dirty="0" smtClean="0">
                <a:solidFill>
                  <a:srgbClr val="000000"/>
                </a:solidFill>
                <a:latin typeface="Arialle"/>
              </a:rPr>
              <a:t> </a:t>
            </a:r>
            <a:r>
              <a:rPr lang="en-GB" sz="3056" dirty="0" err="1">
                <a:solidFill>
                  <a:srgbClr val="000000"/>
                </a:solidFill>
                <a:latin typeface="Arialle"/>
              </a:rPr>
              <a:t>değişikliğine</a:t>
            </a:r>
            <a:r>
              <a:rPr lang="en-GB" sz="3056" dirty="0">
                <a:solidFill>
                  <a:srgbClr val="000000"/>
                </a:solidFill>
                <a:latin typeface="Arialle"/>
              </a:rPr>
              <a:t> </a:t>
            </a:r>
            <a:r>
              <a:rPr lang="en-GB" sz="3056" dirty="0" err="1">
                <a:solidFill>
                  <a:srgbClr val="000000"/>
                </a:solidFill>
                <a:latin typeface="Arialle"/>
              </a:rPr>
              <a:t>sebep</a:t>
            </a:r>
            <a:r>
              <a:rPr lang="en-GB" sz="3056" dirty="0">
                <a:solidFill>
                  <a:srgbClr val="000000"/>
                </a:solidFill>
                <a:latin typeface="Arialle"/>
              </a:rPr>
              <a:t> </a:t>
            </a:r>
            <a:r>
              <a:rPr lang="en-GB" sz="3056" dirty="0" err="1">
                <a:solidFill>
                  <a:srgbClr val="000000"/>
                </a:solidFill>
                <a:latin typeface="Arialle"/>
              </a:rPr>
              <a:t>olan</a:t>
            </a:r>
            <a:r>
              <a:rPr lang="en-GB" sz="3056" dirty="0">
                <a:solidFill>
                  <a:srgbClr val="000000"/>
                </a:solidFill>
                <a:latin typeface="Arialle"/>
              </a:rPr>
              <a:t> </a:t>
            </a:r>
            <a:r>
              <a:rPr lang="en-GB" sz="3056" dirty="0" err="1">
                <a:solidFill>
                  <a:srgbClr val="000000"/>
                </a:solidFill>
                <a:latin typeface="Arialle"/>
              </a:rPr>
              <a:t>bilgi</a:t>
            </a:r>
            <a:r>
              <a:rPr lang="en-GB" sz="3056" dirty="0">
                <a:solidFill>
                  <a:srgbClr val="000000"/>
                </a:solidFill>
                <a:latin typeface="Arialle"/>
              </a:rPr>
              <a:t> </a:t>
            </a:r>
            <a:r>
              <a:rPr lang="en-GB" sz="3056" dirty="0" err="1" smtClean="0">
                <a:solidFill>
                  <a:srgbClr val="000000"/>
                </a:solidFill>
                <a:latin typeface="Arialle"/>
              </a:rPr>
              <a:t>kazanımı</a:t>
            </a:r>
            <a:r>
              <a:rPr lang="tr-TR" sz="3056" dirty="0" smtClean="0">
                <a:solidFill>
                  <a:srgbClr val="000000"/>
                </a:solidFill>
                <a:latin typeface="Arialle"/>
              </a:rPr>
              <a:t>» şeklinde tanımlanır.</a:t>
            </a:r>
            <a:endParaRPr lang="tr-TR" sz="3056" dirty="0">
              <a:solidFill>
                <a:srgbClr val="000000"/>
              </a:solidFill>
              <a:latin typeface="Arialle"/>
            </a:endParaRPr>
          </a:p>
          <a:p>
            <a:pPr algn="just">
              <a:lnSpc>
                <a:spcPts val="4279"/>
              </a:lnSpc>
            </a:pPr>
            <a:endParaRPr lang="en-US" sz="3056" dirty="0">
              <a:solidFill>
                <a:srgbClr val="000000"/>
              </a:solidFill>
              <a:latin typeface="Arialle"/>
            </a:endParaRPr>
          </a:p>
          <a:p>
            <a:pPr algn="just">
              <a:lnSpc>
                <a:spcPts val="4279"/>
              </a:lnSpc>
            </a:pPr>
            <a:endParaRPr lang="en-US" sz="3056" dirty="0">
              <a:solidFill>
                <a:srgbClr val="000000"/>
              </a:solidFill>
              <a:latin typeface="Arialle"/>
            </a:endParaRPr>
          </a:p>
        </p:txBody>
      </p:sp>
      <p:grpSp>
        <p:nvGrpSpPr>
          <p:cNvPr id="19" name="Group 19"/>
          <p:cNvGrpSpPr>
            <a:grpSpLocks noChangeAspect="1"/>
          </p:cNvGrpSpPr>
          <p:nvPr/>
        </p:nvGrpSpPr>
        <p:grpSpPr>
          <a:xfrm>
            <a:off x="12093405" y="5194135"/>
            <a:ext cx="592074" cy="666084"/>
            <a:chOff x="0" y="0"/>
            <a:chExt cx="5370413" cy="6041715"/>
          </a:xfrm>
        </p:grpSpPr>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2" name="Group 22"/>
          <p:cNvGrpSpPr>
            <a:grpSpLocks noChangeAspect="1"/>
          </p:cNvGrpSpPr>
          <p:nvPr/>
        </p:nvGrpSpPr>
        <p:grpSpPr>
          <a:xfrm rot="-5797607">
            <a:off x="15447880" y="1509526"/>
            <a:ext cx="347718" cy="391182"/>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25" name="Group 25"/>
          <p:cNvGrpSpPr>
            <a:grpSpLocks noChangeAspect="1"/>
          </p:cNvGrpSpPr>
          <p:nvPr/>
        </p:nvGrpSpPr>
        <p:grpSpPr>
          <a:xfrm rot="-8645281">
            <a:off x="16198382" y="1314765"/>
            <a:ext cx="297672" cy="334881"/>
            <a:chOff x="0" y="0"/>
            <a:chExt cx="5370413" cy="6041715"/>
          </a:xfrm>
        </p:grpSpPr>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8" name="Group 28"/>
          <p:cNvGrpSpPr>
            <a:grpSpLocks noChangeAspect="1"/>
          </p:cNvGrpSpPr>
          <p:nvPr/>
        </p:nvGrpSpPr>
        <p:grpSpPr>
          <a:xfrm rot="-662314">
            <a:off x="15963702" y="2421821"/>
            <a:ext cx="297672" cy="334881"/>
            <a:chOff x="0" y="0"/>
            <a:chExt cx="5370413" cy="6041715"/>
          </a:xfrm>
        </p:grpSpPr>
        <p:sp>
          <p:nvSpPr>
            <p:cNvPr id="29" name="Freeform 2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30" name="Freeform 3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31" name="Group 31"/>
          <p:cNvGrpSpPr>
            <a:grpSpLocks noChangeAspect="1"/>
          </p:cNvGrpSpPr>
          <p:nvPr/>
        </p:nvGrpSpPr>
        <p:grpSpPr>
          <a:xfrm rot="1567620">
            <a:off x="15002643" y="2310640"/>
            <a:ext cx="347718" cy="391182"/>
            <a:chOff x="0" y="0"/>
            <a:chExt cx="5370413" cy="6041715"/>
          </a:xfrm>
        </p:grpSpPr>
        <p:sp>
          <p:nvSpPr>
            <p:cNvPr id="32" name="Freeform 3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33" name="Freeform 3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34" name="Group 34"/>
          <p:cNvGrpSpPr>
            <a:grpSpLocks noChangeAspect="1"/>
          </p:cNvGrpSpPr>
          <p:nvPr/>
        </p:nvGrpSpPr>
        <p:grpSpPr>
          <a:xfrm rot="-3761210">
            <a:off x="14749082" y="2960812"/>
            <a:ext cx="347718" cy="391182"/>
            <a:chOff x="0" y="0"/>
            <a:chExt cx="5370413" cy="6041715"/>
          </a:xfrm>
        </p:grpSpPr>
        <p:sp>
          <p:nvSpPr>
            <p:cNvPr id="35" name="Freeform 3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36" name="Freeform 3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pic>
        <p:nvPicPr>
          <p:cNvPr id="37" name="Resim 36"/>
          <p:cNvPicPr>
            <a:picLocks noChangeAspect="1"/>
          </p:cNvPicPr>
          <p:nvPr/>
        </p:nvPicPr>
        <p:blipFill>
          <a:blip r:embed="rId2"/>
          <a:stretch>
            <a:fillRect/>
          </a:stretch>
        </p:blipFill>
        <p:spPr>
          <a:xfrm>
            <a:off x="12911379" y="2147148"/>
            <a:ext cx="3859551" cy="5968151"/>
          </a:xfrm>
          <a:prstGeom prst="rect">
            <a:avLst/>
          </a:prstGeom>
        </p:spPr>
      </p:pic>
    </p:spTree>
  </p:cSld>
  <p:clrMapOvr>
    <a:masterClrMapping/>
  </p:clrMapOvr>
  <p:transition spd="slow">
    <p:cover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1D78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941644" y="-5645663"/>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EFE7"/>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2264709" y="4925274"/>
            <a:ext cx="691616" cy="778068"/>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5586D"/>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691932" y="2147148"/>
            <a:ext cx="10141139" cy="1196700"/>
          </a:xfrm>
          <a:prstGeom prst="rect">
            <a:avLst/>
          </a:prstGeom>
        </p:spPr>
        <p:txBody>
          <a:bodyPr lIns="0" tIns="0" rIns="0" bIns="0" rtlCol="0" anchor="t">
            <a:spAutoFit/>
          </a:bodyPr>
          <a:lstStyle/>
          <a:p>
            <a:pPr>
              <a:lnSpc>
                <a:spcPts val="9785"/>
              </a:lnSpc>
            </a:pPr>
            <a:r>
              <a:rPr lang="en-US" sz="6989">
                <a:solidFill>
                  <a:srgbClr val="35586D"/>
                </a:solidFill>
                <a:latin typeface="Antonio Bold"/>
              </a:rPr>
              <a:t>ÖĞRENME NEDİR?</a:t>
            </a:r>
          </a:p>
        </p:txBody>
      </p:sp>
      <p:sp>
        <p:nvSpPr>
          <p:cNvPr id="18" name="TextBox 18"/>
          <p:cNvSpPr txBox="1"/>
          <p:nvPr/>
        </p:nvSpPr>
        <p:spPr>
          <a:xfrm>
            <a:off x="1315400" y="3612302"/>
            <a:ext cx="8321728" cy="4362797"/>
          </a:xfrm>
          <a:prstGeom prst="rect">
            <a:avLst/>
          </a:prstGeom>
        </p:spPr>
        <p:txBody>
          <a:bodyPr lIns="0" tIns="0" rIns="0" bIns="0" rtlCol="0" anchor="t">
            <a:spAutoFit/>
          </a:bodyPr>
          <a:lstStyle/>
          <a:p>
            <a:pPr algn="just">
              <a:lnSpc>
                <a:spcPts val="4279"/>
              </a:lnSpc>
            </a:pPr>
            <a:r>
              <a:rPr lang="en-US" sz="3056" dirty="0" err="1">
                <a:solidFill>
                  <a:srgbClr val="000000"/>
                </a:solidFill>
                <a:latin typeface="Arialle"/>
              </a:rPr>
              <a:t>Öğrenmek</a:t>
            </a:r>
            <a:r>
              <a:rPr lang="en-US" sz="3056" dirty="0">
                <a:solidFill>
                  <a:srgbClr val="000000"/>
                </a:solidFill>
                <a:latin typeface="Arialle"/>
              </a:rPr>
              <a:t> </a:t>
            </a:r>
            <a:r>
              <a:rPr lang="en-US" sz="3056" dirty="0" err="1">
                <a:solidFill>
                  <a:srgbClr val="000000"/>
                </a:solidFill>
                <a:latin typeface="Arialle"/>
              </a:rPr>
              <a:t>hayat</a:t>
            </a:r>
            <a:r>
              <a:rPr lang="en-US" sz="3056" dirty="0">
                <a:solidFill>
                  <a:srgbClr val="000000"/>
                </a:solidFill>
                <a:latin typeface="Arialle"/>
              </a:rPr>
              <a:t> </a:t>
            </a:r>
            <a:r>
              <a:rPr lang="en-US" sz="3056" dirty="0" err="1">
                <a:solidFill>
                  <a:srgbClr val="000000"/>
                </a:solidFill>
                <a:latin typeface="Arialle"/>
              </a:rPr>
              <a:t>boyu</a:t>
            </a:r>
            <a:r>
              <a:rPr lang="en-US" sz="3056" dirty="0">
                <a:solidFill>
                  <a:srgbClr val="000000"/>
                </a:solidFill>
                <a:latin typeface="Arialle"/>
              </a:rPr>
              <a:t> </a:t>
            </a:r>
            <a:r>
              <a:rPr lang="en-US" sz="3056" dirty="0" err="1">
                <a:solidFill>
                  <a:srgbClr val="000000"/>
                </a:solidFill>
                <a:latin typeface="Arialle"/>
              </a:rPr>
              <a:t>süren</a:t>
            </a:r>
            <a:r>
              <a:rPr lang="en-US" sz="3056" dirty="0">
                <a:solidFill>
                  <a:srgbClr val="000000"/>
                </a:solidFill>
                <a:latin typeface="Arialle"/>
              </a:rPr>
              <a:t> </a:t>
            </a:r>
            <a:r>
              <a:rPr lang="en-US" sz="3056" dirty="0" err="1">
                <a:solidFill>
                  <a:srgbClr val="000000"/>
                </a:solidFill>
                <a:latin typeface="Arialle"/>
              </a:rPr>
              <a:t>bir</a:t>
            </a:r>
            <a:r>
              <a:rPr lang="en-US" sz="3056" dirty="0">
                <a:solidFill>
                  <a:srgbClr val="000000"/>
                </a:solidFill>
                <a:latin typeface="Arialle"/>
              </a:rPr>
              <a:t> </a:t>
            </a:r>
            <a:r>
              <a:rPr lang="en-US" sz="3056" dirty="0" err="1">
                <a:solidFill>
                  <a:srgbClr val="000000"/>
                </a:solidFill>
                <a:latin typeface="Arialle"/>
              </a:rPr>
              <a:t>aktiviteler</a:t>
            </a:r>
            <a:r>
              <a:rPr lang="en-US" sz="3056" dirty="0">
                <a:solidFill>
                  <a:srgbClr val="000000"/>
                </a:solidFill>
                <a:latin typeface="Arialle"/>
              </a:rPr>
              <a:t> </a:t>
            </a:r>
            <a:r>
              <a:rPr lang="en-US" sz="3056" dirty="0" err="1">
                <a:solidFill>
                  <a:srgbClr val="000000"/>
                </a:solidFill>
                <a:latin typeface="Arialle"/>
              </a:rPr>
              <a:t>bütünüdür</a:t>
            </a:r>
            <a:r>
              <a:rPr lang="en-US" sz="3056" dirty="0">
                <a:solidFill>
                  <a:srgbClr val="000000"/>
                </a:solidFill>
                <a:latin typeface="Arialle"/>
              </a:rPr>
              <a:t>. Her an </a:t>
            </a:r>
            <a:r>
              <a:rPr lang="en-US" sz="3056" dirty="0" err="1">
                <a:solidFill>
                  <a:srgbClr val="000000"/>
                </a:solidFill>
                <a:latin typeface="Arialle"/>
              </a:rPr>
              <a:t>bir</a:t>
            </a:r>
            <a:r>
              <a:rPr lang="en-US" sz="3056" dirty="0">
                <a:solidFill>
                  <a:srgbClr val="000000"/>
                </a:solidFill>
                <a:latin typeface="Arialle"/>
              </a:rPr>
              <a:t> </a:t>
            </a:r>
            <a:r>
              <a:rPr lang="en-US" sz="3056" dirty="0" err="1">
                <a:solidFill>
                  <a:srgbClr val="000000"/>
                </a:solidFill>
                <a:latin typeface="Arialle"/>
              </a:rPr>
              <a:t>şeyler</a:t>
            </a:r>
            <a:r>
              <a:rPr lang="en-US" sz="3056" dirty="0">
                <a:solidFill>
                  <a:srgbClr val="000000"/>
                </a:solidFill>
                <a:latin typeface="Arialle"/>
              </a:rPr>
              <a:t> </a:t>
            </a:r>
            <a:r>
              <a:rPr lang="en-US" sz="3056" dirty="0" err="1">
                <a:solidFill>
                  <a:srgbClr val="000000"/>
                </a:solidFill>
                <a:latin typeface="Arialle"/>
              </a:rPr>
              <a:t>öğreniriz</a:t>
            </a:r>
            <a:r>
              <a:rPr lang="en-US" sz="3056" dirty="0">
                <a:solidFill>
                  <a:srgbClr val="000000"/>
                </a:solidFill>
                <a:latin typeface="Arialle"/>
              </a:rPr>
              <a:t>. </a:t>
            </a:r>
            <a:r>
              <a:rPr lang="en-US" sz="3056" dirty="0" smtClean="0">
                <a:solidFill>
                  <a:srgbClr val="000000"/>
                </a:solidFill>
                <a:latin typeface="Arialle"/>
              </a:rPr>
              <a:t>Bu </a:t>
            </a:r>
            <a:r>
              <a:rPr lang="en-US" sz="3056" dirty="0" err="1">
                <a:solidFill>
                  <a:srgbClr val="000000"/>
                </a:solidFill>
                <a:latin typeface="Arialle"/>
              </a:rPr>
              <a:t>tür</a:t>
            </a:r>
            <a:r>
              <a:rPr lang="en-US" sz="3056" dirty="0">
                <a:solidFill>
                  <a:srgbClr val="000000"/>
                </a:solidFill>
                <a:latin typeface="Arialle"/>
              </a:rPr>
              <a:t> </a:t>
            </a:r>
            <a:r>
              <a:rPr lang="en-US" sz="3056" dirty="0" err="1">
                <a:solidFill>
                  <a:srgbClr val="000000"/>
                </a:solidFill>
                <a:latin typeface="Arialle"/>
              </a:rPr>
              <a:t>öğrenme</a:t>
            </a:r>
            <a:r>
              <a:rPr lang="en-US" sz="3056" dirty="0">
                <a:solidFill>
                  <a:srgbClr val="000000"/>
                </a:solidFill>
                <a:latin typeface="Arialle"/>
              </a:rPr>
              <a:t> </a:t>
            </a:r>
            <a:r>
              <a:rPr lang="en-US" sz="3056" dirty="0" err="1">
                <a:solidFill>
                  <a:srgbClr val="000000"/>
                </a:solidFill>
                <a:latin typeface="Arialle"/>
              </a:rPr>
              <a:t>genellikle</a:t>
            </a:r>
            <a:r>
              <a:rPr lang="en-US" sz="3056" dirty="0">
                <a:solidFill>
                  <a:srgbClr val="000000"/>
                </a:solidFill>
                <a:latin typeface="Arialle"/>
              </a:rPr>
              <a:t> </a:t>
            </a:r>
            <a:r>
              <a:rPr lang="en-US" sz="3056" dirty="0" err="1">
                <a:solidFill>
                  <a:srgbClr val="000000"/>
                </a:solidFill>
                <a:latin typeface="Arialle"/>
              </a:rPr>
              <a:t>fark</a:t>
            </a:r>
            <a:r>
              <a:rPr lang="en-US" sz="3056" dirty="0">
                <a:solidFill>
                  <a:srgbClr val="000000"/>
                </a:solidFill>
                <a:latin typeface="Arialle"/>
              </a:rPr>
              <a:t> </a:t>
            </a:r>
            <a:r>
              <a:rPr lang="en-US" sz="3056" dirty="0" err="1">
                <a:solidFill>
                  <a:srgbClr val="000000"/>
                </a:solidFill>
                <a:latin typeface="Arialle"/>
              </a:rPr>
              <a:t>etmeden</a:t>
            </a:r>
            <a:r>
              <a:rPr lang="en-US" sz="3056" dirty="0">
                <a:solidFill>
                  <a:srgbClr val="000000"/>
                </a:solidFill>
                <a:latin typeface="Arialle"/>
              </a:rPr>
              <a:t> </a:t>
            </a:r>
            <a:r>
              <a:rPr lang="en-US" sz="3056" dirty="0" err="1">
                <a:solidFill>
                  <a:srgbClr val="000000"/>
                </a:solidFill>
                <a:latin typeface="Arialle"/>
              </a:rPr>
              <a:t>yani</a:t>
            </a:r>
            <a:r>
              <a:rPr lang="en-US" sz="3056" dirty="0">
                <a:solidFill>
                  <a:srgbClr val="000000"/>
                </a:solidFill>
                <a:latin typeface="Arialle"/>
              </a:rPr>
              <a:t> </a:t>
            </a:r>
            <a:r>
              <a:rPr lang="en-US" sz="3056" dirty="0" err="1">
                <a:solidFill>
                  <a:srgbClr val="C00000"/>
                </a:solidFill>
                <a:latin typeface="Arialle"/>
              </a:rPr>
              <a:t>bilinçsizce</a:t>
            </a:r>
            <a:r>
              <a:rPr lang="en-US" sz="3056" dirty="0">
                <a:solidFill>
                  <a:srgbClr val="C00000"/>
                </a:solidFill>
                <a:latin typeface="Arialle"/>
              </a:rPr>
              <a:t> </a:t>
            </a:r>
            <a:r>
              <a:rPr lang="en-US" sz="3056" dirty="0" err="1">
                <a:solidFill>
                  <a:srgbClr val="C00000"/>
                </a:solidFill>
                <a:latin typeface="Arialle"/>
              </a:rPr>
              <a:t>olan</a:t>
            </a:r>
            <a:r>
              <a:rPr lang="en-US" sz="3056" dirty="0">
                <a:solidFill>
                  <a:srgbClr val="C00000"/>
                </a:solidFill>
                <a:latin typeface="Arialle"/>
              </a:rPr>
              <a:t> </a:t>
            </a:r>
            <a:r>
              <a:rPr lang="en-US" sz="3056" dirty="0" err="1">
                <a:solidFill>
                  <a:srgbClr val="C00000"/>
                </a:solidFill>
                <a:latin typeface="Arialle"/>
              </a:rPr>
              <a:t>öğrenmedir</a:t>
            </a:r>
            <a:r>
              <a:rPr lang="en-US" sz="3056" dirty="0">
                <a:solidFill>
                  <a:srgbClr val="000000"/>
                </a:solidFill>
                <a:latin typeface="Arialle"/>
              </a:rPr>
              <a:t>. </a:t>
            </a:r>
            <a:endParaRPr lang="tr-TR" sz="3056" dirty="0" smtClean="0">
              <a:solidFill>
                <a:srgbClr val="000000"/>
              </a:solidFill>
              <a:latin typeface="Arialle"/>
            </a:endParaRPr>
          </a:p>
          <a:p>
            <a:pPr algn="just">
              <a:lnSpc>
                <a:spcPts val="4279"/>
              </a:lnSpc>
            </a:pPr>
            <a:endParaRPr lang="tr-TR" sz="3056" b="1" dirty="0">
              <a:solidFill>
                <a:srgbClr val="000000"/>
              </a:solidFill>
              <a:latin typeface="Arialle"/>
            </a:endParaRPr>
          </a:p>
          <a:p>
            <a:pPr algn="just">
              <a:lnSpc>
                <a:spcPts val="4279"/>
              </a:lnSpc>
            </a:pPr>
            <a:r>
              <a:rPr lang="en-US" sz="3056" b="1" dirty="0" err="1" smtClean="0">
                <a:solidFill>
                  <a:srgbClr val="000000"/>
                </a:solidFill>
                <a:latin typeface="Arialle"/>
              </a:rPr>
              <a:t>Kalıcı</a:t>
            </a:r>
            <a:r>
              <a:rPr lang="en-US" sz="3056" b="1" dirty="0" smtClean="0">
                <a:solidFill>
                  <a:srgbClr val="000000"/>
                </a:solidFill>
                <a:latin typeface="Arialle"/>
              </a:rPr>
              <a:t> </a:t>
            </a:r>
            <a:r>
              <a:rPr lang="en-US" sz="3056" b="1" dirty="0" err="1">
                <a:solidFill>
                  <a:srgbClr val="000000"/>
                </a:solidFill>
                <a:latin typeface="Arialle"/>
              </a:rPr>
              <a:t>öğrenme</a:t>
            </a:r>
            <a:r>
              <a:rPr lang="en-US" sz="3056" b="1" dirty="0">
                <a:solidFill>
                  <a:srgbClr val="000000"/>
                </a:solidFill>
                <a:latin typeface="Arialle"/>
              </a:rPr>
              <a:t> </a:t>
            </a:r>
            <a:r>
              <a:rPr lang="en-US" sz="3056" b="1" dirty="0" err="1">
                <a:solidFill>
                  <a:srgbClr val="000000"/>
                </a:solidFill>
                <a:latin typeface="Arialle"/>
              </a:rPr>
              <a:t>için</a:t>
            </a:r>
            <a:r>
              <a:rPr lang="en-US" sz="3056" b="1" dirty="0">
                <a:solidFill>
                  <a:srgbClr val="000000"/>
                </a:solidFill>
                <a:latin typeface="Arialle"/>
              </a:rPr>
              <a:t> </a:t>
            </a:r>
            <a:r>
              <a:rPr lang="en-US" sz="3056" b="1" dirty="0" err="1">
                <a:solidFill>
                  <a:srgbClr val="000000"/>
                </a:solidFill>
                <a:latin typeface="Arialle"/>
              </a:rPr>
              <a:t>sürekli</a:t>
            </a:r>
            <a:r>
              <a:rPr lang="en-US" sz="3056" b="1" dirty="0">
                <a:solidFill>
                  <a:srgbClr val="000000"/>
                </a:solidFill>
                <a:latin typeface="Arialle"/>
              </a:rPr>
              <a:t> </a:t>
            </a:r>
            <a:r>
              <a:rPr lang="en-US" sz="3056" b="1" dirty="0" err="1">
                <a:solidFill>
                  <a:srgbClr val="000000"/>
                </a:solidFill>
                <a:latin typeface="Arialle"/>
              </a:rPr>
              <a:t>öğrenmeye</a:t>
            </a:r>
            <a:r>
              <a:rPr lang="en-US" sz="3056" b="1" dirty="0">
                <a:solidFill>
                  <a:srgbClr val="000000"/>
                </a:solidFill>
                <a:latin typeface="Arialle"/>
              </a:rPr>
              <a:t> </a:t>
            </a:r>
            <a:r>
              <a:rPr lang="en-US" sz="3056" b="1" dirty="0" err="1">
                <a:solidFill>
                  <a:srgbClr val="000000"/>
                </a:solidFill>
                <a:latin typeface="Arialle"/>
              </a:rPr>
              <a:t>açık</a:t>
            </a:r>
            <a:r>
              <a:rPr lang="en-US" sz="3056" b="1" dirty="0">
                <a:solidFill>
                  <a:srgbClr val="000000"/>
                </a:solidFill>
                <a:latin typeface="Arialle"/>
              </a:rPr>
              <a:t> </a:t>
            </a:r>
            <a:r>
              <a:rPr lang="en-US" sz="3056" b="1" dirty="0" err="1">
                <a:solidFill>
                  <a:srgbClr val="000000"/>
                </a:solidFill>
                <a:latin typeface="Arialle"/>
              </a:rPr>
              <a:t>olmak</a:t>
            </a:r>
            <a:r>
              <a:rPr lang="en-US" sz="3056" b="1" dirty="0">
                <a:solidFill>
                  <a:srgbClr val="000000"/>
                </a:solidFill>
                <a:latin typeface="Arialle"/>
              </a:rPr>
              <a:t> ve </a:t>
            </a:r>
            <a:r>
              <a:rPr lang="en-US" sz="3056" b="1" dirty="0" err="1">
                <a:solidFill>
                  <a:srgbClr val="000000"/>
                </a:solidFill>
                <a:latin typeface="Arialle"/>
              </a:rPr>
              <a:t>sürekli</a:t>
            </a:r>
            <a:r>
              <a:rPr lang="en-US" sz="3056" b="1" dirty="0">
                <a:solidFill>
                  <a:srgbClr val="000000"/>
                </a:solidFill>
                <a:latin typeface="Arialle"/>
              </a:rPr>
              <a:t> </a:t>
            </a:r>
            <a:r>
              <a:rPr lang="en-US" sz="3056" b="1" dirty="0" err="1">
                <a:solidFill>
                  <a:srgbClr val="000000"/>
                </a:solidFill>
                <a:latin typeface="Arialle"/>
              </a:rPr>
              <a:t>yeni</a:t>
            </a:r>
            <a:r>
              <a:rPr lang="en-US" sz="3056" b="1" dirty="0">
                <a:solidFill>
                  <a:srgbClr val="000000"/>
                </a:solidFill>
                <a:latin typeface="Arialle"/>
              </a:rPr>
              <a:t> </a:t>
            </a:r>
            <a:r>
              <a:rPr lang="en-US" sz="3056" b="1" dirty="0" err="1">
                <a:solidFill>
                  <a:srgbClr val="000000"/>
                </a:solidFill>
                <a:latin typeface="Arialle"/>
              </a:rPr>
              <a:t>deneyimler</a:t>
            </a:r>
            <a:r>
              <a:rPr lang="en-US" sz="3056" b="1" dirty="0">
                <a:solidFill>
                  <a:srgbClr val="000000"/>
                </a:solidFill>
                <a:latin typeface="Arialle"/>
              </a:rPr>
              <a:t> </a:t>
            </a:r>
            <a:r>
              <a:rPr lang="en-US" sz="3056" b="1" dirty="0" err="1">
                <a:solidFill>
                  <a:srgbClr val="000000"/>
                </a:solidFill>
                <a:latin typeface="Arialle"/>
              </a:rPr>
              <a:t>edinmek</a:t>
            </a:r>
            <a:r>
              <a:rPr lang="en-US" sz="3056" b="1" dirty="0">
                <a:solidFill>
                  <a:srgbClr val="000000"/>
                </a:solidFill>
                <a:latin typeface="Arialle"/>
              </a:rPr>
              <a:t> </a:t>
            </a:r>
            <a:r>
              <a:rPr lang="en-US" sz="3056" b="1" dirty="0" err="1">
                <a:solidFill>
                  <a:srgbClr val="000000"/>
                </a:solidFill>
                <a:latin typeface="Arialle"/>
              </a:rPr>
              <a:t>gerekir</a:t>
            </a:r>
            <a:endParaRPr lang="en-US" sz="3056" b="1" dirty="0">
              <a:solidFill>
                <a:srgbClr val="000000"/>
              </a:solidFill>
              <a:latin typeface="Arialle"/>
            </a:endParaRPr>
          </a:p>
        </p:txBody>
      </p:sp>
      <p:grpSp>
        <p:nvGrpSpPr>
          <p:cNvPr id="19" name="Group 19"/>
          <p:cNvGrpSpPr>
            <a:grpSpLocks noChangeAspect="1"/>
          </p:cNvGrpSpPr>
          <p:nvPr/>
        </p:nvGrpSpPr>
        <p:grpSpPr>
          <a:xfrm>
            <a:off x="12093405" y="5194135"/>
            <a:ext cx="592074" cy="666084"/>
            <a:chOff x="0" y="0"/>
            <a:chExt cx="5370413" cy="6041715"/>
          </a:xfrm>
        </p:grpSpPr>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2" name="Group 22"/>
          <p:cNvGrpSpPr>
            <a:grpSpLocks noChangeAspect="1"/>
          </p:cNvGrpSpPr>
          <p:nvPr/>
        </p:nvGrpSpPr>
        <p:grpSpPr>
          <a:xfrm rot="-5797607">
            <a:off x="15447880" y="1509526"/>
            <a:ext cx="347718" cy="391182"/>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25" name="Group 25"/>
          <p:cNvGrpSpPr>
            <a:grpSpLocks noChangeAspect="1"/>
          </p:cNvGrpSpPr>
          <p:nvPr/>
        </p:nvGrpSpPr>
        <p:grpSpPr>
          <a:xfrm rot="-8645281">
            <a:off x="16198382" y="1314765"/>
            <a:ext cx="297672" cy="334881"/>
            <a:chOff x="0" y="0"/>
            <a:chExt cx="5370413" cy="6041715"/>
          </a:xfrm>
        </p:grpSpPr>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8" name="Group 28"/>
          <p:cNvGrpSpPr>
            <a:grpSpLocks noChangeAspect="1"/>
          </p:cNvGrpSpPr>
          <p:nvPr/>
        </p:nvGrpSpPr>
        <p:grpSpPr>
          <a:xfrm rot="-662314">
            <a:off x="15963702" y="2421821"/>
            <a:ext cx="297672" cy="334881"/>
            <a:chOff x="0" y="0"/>
            <a:chExt cx="5370413" cy="6041715"/>
          </a:xfrm>
        </p:grpSpPr>
        <p:sp>
          <p:nvSpPr>
            <p:cNvPr id="29" name="Freeform 2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30" name="Freeform 3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31" name="Group 31"/>
          <p:cNvGrpSpPr>
            <a:grpSpLocks noChangeAspect="1"/>
          </p:cNvGrpSpPr>
          <p:nvPr/>
        </p:nvGrpSpPr>
        <p:grpSpPr>
          <a:xfrm rot="1567620">
            <a:off x="15002643" y="2310640"/>
            <a:ext cx="347718" cy="391182"/>
            <a:chOff x="0" y="0"/>
            <a:chExt cx="5370413" cy="6041715"/>
          </a:xfrm>
        </p:grpSpPr>
        <p:sp>
          <p:nvSpPr>
            <p:cNvPr id="32" name="Freeform 3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33" name="Freeform 3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34" name="Group 34"/>
          <p:cNvGrpSpPr>
            <a:grpSpLocks noChangeAspect="1"/>
          </p:cNvGrpSpPr>
          <p:nvPr/>
        </p:nvGrpSpPr>
        <p:grpSpPr>
          <a:xfrm rot="-3761210">
            <a:off x="14749082" y="2960812"/>
            <a:ext cx="347718" cy="391182"/>
            <a:chOff x="0" y="0"/>
            <a:chExt cx="5370413" cy="6041715"/>
          </a:xfrm>
        </p:grpSpPr>
        <p:sp>
          <p:nvSpPr>
            <p:cNvPr id="35" name="Freeform 3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36" name="Freeform 3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pic>
        <p:nvPicPr>
          <p:cNvPr id="37" name="Resim 36"/>
          <p:cNvPicPr>
            <a:picLocks noChangeAspect="1"/>
          </p:cNvPicPr>
          <p:nvPr/>
        </p:nvPicPr>
        <p:blipFill>
          <a:blip r:embed="rId2"/>
          <a:stretch>
            <a:fillRect/>
          </a:stretch>
        </p:blipFill>
        <p:spPr>
          <a:xfrm>
            <a:off x="10515601" y="2045048"/>
            <a:ext cx="6050374" cy="5917852"/>
          </a:xfrm>
          <a:prstGeom prst="rect">
            <a:avLst/>
          </a:prstGeom>
        </p:spPr>
      </p:pic>
    </p:spTree>
  </p:cSld>
  <p:clrMapOvr>
    <a:masterClrMapping/>
  </p:clrMapOvr>
  <p:transition spd="slow">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a:off x="-4198346" y="-9314262"/>
            <a:ext cx="19957620" cy="199576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9CD6B0"/>
            </a:solidFill>
            <a:ln cap="sq">
              <a:noFill/>
              <a:prstDash val="solid"/>
              <a:miter/>
            </a:ln>
          </p:spPr>
        </p:sp>
        <p:sp>
          <p:nvSpPr>
            <p:cNvPr id="4" name="TextBox 4"/>
            <p:cNvSpPr txBox="1"/>
            <p:nvPr/>
          </p:nvSpPr>
          <p:spPr>
            <a:xfrm>
              <a:off x="127000" y="165100"/>
              <a:ext cx="558800" cy="596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8035958"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5586D"/>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981671" y="2147148"/>
            <a:ext cx="8092151" cy="1196700"/>
          </a:xfrm>
          <a:prstGeom prst="rect">
            <a:avLst/>
          </a:prstGeom>
        </p:spPr>
        <p:txBody>
          <a:bodyPr lIns="0" tIns="0" rIns="0" bIns="0" rtlCol="0" anchor="t">
            <a:spAutoFit/>
          </a:bodyPr>
          <a:lstStyle/>
          <a:p>
            <a:pPr>
              <a:lnSpc>
                <a:spcPts val="9785"/>
              </a:lnSpc>
            </a:pPr>
            <a:r>
              <a:rPr lang="en-US" sz="6989">
                <a:solidFill>
                  <a:srgbClr val="35586D"/>
                </a:solidFill>
                <a:latin typeface="Antonio Bold"/>
              </a:rPr>
              <a:t>ÖĞRENMENİN FAYDALARI</a:t>
            </a:r>
          </a:p>
        </p:txBody>
      </p:sp>
      <p:grpSp>
        <p:nvGrpSpPr>
          <p:cNvPr id="12" name="Group 12"/>
          <p:cNvGrpSpPr>
            <a:grpSpLocks noChangeAspect="1"/>
          </p:cNvGrpSpPr>
          <p:nvPr/>
        </p:nvGrpSpPr>
        <p:grpSpPr>
          <a:xfrm rot="-2062897">
            <a:off x="16413961" y="1242537"/>
            <a:ext cx="347718" cy="391182"/>
            <a:chOff x="0" y="0"/>
            <a:chExt cx="5370413" cy="6041715"/>
          </a:xfrm>
        </p:grpSpPr>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5" name="Group 15"/>
          <p:cNvGrpSpPr>
            <a:grpSpLocks noChangeAspect="1"/>
          </p:cNvGrpSpPr>
          <p:nvPr/>
        </p:nvGrpSpPr>
        <p:grpSpPr>
          <a:xfrm rot="-4910571">
            <a:off x="16625848" y="1821672"/>
            <a:ext cx="297672" cy="334881"/>
            <a:chOff x="0" y="0"/>
            <a:chExt cx="5370413" cy="6041715"/>
          </a:xfrm>
        </p:grpSpPr>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8" name="Group 18"/>
          <p:cNvGrpSpPr>
            <a:grpSpLocks noChangeAspect="1"/>
          </p:cNvGrpSpPr>
          <p:nvPr/>
        </p:nvGrpSpPr>
        <p:grpSpPr>
          <a:xfrm rot="547080">
            <a:off x="15783928" y="1992760"/>
            <a:ext cx="297672" cy="334881"/>
            <a:chOff x="0" y="0"/>
            <a:chExt cx="5370413" cy="6041715"/>
          </a:xfrm>
        </p:grpSpPr>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1" name="Group 21"/>
          <p:cNvGrpSpPr>
            <a:grpSpLocks noChangeAspect="1"/>
          </p:cNvGrpSpPr>
          <p:nvPr/>
        </p:nvGrpSpPr>
        <p:grpSpPr>
          <a:xfrm rot="3571435">
            <a:off x="15554337" y="1491575"/>
            <a:ext cx="347718" cy="391182"/>
            <a:chOff x="0" y="0"/>
            <a:chExt cx="5370413" cy="6041715"/>
          </a:xfrm>
        </p:grpSpPr>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4" name="Group 24"/>
          <p:cNvGrpSpPr>
            <a:grpSpLocks noChangeAspect="1"/>
          </p:cNvGrpSpPr>
          <p:nvPr/>
        </p:nvGrpSpPr>
        <p:grpSpPr>
          <a:xfrm rot="-885144">
            <a:off x="14730715" y="1622433"/>
            <a:ext cx="347718" cy="391182"/>
            <a:chOff x="0" y="0"/>
            <a:chExt cx="5370413" cy="6041715"/>
          </a:xfrm>
        </p:grpSpPr>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7" name="Freeform 27"/>
          <p:cNvSpPr/>
          <p:nvPr/>
        </p:nvSpPr>
        <p:spPr>
          <a:xfrm>
            <a:off x="1051085" y="1584609"/>
            <a:ext cx="6651641" cy="6651641"/>
          </a:xfrm>
          <a:custGeom>
            <a:avLst/>
            <a:gdLst/>
            <a:ahLst/>
            <a:cxnLst/>
            <a:rect l="l" t="t" r="r" b="b"/>
            <a:pathLst>
              <a:path w="6651641" h="6651641">
                <a:moveTo>
                  <a:pt x="0" y="0"/>
                </a:moveTo>
                <a:lnTo>
                  <a:pt x="6651641" y="0"/>
                </a:lnTo>
                <a:lnTo>
                  <a:pt x="6651641" y="6651641"/>
                </a:lnTo>
                <a:lnTo>
                  <a:pt x="0" y="6651641"/>
                </a:lnTo>
                <a:lnTo>
                  <a:pt x="0" y="0"/>
                </a:lnTo>
                <a:close/>
              </a:path>
            </a:pathLst>
          </a:custGeom>
          <a:blipFill>
            <a:blip r:embed="rId2"/>
            <a:stretch>
              <a:fillRect/>
            </a:stretch>
          </a:blipFill>
        </p:spPr>
      </p:sp>
      <p:sp>
        <p:nvSpPr>
          <p:cNvPr id="28" name="TextBox 28"/>
          <p:cNvSpPr txBox="1"/>
          <p:nvPr/>
        </p:nvSpPr>
        <p:spPr>
          <a:xfrm>
            <a:off x="7702726" y="3489399"/>
            <a:ext cx="8823319" cy="5924699"/>
          </a:xfrm>
          <a:prstGeom prst="rect">
            <a:avLst/>
          </a:prstGeom>
        </p:spPr>
        <p:txBody>
          <a:bodyPr wrap="square" lIns="0" tIns="0" rIns="0" bIns="0" rtlCol="0" anchor="t">
            <a:spAutoFit/>
          </a:bodyPr>
          <a:lstStyle/>
          <a:p>
            <a:pPr algn="just">
              <a:lnSpc>
                <a:spcPts val="4164"/>
              </a:lnSpc>
            </a:pPr>
            <a:r>
              <a:rPr lang="en-US" sz="2974" dirty="0" err="1" smtClean="0">
                <a:solidFill>
                  <a:srgbClr val="000000"/>
                </a:solidFill>
                <a:latin typeface="Arialle"/>
              </a:rPr>
              <a:t>Hayattan</a:t>
            </a:r>
            <a:r>
              <a:rPr lang="en-US" sz="2974" dirty="0" smtClean="0">
                <a:solidFill>
                  <a:srgbClr val="000000"/>
                </a:solidFill>
                <a:latin typeface="Arialle"/>
              </a:rPr>
              <a:t> </a:t>
            </a:r>
            <a:r>
              <a:rPr lang="en-US" sz="2974" dirty="0" err="1">
                <a:solidFill>
                  <a:srgbClr val="000000"/>
                </a:solidFill>
                <a:latin typeface="Arialle"/>
              </a:rPr>
              <a:t>istediklerimi</a:t>
            </a:r>
            <a:r>
              <a:rPr lang="en-US" sz="2974" dirty="0">
                <a:solidFill>
                  <a:srgbClr val="000000"/>
                </a:solidFill>
                <a:latin typeface="Arialle"/>
              </a:rPr>
              <a:t> </a:t>
            </a:r>
            <a:r>
              <a:rPr lang="en-US" sz="2974" dirty="0" err="1">
                <a:solidFill>
                  <a:srgbClr val="000000"/>
                </a:solidFill>
                <a:latin typeface="Arialle"/>
              </a:rPr>
              <a:t>elde</a:t>
            </a:r>
            <a:r>
              <a:rPr lang="en-US" sz="2974" dirty="0">
                <a:solidFill>
                  <a:srgbClr val="000000"/>
                </a:solidFill>
                <a:latin typeface="Arialle"/>
              </a:rPr>
              <a:t> </a:t>
            </a:r>
            <a:r>
              <a:rPr lang="en-US" sz="2974" dirty="0" err="1">
                <a:solidFill>
                  <a:srgbClr val="000000"/>
                </a:solidFill>
                <a:latin typeface="Arialle"/>
              </a:rPr>
              <a:t>etmeme</a:t>
            </a:r>
            <a:r>
              <a:rPr lang="en-US" sz="2974" dirty="0">
                <a:solidFill>
                  <a:srgbClr val="000000"/>
                </a:solidFill>
                <a:latin typeface="Arialle"/>
              </a:rPr>
              <a:t> </a:t>
            </a:r>
            <a:r>
              <a:rPr lang="en-US" sz="2974" dirty="0" err="1">
                <a:solidFill>
                  <a:srgbClr val="000000"/>
                </a:solidFill>
                <a:latin typeface="Arialle"/>
              </a:rPr>
              <a:t>yardımcı</a:t>
            </a:r>
            <a:r>
              <a:rPr lang="en-US" sz="2974" dirty="0">
                <a:solidFill>
                  <a:srgbClr val="000000"/>
                </a:solidFill>
                <a:latin typeface="Arialle"/>
              </a:rPr>
              <a:t> </a:t>
            </a:r>
            <a:r>
              <a:rPr lang="en-US" sz="2974" dirty="0" err="1">
                <a:solidFill>
                  <a:srgbClr val="000000"/>
                </a:solidFill>
                <a:latin typeface="Arialle"/>
              </a:rPr>
              <a:t>olur</a:t>
            </a:r>
            <a:r>
              <a:rPr lang="en-US" sz="2974" dirty="0">
                <a:solidFill>
                  <a:srgbClr val="000000"/>
                </a:solidFill>
                <a:latin typeface="Arialle"/>
              </a:rPr>
              <a:t> </a:t>
            </a:r>
            <a:endParaRPr lang="tr-TR" sz="2974" dirty="0" smtClean="0">
              <a:solidFill>
                <a:srgbClr val="000000"/>
              </a:solidFill>
              <a:latin typeface="Arialle"/>
            </a:endParaRPr>
          </a:p>
          <a:p>
            <a:pPr algn="just">
              <a:lnSpc>
                <a:spcPts val="4164"/>
              </a:lnSpc>
            </a:pPr>
            <a:r>
              <a:rPr lang="en-US" sz="2974" dirty="0" err="1" smtClean="0">
                <a:solidFill>
                  <a:srgbClr val="000000"/>
                </a:solidFill>
                <a:latin typeface="Arialle"/>
              </a:rPr>
              <a:t>Kişisel</a:t>
            </a:r>
            <a:r>
              <a:rPr lang="en-US" sz="2974" dirty="0" smtClean="0">
                <a:solidFill>
                  <a:srgbClr val="000000"/>
                </a:solidFill>
                <a:latin typeface="Arialle"/>
              </a:rPr>
              <a:t> </a:t>
            </a:r>
            <a:r>
              <a:rPr lang="en-US" sz="2974" dirty="0" err="1">
                <a:solidFill>
                  <a:srgbClr val="000000"/>
                </a:solidFill>
                <a:latin typeface="Arialle"/>
              </a:rPr>
              <a:t>merakımı</a:t>
            </a:r>
            <a:r>
              <a:rPr lang="en-US" sz="2974" dirty="0">
                <a:solidFill>
                  <a:srgbClr val="000000"/>
                </a:solidFill>
                <a:latin typeface="Arialle"/>
              </a:rPr>
              <a:t> </a:t>
            </a:r>
            <a:r>
              <a:rPr lang="en-US" sz="2974" dirty="0" err="1">
                <a:solidFill>
                  <a:srgbClr val="000000"/>
                </a:solidFill>
                <a:latin typeface="Arialle"/>
              </a:rPr>
              <a:t>gideriyor</a:t>
            </a:r>
            <a:r>
              <a:rPr lang="en-US" sz="2974" dirty="0">
                <a:solidFill>
                  <a:srgbClr val="000000"/>
                </a:solidFill>
                <a:latin typeface="Arialle"/>
              </a:rPr>
              <a:t> </a:t>
            </a:r>
            <a:endParaRPr lang="tr-TR" sz="2974" dirty="0" smtClean="0">
              <a:solidFill>
                <a:srgbClr val="000000"/>
              </a:solidFill>
              <a:latin typeface="Arialle"/>
            </a:endParaRPr>
          </a:p>
          <a:p>
            <a:pPr algn="just">
              <a:lnSpc>
                <a:spcPts val="4164"/>
              </a:lnSpc>
            </a:pPr>
            <a:r>
              <a:rPr lang="en-US" sz="2974" dirty="0" err="1" smtClean="0">
                <a:solidFill>
                  <a:srgbClr val="000000"/>
                </a:solidFill>
                <a:latin typeface="Arialle"/>
              </a:rPr>
              <a:t>İş</a:t>
            </a:r>
            <a:r>
              <a:rPr lang="en-US" sz="2974" dirty="0" smtClean="0">
                <a:solidFill>
                  <a:srgbClr val="000000"/>
                </a:solidFill>
                <a:latin typeface="Arialle"/>
              </a:rPr>
              <a:t> </a:t>
            </a:r>
            <a:r>
              <a:rPr lang="en-US" sz="2974" dirty="0" err="1">
                <a:solidFill>
                  <a:srgbClr val="000000"/>
                </a:solidFill>
                <a:latin typeface="Arialle"/>
              </a:rPr>
              <a:t>olanaklarımı</a:t>
            </a:r>
            <a:r>
              <a:rPr lang="en-US" sz="2974" dirty="0">
                <a:solidFill>
                  <a:srgbClr val="000000"/>
                </a:solidFill>
                <a:latin typeface="Arialle"/>
              </a:rPr>
              <a:t> </a:t>
            </a:r>
            <a:r>
              <a:rPr lang="en-US" sz="2974" dirty="0" err="1">
                <a:solidFill>
                  <a:srgbClr val="000000"/>
                </a:solidFill>
                <a:latin typeface="Arialle"/>
              </a:rPr>
              <a:t>arttırıyor</a:t>
            </a:r>
            <a:r>
              <a:rPr lang="en-US" sz="2974" dirty="0">
                <a:solidFill>
                  <a:srgbClr val="000000"/>
                </a:solidFill>
                <a:latin typeface="Arialle"/>
              </a:rPr>
              <a:t> </a:t>
            </a:r>
            <a:endParaRPr lang="tr-TR" sz="2974" dirty="0" smtClean="0">
              <a:solidFill>
                <a:srgbClr val="000000"/>
              </a:solidFill>
              <a:latin typeface="Arialle"/>
            </a:endParaRPr>
          </a:p>
          <a:p>
            <a:pPr algn="just">
              <a:lnSpc>
                <a:spcPts val="4164"/>
              </a:lnSpc>
            </a:pPr>
            <a:r>
              <a:rPr lang="en-US" sz="2974" dirty="0" smtClean="0">
                <a:solidFill>
                  <a:srgbClr val="000000"/>
                </a:solidFill>
                <a:latin typeface="Arialle"/>
              </a:rPr>
              <a:t>Hayat </a:t>
            </a:r>
            <a:r>
              <a:rPr lang="en-US" sz="2974" dirty="0" err="1" smtClean="0">
                <a:solidFill>
                  <a:srgbClr val="000000"/>
                </a:solidFill>
                <a:latin typeface="Arialle"/>
              </a:rPr>
              <a:t>kalitemi</a:t>
            </a:r>
            <a:r>
              <a:rPr lang="en-US" sz="2974" dirty="0" smtClean="0">
                <a:solidFill>
                  <a:srgbClr val="000000"/>
                </a:solidFill>
                <a:latin typeface="Arialle"/>
              </a:rPr>
              <a:t>/</a:t>
            </a:r>
            <a:r>
              <a:rPr lang="en-US" sz="2974" dirty="0" err="1" smtClean="0">
                <a:solidFill>
                  <a:srgbClr val="000000"/>
                </a:solidFill>
                <a:latin typeface="Arialle"/>
              </a:rPr>
              <a:t>yaşam</a:t>
            </a:r>
            <a:r>
              <a:rPr lang="en-US" sz="2974" dirty="0" smtClean="0">
                <a:solidFill>
                  <a:srgbClr val="000000"/>
                </a:solidFill>
                <a:latin typeface="Arialle"/>
              </a:rPr>
              <a:t> </a:t>
            </a:r>
            <a:r>
              <a:rPr lang="en-US" sz="2974" dirty="0" err="1">
                <a:solidFill>
                  <a:srgbClr val="000000"/>
                </a:solidFill>
                <a:latin typeface="Arialle"/>
              </a:rPr>
              <a:t>standartımı</a:t>
            </a:r>
            <a:r>
              <a:rPr lang="en-US" sz="2974" dirty="0">
                <a:solidFill>
                  <a:srgbClr val="000000"/>
                </a:solidFill>
                <a:latin typeface="Arialle"/>
              </a:rPr>
              <a:t> </a:t>
            </a:r>
            <a:endParaRPr lang="tr-TR" sz="2974" dirty="0" smtClean="0">
              <a:solidFill>
                <a:srgbClr val="000000"/>
              </a:solidFill>
              <a:latin typeface="Arialle"/>
            </a:endParaRPr>
          </a:p>
          <a:p>
            <a:pPr algn="just">
              <a:lnSpc>
                <a:spcPts val="4164"/>
              </a:lnSpc>
            </a:pPr>
            <a:r>
              <a:rPr lang="tr-TR" sz="2974" dirty="0">
                <a:solidFill>
                  <a:srgbClr val="000000"/>
                </a:solidFill>
                <a:latin typeface="Arialle"/>
              </a:rPr>
              <a:t>Ö</a:t>
            </a:r>
            <a:r>
              <a:rPr lang="en-US" sz="2974" dirty="0" err="1" smtClean="0">
                <a:solidFill>
                  <a:srgbClr val="000000"/>
                </a:solidFill>
                <a:latin typeface="Arialle"/>
              </a:rPr>
              <a:t>zgüvenimi</a:t>
            </a:r>
            <a:r>
              <a:rPr lang="en-US" sz="2974" dirty="0" smtClean="0">
                <a:solidFill>
                  <a:srgbClr val="000000"/>
                </a:solidFill>
                <a:latin typeface="Arialle"/>
              </a:rPr>
              <a:t> </a:t>
            </a:r>
            <a:r>
              <a:rPr lang="en-US" sz="2974" dirty="0" err="1">
                <a:solidFill>
                  <a:srgbClr val="000000"/>
                </a:solidFill>
                <a:latin typeface="Arialle"/>
              </a:rPr>
              <a:t>arttırıyor</a:t>
            </a:r>
            <a:r>
              <a:rPr lang="en-US" sz="2974" dirty="0">
                <a:solidFill>
                  <a:srgbClr val="000000"/>
                </a:solidFill>
                <a:latin typeface="Arialle"/>
              </a:rPr>
              <a:t> </a:t>
            </a:r>
            <a:endParaRPr lang="tr-TR" sz="2974" dirty="0" smtClean="0">
              <a:solidFill>
                <a:srgbClr val="000000"/>
              </a:solidFill>
              <a:latin typeface="Arialle"/>
            </a:endParaRPr>
          </a:p>
          <a:p>
            <a:pPr algn="just">
              <a:lnSpc>
                <a:spcPts val="4164"/>
              </a:lnSpc>
            </a:pPr>
            <a:r>
              <a:rPr lang="en-US" sz="2974" dirty="0" err="1" smtClean="0">
                <a:solidFill>
                  <a:srgbClr val="000000"/>
                </a:solidFill>
                <a:latin typeface="Arialle"/>
              </a:rPr>
              <a:t>Performansımı</a:t>
            </a:r>
            <a:r>
              <a:rPr lang="en-US" sz="2974" dirty="0" smtClean="0">
                <a:solidFill>
                  <a:srgbClr val="000000"/>
                </a:solidFill>
                <a:latin typeface="Arialle"/>
              </a:rPr>
              <a:t> </a:t>
            </a:r>
            <a:r>
              <a:rPr lang="en-US" sz="2974" dirty="0" err="1" smtClean="0">
                <a:solidFill>
                  <a:srgbClr val="000000"/>
                </a:solidFill>
                <a:latin typeface="Arialle"/>
              </a:rPr>
              <a:t>arttırıyor</a:t>
            </a:r>
            <a:endParaRPr lang="tr-TR" sz="2974" dirty="0" smtClean="0">
              <a:solidFill>
                <a:srgbClr val="000000"/>
              </a:solidFill>
              <a:latin typeface="Arialle"/>
            </a:endParaRPr>
          </a:p>
          <a:p>
            <a:pPr algn="just">
              <a:lnSpc>
                <a:spcPts val="4164"/>
              </a:lnSpc>
            </a:pPr>
            <a:r>
              <a:rPr lang="en-US" sz="2974" dirty="0" smtClean="0">
                <a:solidFill>
                  <a:srgbClr val="000000"/>
                </a:solidFill>
                <a:latin typeface="Arialle"/>
              </a:rPr>
              <a:t> </a:t>
            </a:r>
            <a:r>
              <a:rPr lang="en-US" sz="2974" dirty="0" err="1" smtClean="0">
                <a:solidFill>
                  <a:srgbClr val="000000"/>
                </a:solidFill>
                <a:latin typeface="Arialle"/>
              </a:rPr>
              <a:t>Kazancımı</a:t>
            </a:r>
            <a:r>
              <a:rPr lang="en-US" sz="2974" dirty="0" smtClean="0">
                <a:solidFill>
                  <a:srgbClr val="000000"/>
                </a:solidFill>
                <a:latin typeface="Arialle"/>
              </a:rPr>
              <a:t> </a:t>
            </a:r>
            <a:r>
              <a:rPr lang="en-US" sz="2974" dirty="0" err="1" smtClean="0">
                <a:solidFill>
                  <a:srgbClr val="000000"/>
                </a:solidFill>
                <a:latin typeface="Arialle"/>
              </a:rPr>
              <a:t>arttırıyor</a:t>
            </a:r>
            <a:endParaRPr lang="en-US" sz="2974" dirty="0">
              <a:solidFill>
                <a:srgbClr val="000000"/>
              </a:solidFill>
              <a:latin typeface="Arialle"/>
            </a:endParaRPr>
          </a:p>
          <a:p>
            <a:pPr algn="just">
              <a:lnSpc>
                <a:spcPts val="4164"/>
              </a:lnSpc>
            </a:pPr>
            <a:endParaRPr lang="en-US" sz="2974" dirty="0">
              <a:solidFill>
                <a:srgbClr val="000000"/>
              </a:solidFill>
              <a:latin typeface="Arialle"/>
            </a:endParaRPr>
          </a:p>
          <a:p>
            <a:pPr algn="just">
              <a:lnSpc>
                <a:spcPts val="4164"/>
              </a:lnSpc>
            </a:pPr>
            <a:endParaRPr lang="en-US" sz="2974" dirty="0">
              <a:solidFill>
                <a:srgbClr val="000000"/>
              </a:solidFill>
              <a:latin typeface="Arialle"/>
            </a:endParaRPr>
          </a:p>
          <a:p>
            <a:pPr algn="just">
              <a:lnSpc>
                <a:spcPts val="4164"/>
              </a:lnSpc>
            </a:pPr>
            <a:endParaRPr lang="en-US" sz="2974" dirty="0">
              <a:solidFill>
                <a:srgbClr val="000000"/>
              </a:solidFill>
              <a:latin typeface="Arialle"/>
            </a:endParaRPr>
          </a:p>
          <a:p>
            <a:pPr algn="just">
              <a:lnSpc>
                <a:spcPts val="4164"/>
              </a:lnSpc>
            </a:pPr>
            <a:endParaRPr lang="en-US" sz="2974" dirty="0">
              <a:solidFill>
                <a:srgbClr val="000000"/>
              </a:solidFill>
              <a:latin typeface="Arialle"/>
            </a:endParaRPr>
          </a:p>
        </p:txBody>
      </p:sp>
    </p:spTree>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a:off x="-4198346" y="-9314262"/>
            <a:ext cx="19957620" cy="1995762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9CD6B0"/>
            </a:solidFill>
            <a:ln cap="sq">
              <a:noFill/>
              <a:prstDash val="solid"/>
              <a:miter/>
            </a:ln>
          </p:spPr>
        </p:sp>
        <p:sp>
          <p:nvSpPr>
            <p:cNvPr id="4" name="TextBox 4"/>
            <p:cNvSpPr txBox="1"/>
            <p:nvPr/>
          </p:nvSpPr>
          <p:spPr>
            <a:xfrm>
              <a:off x="127000" y="165100"/>
              <a:ext cx="558800" cy="596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2165016" y="1813363"/>
            <a:ext cx="691616" cy="778068"/>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5B86F"/>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5B86F"/>
            </a:solidFill>
            <a:ln w="12700">
              <a:solidFill>
                <a:srgbClr val="000000"/>
              </a:solidFill>
            </a:ln>
          </p:spPr>
        </p:sp>
      </p:grpSp>
      <p:sp>
        <p:nvSpPr>
          <p:cNvPr id="17" name="TextBox 17"/>
          <p:cNvSpPr txBox="1"/>
          <p:nvPr/>
        </p:nvSpPr>
        <p:spPr>
          <a:xfrm>
            <a:off x="5727067" y="1429318"/>
            <a:ext cx="9771277" cy="1256754"/>
          </a:xfrm>
          <a:prstGeom prst="rect">
            <a:avLst/>
          </a:prstGeom>
        </p:spPr>
        <p:txBody>
          <a:bodyPr wrap="square" lIns="0" tIns="0" rIns="0" bIns="0" rtlCol="0" anchor="t">
            <a:spAutoFit/>
          </a:bodyPr>
          <a:lstStyle/>
          <a:p>
            <a:pPr>
              <a:lnSpc>
                <a:spcPts val="9785"/>
              </a:lnSpc>
            </a:pPr>
            <a:r>
              <a:rPr lang="tr-TR" sz="4000" dirty="0">
                <a:solidFill>
                  <a:srgbClr val="35586D"/>
                </a:solidFill>
                <a:latin typeface="Antonio Bold"/>
              </a:rPr>
              <a:t> </a:t>
            </a:r>
            <a:r>
              <a:rPr lang="tr-TR" sz="4000" dirty="0" smtClean="0">
                <a:solidFill>
                  <a:srgbClr val="35586D"/>
                </a:solidFill>
                <a:latin typeface="Antonio Bold"/>
              </a:rPr>
              <a:t>HAYAT BOYU </a:t>
            </a:r>
            <a:r>
              <a:rPr lang="en-US" sz="4000" dirty="0" smtClean="0">
                <a:solidFill>
                  <a:srgbClr val="35586D"/>
                </a:solidFill>
                <a:latin typeface="Antonio Bold"/>
              </a:rPr>
              <a:t>ÖĞRENMENİN </a:t>
            </a:r>
            <a:r>
              <a:rPr lang="en-US" sz="4000" dirty="0">
                <a:solidFill>
                  <a:srgbClr val="35586D"/>
                </a:solidFill>
                <a:latin typeface="Antonio Bold"/>
              </a:rPr>
              <a:t>FAYDALARI</a:t>
            </a:r>
          </a:p>
        </p:txBody>
      </p:sp>
      <p:sp>
        <p:nvSpPr>
          <p:cNvPr id="18" name="TextBox 18"/>
          <p:cNvSpPr txBox="1"/>
          <p:nvPr/>
        </p:nvSpPr>
        <p:spPr>
          <a:xfrm>
            <a:off x="7162800" y="3546373"/>
            <a:ext cx="6934199" cy="4488408"/>
          </a:xfrm>
          <a:prstGeom prst="rect">
            <a:avLst/>
          </a:prstGeom>
        </p:spPr>
        <p:txBody>
          <a:bodyPr wrap="square" lIns="0" tIns="0" rIns="0" bIns="0" rtlCol="0" anchor="t">
            <a:spAutoFit/>
          </a:bodyPr>
          <a:lstStyle/>
          <a:p>
            <a:pPr algn="just">
              <a:lnSpc>
                <a:spcPts val="3500"/>
              </a:lnSpc>
            </a:pPr>
            <a:r>
              <a:rPr lang="en-US" sz="2500" dirty="0" smtClean="0">
                <a:solidFill>
                  <a:srgbClr val="35586D"/>
                </a:solidFill>
                <a:latin typeface="Arialle"/>
              </a:rPr>
              <a:t>1-Bilgi ve Beceri Kazanma: </a:t>
            </a:r>
          </a:p>
          <a:p>
            <a:pPr algn="just">
              <a:lnSpc>
                <a:spcPts val="3500"/>
              </a:lnSpc>
            </a:pPr>
            <a:r>
              <a:rPr lang="en-US" sz="2500" dirty="0" smtClean="0">
                <a:solidFill>
                  <a:srgbClr val="35586D"/>
                </a:solidFill>
                <a:latin typeface="Arialle"/>
              </a:rPr>
              <a:t>2-Problem Çözme Yeteneği</a:t>
            </a:r>
          </a:p>
          <a:p>
            <a:pPr algn="just">
              <a:lnSpc>
                <a:spcPts val="3500"/>
              </a:lnSpc>
            </a:pPr>
            <a:r>
              <a:rPr lang="en-US" sz="2500" dirty="0" smtClean="0">
                <a:solidFill>
                  <a:srgbClr val="35586D"/>
                </a:solidFill>
                <a:latin typeface="Arialle"/>
              </a:rPr>
              <a:t>3-Değişime Uyum Sağlama</a:t>
            </a:r>
          </a:p>
          <a:p>
            <a:pPr algn="just">
              <a:lnSpc>
                <a:spcPts val="3500"/>
              </a:lnSpc>
            </a:pPr>
            <a:r>
              <a:rPr lang="en-US" sz="2500" dirty="0" smtClean="0">
                <a:solidFill>
                  <a:srgbClr val="35586D"/>
                </a:solidFill>
                <a:latin typeface="Arialle"/>
              </a:rPr>
              <a:t>4-Kendini Geliştirme</a:t>
            </a:r>
          </a:p>
          <a:p>
            <a:pPr algn="just">
              <a:lnSpc>
                <a:spcPts val="3500"/>
              </a:lnSpc>
            </a:pPr>
            <a:r>
              <a:rPr lang="en-US" sz="2500" dirty="0" smtClean="0">
                <a:solidFill>
                  <a:srgbClr val="35586D"/>
                </a:solidFill>
                <a:latin typeface="Arialle"/>
              </a:rPr>
              <a:t>5-İletişim Becerileri</a:t>
            </a:r>
          </a:p>
          <a:p>
            <a:pPr algn="just">
              <a:lnSpc>
                <a:spcPts val="3500"/>
              </a:lnSpc>
            </a:pPr>
            <a:r>
              <a:rPr lang="en-US" sz="2500" dirty="0" smtClean="0">
                <a:solidFill>
                  <a:srgbClr val="35586D"/>
                </a:solidFill>
                <a:latin typeface="Arialle"/>
              </a:rPr>
              <a:t>6-Özgüven Artışı</a:t>
            </a:r>
          </a:p>
          <a:p>
            <a:pPr algn="just">
              <a:lnSpc>
                <a:spcPts val="3500"/>
              </a:lnSpc>
            </a:pPr>
            <a:r>
              <a:rPr lang="en-US" sz="2500" dirty="0" smtClean="0">
                <a:solidFill>
                  <a:srgbClr val="35586D"/>
                </a:solidFill>
                <a:latin typeface="Arialle"/>
              </a:rPr>
              <a:t>7-Daha İyi Karar Verme</a:t>
            </a:r>
          </a:p>
          <a:p>
            <a:pPr algn="just">
              <a:lnSpc>
                <a:spcPts val="3500"/>
              </a:lnSpc>
            </a:pPr>
            <a:r>
              <a:rPr lang="en-US" sz="2500" dirty="0" smtClean="0">
                <a:solidFill>
                  <a:srgbClr val="35586D"/>
                </a:solidFill>
                <a:latin typeface="Arialle"/>
              </a:rPr>
              <a:t>8-Kişisel Tatmin</a:t>
            </a:r>
          </a:p>
          <a:p>
            <a:pPr algn="just">
              <a:lnSpc>
                <a:spcPts val="3500"/>
              </a:lnSpc>
            </a:pPr>
            <a:r>
              <a:rPr lang="en-US" sz="2500" dirty="0" smtClean="0">
                <a:solidFill>
                  <a:srgbClr val="35586D"/>
                </a:solidFill>
                <a:latin typeface="Arialle"/>
              </a:rPr>
              <a:t>9-Sosyal Bağlantılar</a:t>
            </a:r>
            <a:endParaRPr lang="tr-TR" sz="2500" dirty="0" smtClean="0">
              <a:solidFill>
                <a:srgbClr val="35586D"/>
              </a:solidFill>
              <a:latin typeface="Arialle"/>
            </a:endParaRPr>
          </a:p>
          <a:p>
            <a:pPr algn="just">
              <a:lnSpc>
                <a:spcPts val="3500"/>
              </a:lnSpc>
            </a:pPr>
            <a:r>
              <a:rPr lang="tr-TR" sz="2500" dirty="0" smtClean="0">
                <a:solidFill>
                  <a:srgbClr val="35586D"/>
                </a:solidFill>
                <a:latin typeface="Arialle"/>
              </a:rPr>
              <a:t>10-Yaşam Kalitesinin Artması</a:t>
            </a:r>
            <a:endParaRPr lang="en-US" sz="2500" dirty="0" smtClean="0">
              <a:solidFill>
                <a:srgbClr val="35586D"/>
              </a:solidFill>
              <a:latin typeface="Arialle"/>
            </a:endParaRPr>
          </a:p>
        </p:txBody>
      </p:sp>
      <p:grpSp>
        <p:nvGrpSpPr>
          <p:cNvPr id="22" name="Group 22"/>
          <p:cNvGrpSpPr>
            <a:grpSpLocks noChangeAspect="1"/>
          </p:cNvGrpSpPr>
          <p:nvPr/>
        </p:nvGrpSpPr>
        <p:grpSpPr>
          <a:xfrm>
            <a:off x="1504478" y="1684431"/>
            <a:ext cx="592074" cy="666084"/>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25" name="Group 25"/>
          <p:cNvGrpSpPr>
            <a:grpSpLocks noChangeAspect="1"/>
          </p:cNvGrpSpPr>
          <p:nvPr/>
        </p:nvGrpSpPr>
        <p:grpSpPr>
          <a:xfrm rot="-10800000">
            <a:off x="3879121" y="5916958"/>
            <a:ext cx="730492" cy="821803"/>
            <a:chOff x="0" y="0"/>
            <a:chExt cx="5370413" cy="6041715"/>
          </a:xfrm>
        </p:grpSpPr>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8" name="Group 28"/>
          <p:cNvGrpSpPr>
            <a:grpSpLocks noChangeAspect="1"/>
          </p:cNvGrpSpPr>
          <p:nvPr/>
        </p:nvGrpSpPr>
        <p:grpSpPr>
          <a:xfrm rot="-10800000">
            <a:off x="15892989" y="7521751"/>
            <a:ext cx="625355" cy="703524"/>
            <a:chOff x="0" y="0"/>
            <a:chExt cx="5370413" cy="6041715"/>
          </a:xfrm>
        </p:grpSpPr>
        <p:sp>
          <p:nvSpPr>
            <p:cNvPr id="29" name="Freeform 2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9D549"/>
            </a:solidFill>
          </p:spPr>
        </p:sp>
        <p:sp>
          <p:nvSpPr>
            <p:cNvPr id="30" name="Freeform 3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9D549"/>
            </a:solidFill>
            <a:ln w="12700">
              <a:solidFill>
                <a:srgbClr val="000000"/>
              </a:solidFill>
            </a:ln>
          </p:spPr>
        </p:sp>
      </p:grpSp>
      <p:grpSp>
        <p:nvGrpSpPr>
          <p:cNvPr id="37" name="Group 37"/>
          <p:cNvGrpSpPr>
            <a:grpSpLocks noChangeAspect="1"/>
          </p:cNvGrpSpPr>
          <p:nvPr/>
        </p:nvGrpSpPr>
        <p:grpSpPr>
          <a:xfrm rot="-2062897">
            <a:off x="16413961" y="1242537"/>
            <a:ext cx="347718" cy="391182"/>
            <a:chOff x="0" y="0"/>
            <a:chExt cx="5370413" cy="6041715"/>
          </a:xfrm>
        </p:grpSpPr>
        <p:sp>
          <p:nvSpPr>
            <p:cNvPr id="38" name="Freeform 3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39" name="Freeform 3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40" name="Group 40"/>
          <p:cNvGrpSpPr>
            <a:grpSpLocks noChangeAspect="1"/>
          </p:cNvGrpSpPr>
          <p:nvPr/>
        </p:nvGrpSpPr>
        <p:grpSpPr>
          <a:xfrm rot="-4910571">
            <a:off x="16625848" y="1821672"/>
            <a:ext cx="297672" cy="334881"/>
            <a:chOff x="0" y="0"/>
            <a:chExt cx="5370413" cy="6041715"/>
          </a:xfrm>
        </p:grpSpPr>
        <p:sp>
          <p:nvSpPr>
            <p:cNvPr id="41" name="Freeform 4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42" name="Freeform 4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43" name="Group 43"/>
          <p:cNvGrpSpPr>
            <a:grpSpLocks noChangeAspect="1"/>
          </p:cNvGrpSpPr>
          <p:nvPr/>
        </p:nvGrpSpPr>
        <p:grpSpPr>
          <a:xfrm rot="547080">
            <a:off x="15783928" y="1992760"/>
            <a:ext cx="297672" cy="334881"/>
            <a:chOff x="0" y="0"/>
            <a:chExt cx="5370413" cy="6041715"/>
          </a:xfrm>
        </p:grpSpPr>
        <p:sp>
          <p:nvSpPr>
            <p:cNvPr id="44" name="Freeform 4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45" name="Freeform 4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46" name="Group 46"/>
          <p:cNvGrpSpPr>
            <a:grpSpLocks noChangeAspect="1"/>
          </p:cNvGrpSpPr>
          <p:nvPr/>
        </p:nvGrpSpPr>
        <p:grpSpPr>
          <a:xfrm rot="3571435">
            <a:off x="15554337" y="1491575"/>
            <a:ext cx="347718" cy="391182"/>
            <a:chOff x="0" y="0"/>
            <a:chExt cx="5370413" cy="6041715"/>
          </a:xfrm>
        </p:grpSpPr>
        <p:sp>
          <p:nvSpPr>
            <p:cNvPr id="47" name="Freeform 4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48" name="Freeform 4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49" name="Group 49"/>
          <p:cNvGrpSpPr>
            <a:grpSpLocks noChangeAspect="1"/>
          </p:cNvGrpSpPr>
          <p:nvPr/>
        </p:nvGrpSpPr>
        <p:grpSpPr>
          <a:xfrm rot="-885144">
            <a:off x="14730715" y="1622433"/>
            <a:ext cx="347718" cy="391182"/>
            <a:chOff x="0" y="0"/>
            <a:chExt cx="5370413" cy="6041715"/>
          </a:xfrm>
        </p:grpSpPr>
        <p:sp>
          <p:nvSpPr>
            <p:cNvPr id="50" name="Freeform 5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51" name="Freeform 5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pic>
        <p:nvPicPr>
          <p:cNvPr id="1026" name="Picture 2" descr="kendini geliştirmek » Hülya Mutl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515" y="2902972"/>
            <a:ext cx="4867472" cy="5265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CD6B0"/>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691932" y="2147148"/>
            <a:ext cx="10141139" cy="1196700"/>
          </a:xfrm>
          <a:prstGeom prst="rect">
            <a:avLst/>
          </a:prstGeom>
        </p:spPr>
        <p:txBody>
          <a:bodyPr lIns="0" tIns="0" rIns="0" bIns="0" rtlCol="0" anchor="t">
            <a:spAutoFit/>
          </a:bodyPr>
          <a:lstStyle/>
          <a:p>
            <a:pPr>
              <a:lnSpc>
                <a:spcPts val="9785"/>
              </a:lnSpc>
            </a:pPr>
            <a:r>
              <a:rPr lang="en-US" sz="6989">
                <a:solidFill>
                  <a:srgbClr val="35586D"/>
                </a:solidFill>
                <a:latin typeface="Antonio Bold"/>
              </a:rPr>
              <a:t>ÖĞRENME İLE</a:t>
            </a:r>
          </a:p>
        </p:txBody>
      </p:sp>
      <p:sp>
        <p:nvSpPr>
          <p:cNvPr id="12" name="TextBox 12"/>
          <p:cNvSpPr txBox="1"/>
          <p:nvPr/>
        </p:nvSpPr>
        <p:spPr>
          <a:xfrm>
            <a:off x="8920958" y="2903058"/>
            <a:ext cx="7207504" cy="6822380"/>
          </a:xfrm>
          <a:prstGeom prst="rect">
            <a:avLst/>
          </a:prstGeom>
        </p:spPr>
        <p:txBody>
          <a:bodyPr wrap="square" lIns="0" tIns="0" rIns="0" bIns="0" rtlCol="0" anchor="t">
            <a:spAutoFit/>
          </a:bodyPr>
          <a:lstStyle/>
          <a:p>
            <a:pPr algn="just">
              <a:lnSpc>
                <a:spcPts val="3792"/>
              </a:lnSpc>
            </a:pPr>
            <a:r>
              <a:rPr lang="en-US" sz="2708" dirty="0">
                <a:solidFill>
                  <a:srgbClr val="35586D"/>
                </a:solidFill>
                <a:latin typeface="Arialle"/>
              </a:rPr>
              <a:t>Beyninizin </a:t>
            </a:r>
            <a:r>
              <a:rPr lang="en-US" sz="2708" dirty="0" err="1">
                <a:solidFill>
                  <a:srgbClr val="35586D"/>
                </a:solidFill>
                <a:latin typeface="Arialle"/>
              </a:rPr>
              <a:t>potansiyelini</a:t>
            </a:r>
            <a:r>
              <a:rPr lang="en-US" sz="2708" dirty="0">
                <a:solidFill>
                  <a:srgbClr val="35586D"/>
                </a:solidFill>
                <a:latin typeface="Arialle"/>
              </a:rPr>
              <a:t> </a:t>
            </a:r>
            <a:r>
              <a:rPr lang="en-US" sz="2708" dirty="0" err="1">
                <a:solidFill>
                  <a:srgbClr val="35586D"/>
                </a:solidFill>
                <a:latin typeface="Arialle"/>
              </a:rPr>
              <a:t>nasıl</a:t>
            </a:r>
            <a:r>
              <a:rPr lang="en-US" sz="2708" dirty="0">
                <a:solidFill>
                  <a:srgbClr val="35586D"/>
                </a:solidFill>
                <a:latin typeface="Arialle"/>
              </a:rPr>
              <a:t> </a:t>
            </a:r>
            <a:r>
              <a:rPr lang="en-US" sz="2708" dirty="0" err="1">
                <a:solidFill>
                  <a:srgbClr val="35586D"/>
                </a:solidFill>
                <a:latin typeface="Arialle"/>
              </a:rPr>
              <a:t>daha</a:t>
            </a:r>
            <a:r>
              <a:rPr lang="en-US" sz="2708" dirty="0">
                <a:solidFill>
                  <a:srgbClr val="35586D"/>
                </a:solidFill>
                <a:latin typeface="Arialle"/>
              </a:rPr>
              <a:t> </a:t>
            </a:r>
            <a:r>
              <a:rPr lang="en-US" sz="2708" dirty="0" err="1">
                <a:solidFill>
                  <a:srgbClr val="35586D"/>
                </a:solidFill>
                <a:latin typeface="Arialle"/>
              </a:rPr>
              <a:t>üst</a:t>
            </a:r>
            <a:r>
              <a:rPr lang="en-US" sz="2708" dirty="0">
                <a:solidFill>
                  <a:srgbClr val="35586D"/>
                </a:solidFill>
                <a:latin typeface="Arialle"/>
              </a:rPr>
              <a:t> </a:t>
            </a:r>
            <a:r>
              <a:rPr lang="en-US" sz="2708" dirty="0" err="1">
                <a:solidFill>
                  <a:srgbClr val="35586D"/>
                </a:solidFill>
                <a:latin typeface="Arialle"/>
              </a:rPr>
              <a:t>bir</a:t>
            </a:r>
            <a:r>
              <a:rPr lang="en-US" sz="2708" dirty="0">
                <a:solidFill>
                  <a:srgbClr val="35586D"/>
                </a:solidFill>
                <a:latin typeface="Arialle"/>
              </a:rPr>
              <a:t> </a:t>
            </a:r>
            <a:r>
              <a:rPr lang="en-US" sz="2708" dirty="0" err="1">
                <a:solidFill>
                  <a:srgbClr val="35586D"/>
                </a:solidFill>
                <a:latin typeface="Arialle"/>
              </a:rPr>
              <a:t>seviyeye</a:t>
            </a:r>
            <a:r>
              <a:rPr lang="en-US" sz="2708" dirty="0">
                <a:solidFill>
                  <a:srgbClr val="35586D"/>
                </a:solidFill>
                <a:latin typeface="Arialle"/>
              </a:rPr>
              <a:t> </a:t>
            </a:r>
            <a:r>
              <a:rPr lang="en-US" sz="2708" dirty="0" err="1">
                <a:solidFill>
                  <a:srgbClr val="35586D"/>
                </a:solidFill>
                <a:latin typeface="Arialle"/>
              </a:rPr>
              <a:t>çıkartabilirsiniz</a:t>
            </a:r>
            <a:r>
              <a:rPr lang="en-US" sz="2708" dirty="0">
                <a:solidFill>
                  <a:srgbClr val="35586D"/>
                </a:solidFill>
                <a:latin typeface="Arialle"/>
              </a:rPr>
              <a:t>? </a:t>
            </a:r>
            <a:r>
              <a:rPr lang="en-US" sz="2708" dirty="0" err="1">
                <a:solidFill>
                  <a:srgbClr val="35586D"/>
                </a:solidFill>
                <a:latin typeface="Arialle"/>
              </a:rPr>
              <a:t>Hafızanızı</a:t>
            </a:r>
            <a:r>
              <a:rPr lang="en-US" sz="2708" dirty="0">
                <a:solidFill>
                  <a:srgbClr val="35586D"/>
                </a:solidFill>
                <a:latin typeface="Arialle"/>
              </a:rPr>
              <a:t> </a:t>
            </a:r>
            <a:r>
              <a:rPr lang="en-US" sz="2708" dirty="0" err="1">
                <a:solidFill>
                  <a:srgbClr val="35586D"/>
                </a:solidFill>
                <a:latin typeface="Arialle"/>
              </a:rPr>
              <a:t>güçlendirmekten</a:t>
            </a:r>
            <a:r>
              <a:rPr lang="en-US" sz="2708" dirty="0">
                <a:solidFill>
                  <a:srgbClr val="35586D"/>
                </a:solidFill>
                <a:latin typeface="Arialle"/>
              </a:rPr>
              <a:t> </a:t>
            </a:r>
            <a:r>
              <a:rPr lang="en-US" sz="2708" dirty="0" err="1">
                <a:solidFill>
                  <a:srgbClr val="35586D"/>
                </a:solidFill>
                <a:latin typeface="Arialle"/>
              </a:rPr>
              <a:t>tutun</a:t>
            </a:r>
            <a:r>
              <a:rPr lang="en-US" sz="2708" dirty="0">
                <a:solidFill>
                  <a:srgbClr val="35586D"/>
                </a:solidFill>
                <a:latin typeface="Arialle"/>
              </a:rPr>
              <a:t> da </a:t>
            </a:r>
            <a:r>
              <a:rPr lang="en-US" sz="2708" dirty="0" err="1">
                <a:solidFill>
                  <a:srgbClr val="35586D"/>
                </a:solidFill>
                <a:latin typeface="Arialle"/>
              </a:rPr>
              <a:t>işleri</a:t>
            </a:r>
            <a:r>
              <a:rPr lang="en-US" sz="2708" dirty="0">
                <a:solidFill>
                  <a:srgbClr val="35586D"/>
                </a:solidFill>
                <a:latin typeface="Arialle"/>
              </a:rPr>
              <a:t> </a:t>
            </a:r>
            <a:r>
              <a:rPr lang="en-US" sz="2708" dirty="0" err="1">
                <a:solidFill>
                  <a:srgbClr val="35586D"/>
                </a:solidFill>
                <a:latin typeface="Arialle"/>
              </a:rPr>
              <a:t>erteleme</a:t>
            </a:r>
            <a:r>
              <a:rPr lang="en-US" sz="2708" dirty="0">
                <a:solidFill>
                  <a:srgbClr val="35586D"/>
                </a:solidFill>
                <a:latin typeface="Arialle"/>
              </a:rPr>
              <a:t> </a:t>
            </a:r>
            <a:r>
              <a:rPr lang="en-US" sz="2708" dirty="0" err="1">
                <a:solidFill>
                  <a:srgbClr val="35586D"/>
                </a:solidFill>
                <a:latin typeface="Arialle"/>
              </a:rPr>
              <a:t>hastalığıyla</a:t>
            </a:r>
            <a:r>
              <a:rPr lang="en-US" sz="2708" dirty="0">
                <a:solidFill>
                  <a:srgbClr val="35586D"/>
                </a:solidFill>
                <a:latin typeface="Arialle"/>
              </a:rPr>
              <a:t> </a:t>
            </a:r>
            <a:r>
              <a:rPr lang="en-US" sz="2708" dirty="0" err="1">
                <a:solidFill>
                  <a:srgbClr val="35586D"/>
                </a:solidFill>
                <a:latin typeface="Arialle"/>
              </a:rPr>
              <a:t>mücadeleye</a:t>
            </a:r>
            <a:r>
              <a:rPr lang="en-US" sz="2708" dirty="0">
                <a:solidFill>
                  <a:srgbClr val="35586D"/>
                </a:solidFill>
                <a:latin typeface="Arialle"/>
              </a:rPr>
              <a:t> </a:t>
            </a:r>
            <a:r>
              <a:rPr lang="en-US" sz="2708" dirty="0" err="1">
                <a:solidFill>
                  <a:srgbClr val="35586D"/>
                </a:solidFill>
                <a:latin typeface="Arialle"/>
              </a:rPr>
              <a:t>kadar</a:t>
            </a:r>
            <a:r>
              <a:rPr lang="en-US" sz="2708" dirty="0">
                <a:solidFill>
                  <a:srgbClr val="35586D"/>
                </a:solidFill>
                <a:latin typeface="Arialle"/>
              </a:rPr>
              <a:t> </a:t>
            </a:r>
            <a:r>
              <a:rPr lang="en-US" sz="2708" dirty="0" err="1">
                <a:solidFill>
                  <a:srgbClr val="35586D"/>
                </a:solidFill>
                <a:latin typeface="Arialle"/>
              </a:rPr>
              <a:t>pek</a:t>
            </a:r>
            <a:r>
              <a:rPr lang="en-US" sz="2708" dirty="0">
                <a:solidFill>
                  <a:srgbClr val="35586D"/>
                </a:solidFill>
                <a:latin typeface="Arialle"/>
              </a:rPr>
              <a:t> </a:t>
            </a:r>
            <a:r>
              <a:rPr lang="en-US" sz="2708" dirty="0" err="1">
                <a:solidFill>
                  <a:srgbClr val="35586D"/>
                </a:solidFill>
                <a:latin typeface="Arialle"/>
              </a:rPr>
              <a:t>çok</a:t>
            </a:r>
            <a:r>
              <a:rPr lang="en-US" sz="2708" dirty="0">
                <a:solidFill>
                  <a:srgbClr val="35586D"/>
                </a:solidFill>
                <a:latin typeface="Arialle"/>
              </a:rPr>
              <a:t> </a:t>
            </a:r>
            <a:r>
              <a:rPr lang="en-US" sz="2708" dirty="0" err="1">
                <a:solidFill>
                  <a:srgbClr val="35586D"/>
                </a:solidFill>
                <a:latin typeface="Arialle"/>
              </a:rPr>
              <a:t>konuyu</a:t>
            </a:r>
            <a:r>
              <a:rPr lang="en-US" sz="2708" dirty="0">
                <a:solidFill>
                  <a:srgbClr val="35586D"/>
                </a:solidFill>
                <a:latin typeface="Arialle"/>
              </a:rPr>
              <a:t> </a:t>
            </a:r>
            <a:r>
              <a:rPr lang="en-US" sz="2708" dirty="0" err="1">
                <a:solidFill>
                  <a:srgbClr val="35586D"/>
                </a:solidFill>
                <a:latin typeface="Arialle"/>
              </a:rPr>
              <a:t>nasıl</a:t>
            </a:r>
            <a:r>
              <a:rPr lang="en-US" sz="2708" dirty="0">
                <a:solidFill>
                  <a:srgbClr val="35586D"/>
                </a:solidFill>
                <a:latin typeface="Arialle"/>
              </a:rPr>
              <a:t> </a:t>
            </a:r>
            <a:r>
              <a:rPr lang="en-US" sz="2708" dirty="0" err="1">
                <a:solidFill>
                  <a:srgbClr val="35586D"/>
                </a:solidFill>
                <a:latin typeface="Arialle"/>
              </a:rPr>
              <a:t>halledebiliriz</a:t>
            </a:r>
            <a:r>
              <a:rPr lang="en-US" sz="2708" dirty="0">
                <a:solidFill>
                  <a:srgbClr val="35586D"/>
                </a:solidFill>
                <a:latin typeface="Arialle"/>
              </a:rPr>
              <a:t>..</a:t>
            </a:r>
          </a:p>
          <a:p>
            <a:pPr algn="just">
              <a:lnSpc>
                <a:spcPts val="3792"/>
              </a:lnSpc>
            </a:pPr>
            <a:r>
              <a:rPr lang="en-US" sz="2708" dirty="0" err="1">
                <a:solidFill>
                  <a:srgbClr val="35586D"/>
                </a:solidFill>
                <a:latin typeface="Arialle"/>
              </a:rPr>
              <a:t>Eğitim</a:t>
            </a:r>
            <a:r>
              <a:rPr lang="en-US" sz="2708" dirty="0">
                <a:solidFill>
                  <a:srgbClr val="35586D"/>
                </a:solidFill>
                <a:latin typeface="Arialle"/>
              </a:rPr>
              <a:t> </a:t>
            </a:r>
            <a:r>
              <a:rPr lang="en-US" sz="2708" dirty="0" err="1">
                <a:solidFill>
                  <a:srgbClr val="35586D"/>
                </a:solidFill>
                <a:latin typeface="Arialle"/>
              </a:rPr>
              <a:t>gibi</a:t>
            </a:r>
            <a:r>
              <a:rPr lang="en-US" sz="2708" dirty="0">
                <a:solidFill>
                  <a:srgbClr val="35586D"/>
                </a:solidFill>
                <a:latin typeface="Arialle"/>
              </a:rPr>
              <a:t> </a:t>
            </a:r>
            <a:r>
              <a:rPr lang="en-US" sz="2708" dirty="0" err="1">
                <a:solidFill>
                  <a:srgbClr val="35586D"/>
                </a:solidFill>
                <a:latin typeface="Arialle"/>
              </a:rPr>
              <a:t>süregelen</a:t>
            </a:r>
            <a:r>
              <a:rPr lang="en-US" sz="2708" dirty="0">
                <a:solidFill>
                  <a:srgbClr val="35586D"/>
                </a:solidFill>
                <a:latin typeface="Arialle"/>
              </a:rPr>
              <a:t> </a:t>
            </a:r>
            <a:r>
              <a:rPr lang="en-US" sz="2708" dirty="0" err="1">
                <a:solidFill>
                  <a:srgbClr val="35586D"/>
                </a:solidFill>
                <a:latin typeface="Arialle"/>
              </a:rPr>
              <a:t>entelektüel</a:t>
            </a:r>
            <a:r>
              <a:rPr lang="en-US" sz="2708" dirty="0">
                <a:solidFill>
                  <a:srgbClr val="35586D"/>
                </a:solidFill>
                <a:latin typeface="Arialle"/>
              </a:rPr>
              <a:t> </a:t>
            </a:r>
            <a:r>
              <a:rPr lang="en-US" sz="2708" dirty="0" err="1">
                <a:solidFill>
                  <a:srgbClr val="35586D"/>
                </a:solidFill>
                <a:latin typeface="Arialle"/>
              </a:rPr>
              <a:t>faaliyetlere</a:t>
            </a:r>
            <a:r>
              <a:rPr lang="en-US" sz="2708" dirty="0">
                <a:solidFill>
                  <a:srgbClr val="35586D"/>
                </a:solidFill>
                <a:latin typeface="Arialle"/>
              </a:rPr>
              <a:t> </a:t>
            </a:r>
            <a:r>
              <a:rPr lang="en-US" sz="2708" dirty="0" err="1">
                <a:solidFill>
                  <a:srgbClr val="35586D"/>
                </a:solidFill>
                <a:latin typeface="Arialle"/>
              </a:rPr>
              <a:t>katılmak</a:t>
            </a:r>
            <a:r>
              <a:rPr lang="en-US" sz="2708" dirty="0">
                <a:solidFill>
                  <a:srgbClr val="35586D"/>
                </a:solidFill>
                <a:latin typeface="Arialle"/>
              </a:rPr>
              <a:t>, </a:t>
            </a:r>
            <a:r>
              <a:rPr lang="en-US" sz="2708" dirty="0" err="1">
                <a:solidFill>
                  <a:srgbClr val="35586D"/>
                </a:solidFill>
                <a:latin typeface="Arialle"/>
              </a:rPr>
              <a:t>bilişsel</a:t>
            </a:r>
            <a:r>
              <a:rPr lang="en-US" sz="2708" dirty="0">
                <a:solidFill>
                  <a:srgbClr val="35586D"/>
                </a:solidFill>
                <a:latin typeface="Arialle"/>
              </a:rPr>
              <a:t> </a:t>
            </a:r>
            <a:r>
              <a:rPr lang="en-US" sz="2708" dirty="0" err="1">
                <a:solidFill>
                  <a:srgbClr val="35586D"/>
                </a:solidFill>
                <a:latin typeface="Arialle"/>
              </a:rPr>
              <a:t>yeteneklerin</a:t>
            </a:r>
            <a:r>
              <a:rPr lang="en-US" sz="2708" dirty="0">
                <a:solidFill>
                  <a:srgbClr val="35586D"/>
                </a:solidFill>
                <a:latin typeface="Arialle"/>
              </a:rPr>
              <a:t> </a:t>
            </a:r>
            <a:r>
              <a:rPr lang="en-US" sz="2708" dirty="0" err="1">
                <a:solidFill>
                  <a:srgbClr val="35586D"/>
                </a:solidFill>
                <a:latin typeface="Arialle"/>
              </a:rPr>
              <a:t>gelişmesiyle</a:t>
            </a:r>
            <a:r>
              <a:rPr lang="en-US" sz="2708" dirty="0">
                <a:solidFill>
                  <a:srgbClr val="35586D"/>
                </a:solidFill>
                <a:latin typeface="Arialle"/>
              </a:rPr>
              <a:t> </a:t>
            </a:r>
            <a:r>
              <a:rPr lang="en-US" sz="2708" dirty="0" err="1">
                <a:solidFill>
                  <a:srgbClr val="35586D"/>
                </a:solidFill>
                <a:latin typeface="Arialle"/>
              </a:rPr>
              <a:t>bağlantılıdır</a:t>
            </a:r>
            <a:r>
              <a:rPr lang="en-US" sz="2708" dirty="0">
                <a:solidFill>
                  <a:srgbClr val="35586D"/>
                </a:solidFill>
                <a:latin typeface="Arialle"/>
              </a:rPr>
              <a:t>. Ayrıca </a:t>
            </a:r>
            <a:r>
              <a:rPr lang="en-US" sz="2708" dirty="0" err="1">
                <a:solidFill>
                  <a:srgbClr val="35586D"/>
                </a:solidFill>
                <a:latin typeface="Arialle"/>
              </a:rPr>
              <a:t>beyin</a:t>
            </a:r>
            <a:r>
              <a:rPr lang="en-US" sz="2708" dirty="0">
                <a:solidFill>
                  <a:srgbClr val="35586D"/>
                </a:solidFill>
                <a:latin typeface="Arialle"/>
              </a:rPr>
              <a:t> </a:t>
            </a:r>
            <a:r>
              <a:rPr lang="en-US" sz="2708" dirty="0" err="1">
                <a:solidFill>
                  <a:srgbClr val="35586D"/>
                </a:solidFill>
                <a:latin typeface="Arialle"/>
              </a:rPr>
              <a:t>sağlığını</a:t>
            </a:r>
            <a:r>
              <a:rPr lang="en-US" sz="2708" dirty="0">
                <a:solidFill>
                  <a:srgbClr val="35586D"/>
                </a:solidFill>
                <a:latin typeface="Arialle"/>
              </a:rPr>
              <a:t> </a:t>
            </a:r>
            <a:r>
              <a:rPr lang="en-US" sz="2708" dirty="0" err="1">
                <a:solidFill>
                  <a:srgbClr val="35586D"/>
                </a:solidFill>
                <a:latin typeface="Arialle"/>
              </a:rPr>
              <a:t>koruyarak</a:t>
            </a:r>
            <a:r>
              <a:rPr lang="en-US" sz="2708" dirty="0">
                <a:solidFill>
                  <a:srgbClr val="35586D"/>
                </a:solidFill>
                <a:latin typeface="Arialle"/>
              </a:rPr>
              <a:t> </a:t>
            </a:r>
            <a:r>
              <a:rPr lang="en-US" sz="2708" dirty="0" err="1">
                <a:solidFill>
                  <a:srgbClr val="35586D"/>
                </a:solidFill>
                <a:latin typeface="Arialle"/>
              </a:rPr>
              <a:t>bunama</a:t>
            </a:r>
            <a:r>
              <a:rPr lang="en-US" sz="2708" dirty="0">
                <a:solidFill>
                  <a:srgbClr val="35586D"/>
                </a:solidFill>
                <a:latin typeface="Arialle"/>
              </a:rPr>
              <a:t> ve Alzheimer </a:t>
            </a:r>
            <a:r>
              <a:rPr lang="en-US" sz="2708" dirty="0" err="1">
                <a:solidFill>
                  <a:srgbClr val="35586D"/>
                </a:solidFill>
                <a:latin typeface="Arialle"/>
              </a:rPr>
              <a:t>hastalığının</a:t>
            </a:r>
            <a:r>
              <a:rPr lang="en-US" sz="2708" dirty="0">
                <a:solidFill>
                  <a:srgbClr val="35586D"/>
                </a:solidFill>
                <a:latin typeface="Arialle"/>
              </a:rPr>
              <a:t> </a:t>
            </a:r>
            <a:r>
              <a:rPr lang="en-US" sz="2708" dirty="0" err="1">
                <a:solidFill>
                  <a:srgbClr val="35586D"/>
                </a:solidFill>
                <a:latin typeface="Arialle"/>
              </a:rPr>
              <a:t>başlangıcını</a:t>
            </a:r>
            <a:r>
              <a:rPr lang="en-US" sz="2708" dirty="0">
                <a:solidFill>
                  <a:srgbClr val="35586D"/>
                </a:solidFill>
                <a:latin typeface="Arialle"/>
              </a:rPr>
              <a:t> </a:t>
            </a:r>
            <a:r>
              <a:rPr lang="en-US" sz="2708" dirty="0" err="1" smtClean="0">
                <a:solidFill>
                  <a:srgbClr val="35586D"/>
                </a:solidFill>
                <a:latin typeface="Arialle"/>
              </a:rPr>
              <a:t>geciktirebilir</a:t>
            </a:r>
            <a:r>
              <a:rPr lang="tr-TR" sz="2708" dirty="0" smtClean="0">
                <a:solidFill>
                  <a:srgbClr val="35586D"/>
                </a:solidFill>
                <a:latin typeface="Arialle"/>
              </a:rPr>
              <a:t>iz</a:t>
            </a:r>
            <a:r>
              <a:rPr lang="en-US" sz="2708" dirty="0" smtClean="0">
                <a:solidFill>
                  <a:srgbClr val="35586D"/>
                </a:solidFill>
                <a:latin typeface="Arialle"/>
              </a:rPr>
              <a:t>.</a:t>
            </a: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p:txBody>
      </p:sp>
      <p:grpSp>
        <p:nvGrpSpPr>
          <p:cNvPr id="13" name="Group 13"/>
          <p:cNvGrpSpPr>
            <a:grpSpLocks noChangeAspect="1"/>
          </p:cNvGrpSpPr>
          <p:nvPr/>
        </p:nvGrpSpPr>
        <p:grpSpPr>
          <a:xfrm rot="-5797607">
            <a:off x="15447880" y="1509526"/>
            <a:ext cx="347718" cy="391182"/>
            <a:chOff x="0" y="0"/>
            <a:chExt cx="5370413" cy="6041715"/>
          </a:xfrm>
        </p:grpSpPr>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6" name="Group 16"/>
          <p:cNvGrpSpPr>
            <a:grpSpLocks noChangeAspect="1"/>
          </p:cNvGrpSpPr>
          <p:nvPr/>
        </p:nvGrpSpPr>
        <p:grpSpPr>
          <a:xfrm rot="-8645281">
            <a:off x="16198382" y="1314765"/>
            <a:ext cx="297672" cy="334881"/>
            <a:chOff x="0" y="0"/>
            <a:chExt cx="5370413" cy="6041715"/>
          </a:xfrm>
        </p:grpSpPr>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9" name="Group 19"/>
          <p:cNvGrpSpPr>
            <a:grpSpLocks noChangeAspect="1"/>
          </p:cNvGrpSpPr>
          <p:nvPr/>
        </p:nvGrpSpPr>
        <p:grpSpPr>
          <a:xfrm rot="-662314">
            <a:off x="15963702" y="2421821"/>
            <a:ext cx="297672" cy="334881"/>
            <a:chOff x="0" y="0"/>
            <a:chExt cx="5370413" cy="6041715"/>
          </a:xfrm>
        </p:grpSpPr>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2" name="Group 22"/>
          <p:cNvGrpSpPr>
            <a:grpSpLocks noChangeAspect="1"/>
          </p:cNvGrpSpPr>
          <p:nvPr/>
        </p:nvGrpSpPr>
        <p:grpSpPr>
          <a:xfrm rot="1567620">
            <a:off x="15002643" y="2310640"/>
            <a:ext cx="347718" cy="391182"/>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sp>
        <p:nvSpPr>
          <p:cNvPr id="28" name="Freeform 28"/>
          <p:cNvSpPr/>
          <p:nvPr/>
        </p:nvSpPr>
        <p:spPr>
          <a:xfrm>
            <a:off x="1784462" y="4590374"/>
            <a:ext cx="6764425" cy="3788078"/>
          </a:xfrm>
          <a:custGeom>
            <a:avLst/>
            <a:gdLst/>
            <a:ahLst/>
            <a:cxnLst/>
            <a:rect l="l" t="t" r="r" b="b"/>
            <a:pathLst>
              <a:path w="6764425" h="3788078">
                <a:moveTo>
                  <a:pt x="0" y="0"/>
                </a:moveTo>
                <a:lnTo>
                  <a:pt x="6764425" y="0"/>
                </a:lnTo>
                <a:lnTo>
                  <a:pt x="6764425" y="3788078"/>
                </a:lnTo>
                <a:lnTo>
                  <a:pt x="0" y="3788078"/>
                </a:lnTo>
                <a:lnTo>
                  <a:pt x="0" y="0"/>
                </a:lnTo>
                <a:close/>
              </a:path>
            </a:pathLst>
          </a:custGeom>
          <a:blipFill>
            <a:blip r:embed="rId2"/>
            <a:stretch>
              <a:fillRect/>
            </a:stretch>
          </a:blipFill>
        </p:spPr>
      </p:sp>
    </p:spTree>
  </p:cSld>
  <p:clrMapOvr>
    <a:masterClrMapping/>
  </p:clrMapOvr>
  <p:transition spd="slow">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CD6B0"/>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465884" y="1345083"/>
            <a:ext cx="10141139" cy="1256754"/>
          </a:xfrm>
          <a:prstGeom prst="rect">
            <a:avLst/>
          </a:prstGeom>
        </p:spPr>
        <p:txBody>
          <a:bodyPr wrap="square" lIns="0" tIns="0" rIns="0" bIns="0" rtlCol="0" anchor="t">
            <a:spAutoFit/>
          </a:bodyPr>
          <a:lstStyle/>
          <a:p>
            <a:pPr>
              <a:lnSpc>
                <a:spcPts val="9785"/>
              </a:lnSpc>
            </a:pPr>
            <a:r>
              <a:rPr lang="en-US" sz="6989" dirty="0">
                <a:solidFill>
                  <a:srgbClr val="35586D"/>
                </a:solidFill>
                <a:latin typeface="Antonio Bold"/>
              </a:rPr>
              <a:t>ÖĞRENME </a:t>
            </a:r>
            <a:r>
              <a:rPr lang="en-US" sz="6989" dirty="0" smtClean="0">
                <a:solidFill>
                  <a:srgbClr val="35586D"/>
                </a:solidFill>
                <a:latin typeface="Antonio Bold"/>
              </a:rPr>
              <a:t>İLE</a:t>
            </a:r>
            <a:r>
              <a:rPr lang="tr-TR" sz="6989" dirty="0" smtClean="0">
                <a:solidFill>
                  <a:srgbClr val="35586D"/>
                </a:solidFill>
                <a:latin typeface="Antonio Bold"/>
              </a:rPr>
              <a:t> SAĞLIK</a:t>
            </a:r>
            <a:endParaRPr lang="en-US" sz="6989" dirty="0">
              <a:solidFill>
                <a:srgbClr val="35586D"/>
              </a:solidFill>
              <a:latin typeface="Antonio Bold"/>
            </a:endParaRPr>
          </a:p>
        </p:txBody>
      </p:sp>
      <p:sp>
        <p:nvSpPr>
          <p:cNvPr id="12" name="TextBox 12"/>
          <p:cNvSpPr txBox="1"/>
          <p:nvPr/>
        </p:nvSpPr>
        <p:spPr>
          <a:xfrm>
            <a:off x="8473351" y="2903058"/>
            <a:ext cx="7655111" cy="5994270"/>
          </a:xfrm>
          <a:prstGeom prst="rect">
            <a:avLst/>
          </a:prstGeom>
        </p:spPr>
        <p:txBody>
          <a:bodyPr wrap="square" lIns="0" tIns="0" rIns="0" bIns="0" rtlCol="0" anchor="t">
            <a:spAutoFit/>
          </a:bodyPr>
          <a:lstStyle/>
          <a:p>
            <a:pPr>
              <a:lnSpc>
                <a:spcPct val="107000"/>
              </a:lnSpc>
              <a:spcAft>
                <a:spcPts val="0"/>
              </a:spcAft>
            </a:pPr>
            <a:r>
              <a:rPr lang="tr-TR" sz="2708" dirty="0" smtClean="0">
                <a:solidFill>
                  <a:srgbClr val="35586D"/>
                </a:solidFill>
                <a:latin typeface="Arialle"/>
              </a:rPr>
              <a:t>«Türkiye'de 65 yaş </a:t>
            </a:r>
            <a:r>
              <a:rPr lang="tr-TR" sz="2708" dirty="0">
                <a:solidFill>
                  <a:srgbClr val="35586D"/>
                </a:solidFill>
                <a:latin typeface="Arialle"/>
              </a:rPr>
              <a:t>üstü nüfusumuz 8 buçuk milyon </a:t>
            </a:r>
            <a:r>
              <a:rPr lang="tr-TR" sz="2708" dirty="0" smtClean="0">
                <a:solidFill>
                  <a:srgbClr val="35586D"/>
                </a:solidFill>
                <a:latin typeface="Arialle"/>
              </a:rPr>
              <a:t>Bundan 15 </a:t>
            </a:r>
            <a:r>
              <a:rPr lang="tr-TR" sz="2708" dirty="0">
                <a:solidFill>
                  <a:srgbClr val="35586D"/>
                </a:solidFill>
                <a:latin typeface="Arialle"/>
              </a:rPr>
              <a:t>sene sonra </a:t>
            </a:r>
            <a:r>
              <a:rPr lang="tr-TR" sz="2708" dirty="0" smtClean="0">
                <a:solidFill>
                  <a:srgbClr val="35586D"/>
                </a:solidFill>
                <a:latin typeface="Arialle"/>
              </a:rPr>
              <a:t>16- </a:t>
            </a:r>
            <a:r>
              <a:rPr lang="tr-TR" sz="2708" dirty="0">
                <a:solidFill>
                  <a:srgbClr val="35586D"/>
                </a:solidFill>
                <a:latin typeface="Arialle"/>
              </a:rPr>
              <a:t>17 milyona </a:t>
            </a:r>
            <a:r>
              <a:rPr lang="tr-TR" sz="2708" dirty="0" smtClean="0">
                <a:solidFill>
                  <a:srgbClr val="35586D"/>
                </a:solidFill>
                <a:latin typeface="Arialle"/>
              </a:rPr>
              <a:t>çıkacak. Tabii </a:t>
            </a:r>
            <a:r>
              <a:rPr lang="tr-TR" sz="2708" dirty="0">
                <a:solidFill>
                  <a:srgbClr val="35586D"/>
                </a:solidFill>
                <a:latin typeface="Arialle"/>
              </a:rPr>
              <a:t>ki güzel yani teknolojiyle Biz</a:t>
            </a:r>
          </a:p>
          <a:p>
            <a:pPr>
              <a:lnSpc>
                <a:spcPct val="107000"/>
              </a:lnSpc>
              <a:spcAft>
                <a:spcPts val="0"/>
              </a:spcAft>
            </a:pPr>
            <a:r>
              <a:rPr lang="tr-TR" sz="2708" dirty="0">
                <a:solidFill>
                  <a:srgbClr val="35586D"/>
                </a:solidFill>
                <a:latin typeface="Arialle"/>
              </a:rPr>
              <a:t>yaşı uzattık ama neyi değiştiremedik</a:t>
            </a:r>
          </a:p>
          <a:p>
            <a:pPr>
              <a:lnSpc>
                <a:spcPct val="107000"/>
              </a:lnSpc>
              <a:spcAft>
                <a:spcPts val="0"/>
              </a:spcAft>
            </a:pPr>
            <a:r>
              <a:rPr lang="tr-TR" sz="2708" dirty="0">
                <a:solidFill>
                  <a:srgbClr val="35586D"/>
                </a:solidFill>
                <a:latin typeface="Arialle"/>
              </a:rPr>
              <a:t>hastalıkların gelmesini değiştiremedik</a:t>
            </a:r>
          </a:p>
          <a:p>
            <a:pPr>
              <a:lnSpc>
                <a:spcPct val="107000"/>
              </a:lnSpc>
              <a:spcAft>
                <a:spcPts val="0"/>
              </a:spcAft>
            </a:pPr>
            <a:r>
              <a:rPr lang="tr-TR" sz="2708" dirty="0">
                <a:solidFill>
                  <a:srgbClr val="35586D"/>
                </a:solidFill>
                <a:latin typeface="Arialle"/>
              </a:rPr>
              <a:t>tam tersi hastalıkları daha da çabuk</a:t>
            </a:r>
          </a:p>
          <a:p>
            <a:pPr algn="just">
              <a:lnSpc>
                <a:spcPct val="107000"/>
              </a:lnSpc>
              <a:spcAft>
                <a:spcPts val="800"/>
              </a:spcAft>
            </a:pPr>
            <a:r>
              <a:rPr lang="tr-TR" sz="2708" dirty="0">
                <a:solidFill>
                  <a:srgbClr val="35586D"/>
                </a:solidFill>
                <a:latin typeface="Arialle"/>
              </a:rPr>
              <a:t>getiriyoruz </a:t>
            </a:r>
            <a:r>
              <a:rPr lang="tr-TR" sz="2708" dirty="0">
                <a:solidFill>
                  <a:srgbClr val="35586D"/>
                </a:solidFill>
                <a:latin typeface="Arialle"/>
              </a:rPr>
              <a:t>.</a:t>
            </a:r>
            <a:r>
              <a:rPr lang="tr-TR" sz="2708" dirty="0">
                <a:solidFill>
                  <a:srgbClr val="35586D"/>
                </a:solidFill>
                <a:latin typeface="Arialle"/>
              </a:rPr>
              <a:t> </a:t>
            </a:r>
            <a:r>
              <a:rPr lang="tr-TR" sz="2708" dirty="0">
                <a:solidFill>
                  <a:srgbClr val="35586D"/>
                </a:solidFill>
                <a:latin typeface="Arialle"/>
              </a:rPr>
              <a:t>Dünya Sağlık Örgütü önümüzdeki 15-20 </a:t>
            </a:r>
            <a:r>
              <a:rPr lang="tr-TR" sz="2708" dirty="0" smtClean="0">
                <a:solidFill>
                  <a:srgbClr val="35586D"/>
                </a:solidFill>
                <a:latin typeface="Arialle"/>
              </a:rPr>
              <a:t>yıl Alzheimer en </a:t>
            </a:r>
            <a:r>
              <a:rPr lang="tr-TR" sz="2708" dirty="0">
                <a:solidFill>
                  <a:srgbClr val="35586D"/>
                </a:solidFill>
                <a:latin typeface="Arialle"/>
              </a:rPr>
              <a:t>büyük </a:t>
            </a:r>
            <a:r>
              <a:rPr lang="tr-TR" sz="2708" dirty="0" smtClean="0">
                <a:solidFill>
                  <a:srgbClr val="35586D"/>
                </a:solidFill>
                <a:latin typeface="Arialle"/>
              </a:rPr>
              <a:t>salgını olacak (Oylum Talu-Prof. </a:t>
            </a:r>
            <a:r>
              <a:rPr lang="tr-TR" sz="2708" dirty="0" err="1" smtClean="0">
                <a:solidFill>
                  <a:srgbClr val="35586D"/>
                </a:solidFill>
                <a:latin typeface="Arialle"/>
              </a:rPr>
              <a:t>Dr.Derya</a:t>
            </a:r>
            <a:r>
              <a:rPr lang="tr-TR" sz="2708" dirty="0" smtClean="0">
                <a:solidFill>
                  <a:srgbClr val="35586D"/>
                </a:solidFill>
                <a:latin typeface="Arialle"/>
              </a:rPr>
              <a:t> </a:t>
            </a:r>
            <a:r>
              <a:rPr lang="tr-TR" sz="2708" dirty="0" err="1" smtClean="0">
                <a:solidFill>
                  <a:srgbClr val="35586D"/>
                </a:solidFill>
                <a:latin typeface="Arialle"/>
              </a:rPr>
              <a:t>Uluöz</a:t>
            </a:r>
            <a:r>
              <a:rPr lang="tr-TR" sz="2708" dirty="0" smtClean="0">
                <a:solidFill>
                  <a:srgbClr val="35586D"/>
                </a:solidFill>
                <a:latin typeface="Arialle"/>
              </a:rPr>
              <a:t>)»</a:t>
            </a:r>
            <a:endParaRPr lang="tr-TR" sz="2708" dirty="0">
              <a:solidFill>
                <a:srgbClr val="35586D"/>
              </a:solidFill>
              <a:latin typeface="Arialle"/>
            </a:endParaRPr>
          </a:p>
          <a:p>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p:txBody>
      </p:sp>
      <p:grpSp>
        <p:nvGrpSpPr>
          <p:cNvPr id="13" name="Group 13"/>
          <p:cNvGrpSpPr>
            <a:grpSpLocks noChangeAspect="1"/>
          </p:cNvGrpSpPr>
          <p:nvPr/>
        </p:nvGrpSpPr>
        <p:grpSpPr>
          <a:xfrm rot="-5797607">
            <a:off x="15447880" y="1509526"/>
            <a:ext cx="347718" cy="391182"/>
            <a:chOff x="0" y="0"/>
            <a:chExt cx="5370413" cy="6041715"/>
          </a:xfrm>
        </p:grpSpPr>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6" name="Group 16"/>
          <p:cNvGrpSpPr>
            <a:grpSpLocks noChangeAspect="1"/>
          </p:cNvGrpSpPr>
          <p:nvPr/>
        </p:nvGrpSpPr>
        <p:grpSpPr>
          <a:xfrm rot="-8645281">
            <a:off x="16198382" y="1314765"/>
            <a:ext cx="297672" cy="334881"/>
            <a:chOff x="0" y="0"/>
            <a:chExt cx="5370413" cy="6041715"/>
          </a:xfrm>
        </p:grpSpPr>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9" name="Group 19"/>
          <p:cNvGrpSpPr>
            <a:grpSpLocks noChangeAspect="1"/>
          </p:cNvGrpSpPr>
          <p:nvPr/>
        </p:nvGrpSpPr>
        <p:grpSpPr>
          <a:xfrm rot="-662314">
            <a:off x="15963702" y="2421821"/>
            <a:ext cx="297672" cy="334881"/>
            <a:chOff x="0" y="0"/>
            <a:chExt cx="5370413" cy="6041715"/>
          </a:xfrm>
        </p:grpSpPr>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2" name="Group 22"/>
          <p:cNvGrpSpPr>
            <a:grpSpLocks noChangeAspect="1"/>
          </p:cNvGrpSpPr>
          <p:nvPr/>
        </p:nvGrpSpPr>
        <p:grpSpPr>
          <a:xfrm rot="1567620">
            <a:off x="15002643" y="2310640"/>
            <a:ext cx="347718" cy="391182"/>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pic>
        <p:nvPicPr>
          <p:cNvPr id="25" name="Resim 24"/>
          <p:cNvPicPr>
            <a:picLocks noChangeAspect="1"/>
          </p:cNvPicPr>
          <p:nvPr/>
        </p:nvPicPr>
        <p:blipFill>
          <a:blip r:embed="rId2"/>
          <a:stretch>
            <a:fillRect/>
          </a:stretch>
        </p:blipFill>
        <p:spPr>
          <a:xfrm>
            <a:off x="1455206" y="3489155"/>
            <a:ext cx="6591639" cy="4473745"/>
          </a:xfrm>
          <a:prstGeom prst="rect">
            <a:avLst/>
          </a:prstGeom>
        </p:spPr>
      </p:pic>
    </p:spTree>
    <p:extLst>
      <p:ext uri="{BB962C8B-B14F-4D97-AF65-F5344CB8AC3E}">
        <p14:creationId xmlns:p14="http://schemas.microsoft.com/office/powerpoint/2010/main" val="2670383878"/>
      </p:ext>
    </p:extLst>
  </p:cSld>
  <p:clrMapOvr>
    <a:masterClrMapping/>
  </p:clrMapOvr>
  <p:transition spd="slow">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CD6B0"/>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691932" y="2147148"/>
            <a:ext cx="10141139" cy="1196700"/>
          </a:xfrm>
          <a:prstGeom prst="rect">
            <a:avLst/>
          </a:prstGeom>
        </p:spPr>
        <p:txBody>
          <a:bodyPr lIns="0" tIns="0" rIns="0" bIns="0" rtlCol="0" anchor="t">
            <a:spAutoFit/>
          </a:bodyPr>
          <a:lstStyle/>
          <a:p>
            <a:pPr>
              <a:lnSpc>
                <a:spcPts val="9785"/>
              </a:lnSpc>
            </a:pPr>
            <a:r>
              <a:rPr lang="en-US" sz="6989">
                <a:solidFill>
                  <a:srgbClr val="35586D"/>
                </a:solidFill>
                <a:latin typeface="Antonio Bold"/>
              </a:rPr>
              <a:t>ÖĞRENME İLE</a:t>
            </a:r>
          </a:p>
        </p:txBody>
      </p:sp>
      <p:sp>
        <p:nvSpPr>
          <p:cNvPr id="12" name="TextBox 12"/>
          <p:cNvSpPr txBox="1"/>
          <p:nvPr/>
        </p:nvSpPr>
        <p:spPr>
          <a:xfrm>
            <a:off x="8920958" y="2903058"/>
            <a:ext cx="7207504" cy="8335743"/>
          </a:xfrm>
          <a:prstGeom prst="rect">
            <a:avLst/>
          </a:prstGeom>
        </p:spPr>
        <p:txBody>
          <a:bodyPr wrap="square" lIns="0" tIns="0" rIns="0" bIns="0" rtlCol="0" anchor="t">
            <a:spAutoFit/>
          </a:bodyPr>
          <a:lstStyle/>
          <a:p>
            <a:pPr algn="just">
              <a:lnSpc>
                <a:spcPts val="3792"/>
              </a:lnSpc>
            </a:pPr>
            <a:r>
              <a:rPr lang="tr-TR" sz="2708" dirty="0" smtClean="0">
                <a:solidFill>
                  <a:srgbClr val="35586D"/>
                </a:solidFill>
                <a:latin typeface="Arialle"/>
              </a:rPr>
              <a:t>hastaların </a:t>
            </a:r>
            <a:r>
              <a:rPr lang="tr-TR" sz="2708" dirty="0">
                <a:solidFill>
                  <a:srgbClr val="35586D"/>
                </a:solidFill>
                <a:latin typeface="Arialle"/>
              </a:rPr>
              <a:t>en ucuyla parmak ucuyla yaptığı her hareket çok kıymetli beyinde özellikle hafıza bölgesinde yeni sinir hücresi oluşturuyor Bu nedenle şu parmak hareketlerimizi yapacağız ne demek Nasıl yapacağız resim çizmek hani şu boyalar var ya ince resimde o ince ince taşırmadan gerçekten çok kıymetli işte ne bileyim ben hep diyorum hasta yakınlarına hastanızı gidin belediyenin kursları var </a:t>
            </a:r>
            <a:r>
              <a:rPr lang="tr-TR" sz="2708" dirty="0" err="1">
                <a:solidFill>
                  <a:srgbClr val="35586D"/>
                </a:solidFill>
                <a:latin typeface="Arialle"/>
              </a:rPr>
              <a:t>ee</a:t>
            </a:r>
            <a:r>
              <a:rPr lang="tr-TR" sz="2708" dirty="0">
                <a:solidFill>
                  <a:srgbClr val="35586D"/>
                </a:solidFill>
                <a:latin typeface="Arialle"/>
              </a:rPr>
              <a:t> şey </a:t>
            </a:r>
            <a:r>
              <a:rPr lang="tr-TR" sz="2708" dirty="0" err="1">
                <a:solidFill>
                  <a:srgbClr val="35586D"/>
                </a:solidFill>
                <a:latin typeface="Arialle"/>
              </a:rPr>
              <a:t>Ee</a:t>
            </a:r>
            <a:r>
              <a:rPr lang="tr-TR" sz="2708" dirty="0">
                <a:solidFill>
                  <a:srgbClr val="35586D"/>
                </a:solidFill>
                <a:latin typeface="Arialle"/>
              </a:rPr>
              <a:t> ondan yapılıyor </a:t>
            </a:r>
            <a:r>
              <a:rPr lang="tr-TR" sz="2708" dirty="0" err="1">
                <a:solidFill>
                  <a:srgbClr val="35586D"/>
                </a:solidFill>
                <a:latin typeface="Arialle"/>
              </a:rPr>
              <a:t>heykeltraş</a:t>
            </a:r>
            <a:r>
              <a:rPr lang="tr-TR" sz="2708" dirty="0">
                <a:solidFill>
                  <a:srgbClr val="35586D"/>
                </a:solidFill>
                <a:latin typeface="Arialle"/>
              </a:rPr>
              <a:t> ya bir sürü seramik falan varsa bunları mutlaka ve mutlaka her gelene bir şey örüyor diyorum atkı ör diyorum </a:t>
            </a:r>
          </a:p>
          <a:p>
            <a:pPr algn="just">
              <a:lnSpc>
                <a:spcPts val="3792"/>
              </a:lnSpc>
            </a:pPr>
            <a:endParaRPr lang="en-US" sz="2708" dirty="0" smtClean="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a:p>
            <a:pPr algn="just">
              <a:lnSpc>
                <a:spcPts val="3792"/>
              </a:lnSpc>
            </a:pPr>
            <a:endParaRPr lang="en-US" sz="2708" dirty="0">
              <a:solidFill>
                <a:srgbClr val="35586D"/>
              </a:solidFill>
              <a:latin typeface="Arialle"/>
            </a:endParaRPr>
          </a:p>
        </p:txBody>
      </p:sp>
      <p:grpSp>
        <p:nvGrpSpPr>
          <p:cNvPr id="13" name="Group 13"/>
          <p:cNvGrpSpPr>
            <a:grpSpLocks noChangeAspect="1"/>
          </p:cNvGrpSpPr>
          <p:nvPr/>
        </p:nvGrpSpPr>
        <p:grpSpPr>
          <a:xfrm rot="-5797607">
            <a:off x="15447880" y="1509526"/>
            <a:ext cx="347718" cy="391182"/>
            <a:chOff x="0" y="0"/>
            <a:chExt cx="5370413" cy="6041715"/>
          </a:xfrm>
        </p:grpSpPr>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6" name="Group 16"/>
          <p:cNvGrpSpPr>
            <a:grpSpLocks noChangeAspect="1"/>
          </p:cNvGrpSpPr>
          <p:nvPr/>
        </p:nvGrpSpPr>
        <p:grpSpPr>
          <a:xfrm rot="-8645281">
            <a:off x="16198382" y="1314765"/>
            <a:ext cx="297672" cy="334881"/>
            <a:chOff x="0" y="0"/>
            <a:chExt cx="5370413" cy="6041715"/>
          </a:xfrm>
        </p:grpSpPr>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9" name="Group 19"/>
          <p:cNvGrpSpPr>
            <a:grpSpLocks noChangeAspect="1"/>
          </p:cNvGrpSpPr>
          <p:nvPr/>
        </p:nvGrpSpPr>
        <p:grpSpPr>
          <a:xfrm rot="-662314">
            <a:off x="15963702" y="2421821"/>
            <a:ext cx="297672" cy="334881"/>
            <a:chOff x="0" y="0"/>
            <a:chExt cx="5370413" cy="6041715"/>
          </a:xfrm>
        </p:grpSpPr>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2" name="Group 22"/>
          <p:cNvGrpSpPr>
            <a:grpSpLocks noChangeAspect="1"/>
          </p:cNvGrpSpPr>
          <p:nvPr/>
        </p:nvGrpSpPr>
        <p:grpSpPr>
          <a:xfrm rot="1567620">
            <a:off x="15002643" y="2310640"/>
            <a:ext cx="347718" cy="391182"/>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sp>
        <p:nvSpPr>
          <p:cNvPr id="25" name="AutoShape 2" descr="Seramik Kursu Başvurularınızı Web Sayfamız Üzerinden Yapabilirsiniz. -  Tuzla Halk Eğitimi Merkez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6" name="Resim 25"/>
          <p:cNvPicPr>
            <a:picLocks noChangeAspect="1"/>
          </p:cNvPicPr>
          <p:nvPr/>
        </p:nvPicPr>
        <p:blipFill>
          <a:blip r:embed="rId2"/>
          <a:stretch>
            <a:fillRect/>
          </a:stretch>
        </p:blipFill>
        <p:spPr>
          <a:xfrm>
            <a:off x="1891492" y="3489564"/>
            <a:ext cx="6513959" cy="4854336"/>
          </a:xfrm>
          <a:prstGeom prst="rect">
            <a:avLst/>
          </a:prstGeom>
        </p:spPr>
      </p:pic>
    </p:spTree>
    <p:extLst>
      <p:ext uri="{BB962C8B-B14F-4D97-AF65-F5344CB8AC3E}">
        <p14:creationId xmlns:p14="http://schemas.microsoft.com/office/powerpoint/2010/main" val="1098438943"/>
      </p:ext>
    </p:extLst>
  </p:cSld>
  <p:clrMapOvr>
    <a:masterClrMapping/>
  </p:clrMapOvr>
  <p:transition spd="slow">
    <p:cover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76D"/>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2264709" y="4925274"/>
            <a:ext cx="691616" cy="778068"/>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1" name="Group 11"/>
          <p:cNvGrpSpPr>
            <a:grpSpLocks noChangeAspect="1"/>
          </p:cNvGrpSpPr>
          <p:nvPr/>
        </p:nvGrpSpPr>
        <p:grpSpPr>
          <a:xfrm>
            <a:off x="12093405" y="5194135"/>
            <a:ext cx="592074" cy="666084"/>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a:grpSpLocks noChangeAspect="1"/>
          </p:cNvGrpSpPr>
          <p:nvPr/>
        </p:nvGrpSpPr>
        <p:grpSpPr>
          <a:xfrm rot="-5797607">
            <a:off x="15447880" y="1509526"/>
            <a:ext cx="347718" cy="391182"/>
            <a:chOff x="0" y="0"/>
            <a:chExt cx="5370413" cy="6041715"/>
          </a:xfrm>
        </p:grpSpPr>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7" name="Group 17"/>
          <p:cNvGrpSpPr>
            <a:grpSpLocks noChangeAspect="1"/>
          </p:cNvGrpSpPr>
          <p:nvPr/>
        </p:nvGrpSpPr>
        <p:grpSpPr>
          <a:xfrm rot="-8645281">
            <a:off x="16198382" y="1314765"/>
            <a:ext cx="297672" cy="334881"/>
            <a:chOff x="0" y="0"/>
            <a:chExt cx="5370413" cy="6041715"/>
          </a:xfrm>
        </p:grpSpPr>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0" name="Group 20"/>
          <p:cNvGrpSpPr>
            <a:grpSpLocks noChangeAspect="1"/>
          </p:cNvGrpSpPr>
          <p:nvPr/>
        </p:nvGrpSpPr>
        <p:grpSpPr>
          <a:xfrm rot="-662314">
            <a:off x="15963702" y="2421821"/>
            <a:ext cx="297672" cy="334881"/>
            <a:chOff x="0" y="0"/>
            <a:chExt cx="5370413" cy="6041715"/>
          </a:xfrm>
        </p:grpSpPr>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3" name="Group 23"/>
          <p:cNvGrpSpPr>
            <a:grpSpLocks noChangeAspect="1"/>
          </p:cNvGrpSpPr>
          <p:nvPr/>
        </p:nvGrpSpPr>
        <p:grpSpPr>
          <a:xfrm rot="1567620">
            <a:off x="15002643" y="2310640"/>
            <a:ext cx="347718" cy="391182"/>
            <a:chOff x="0" y="0"/>
            <a:chExt cx="5370413" cy="6041715"/>
          </a:xfrm>
        </p:grpSpPr>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6" name="Group 26"/>
          <p:cNvGrpSpPr>
            <a:grpSpLocks noChangeAspect="1"/>
          </p:cNvGrpSpPr>
          <p:nvPr/>
        </p:nvGrpSpPr>
        <p:grpSpPr>
          <a:xfrm rot="-3761210">
            <a:off x="14749082" y="2960812"/>
            <a:ext cx="347718" cy="391182"/>
            <a:chOff x="0" y="0"/>
            <a:chExt cx="5370413" cy="6041715"/>
          </a:xfrm>
        </p:grpSpPr>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8" name="Freeform 2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9" name="Freeform 29"/>
          <p:cNvSpPr/>
          <p:nvPr/>
        </p:nvSpPr>
        <p:spPr>
          <a:xfrm>
            <a:off x="9991906" y="2396421"/>
            <a:ext cx="7052248" cy="5320241"/>
          </a:xfrm>
          <a:custGeom>
            <a:avLst/>
            <a:gdLst/>
            <a:ahLst/>
            <a:cxnLst/>
            <a:rect l="l" t="t" r="r" b="b"/>
            <a:pathLst>
              <a:path w="7052248" h="5320241">
                <a:moveTo>
                  <a:pt x="0" y="0"/>
                </a:moveTo>
                <a:lnTo>
                  <a:pt x="7052248" y="0"/>
                </a:lnTo>
                <a:lnTo>
                  <a:pt x="7052248" y="5320241"/>
                </a:lnTo>
                <a:lnTo>
                  <a:pt x="0" y="5320241"/>
                </a:lnTo>
                <a:lnTo>
                  <a:pt x="0" y="0"/>
                </a:lnTo>
                <a:close/>
              </a:path>
            </a:pathLst>
          </a:custGeom>
          <a:blipFill>
            <a:blip r:embed="rId2"/>
            <a:stretch>
              <a:fillRect l="-18538" r="-18538"/>
            </a:stretch>
          </a:blipFill>
        </p:spPr>
      </p:sp>
      <p:sp>
        <p:nvSpPr>
          <p:cNvPr id="30" name="TextBox 30"/>
          <p:cNvSpPr txBox="1"/>
          <p:nvPr/>
        </p:nvSpPr>
        <p:spPr>
          <a:xfrm>
            <a:off x="1447041" y="1110948"/>
            <a:ext cx="11509284" cy="1128514"/>
          </a:xfrm>
          <a:prstGeom prst="rect">
            <a:avLst/>
          </a:prstGeom>
        </p:spPr>
        <p:txBody>
          <a:bodyPr lIns="0" tIns="0" rIns="0" bIns="0" rtlCol="0" anchor="t">
            <a:spAutoFit/>
          </a:bodyPr>
          <a:lstStyle/>
          <a:p>
            <a:pPr>
              <a:lnSpc>
                <a:spcPts val="8806"/>
              </a:lnSpc>
            </a:pPr>
            <a:r>
              <a:rPr lang="en-US" sz="6290" dirty="0">
                <a:solidFill>
                  <a:srgbClr val="35586D"/>
                </a:solidFill>
                <a:latin typeface="Antonio Bold"/>
              </a:rPr>
              <a:t>ÖĞRENME İLE </a:t>
            </a:r>
            <a:r>
              <a:rPr lang="en-US" sz="6290" dirty="0" smtClean="0">
                <a:solidFill>
                  <a:srgbClr val="35586D"/>
                </a:solidFill>
                <a:latin typeface="Antonio Bold"/>
              </a:rPr>
              <a:t>BEYİN </a:t>
            </a:r>
            <a:r>
              <a:rPr lang="en-US" sz="6290" dirty="0">
                <a:solidFill>
                  <a:srgbClr val="35586D"/>
                </a:solidFill>
                <a:latin typeface="Antonio Bold"/>
              </a:rPr>
              <a:t>ARASI İLİŞKİ</a:t>
            </a:r>
          </a:p>
        </p:txBody>
      </p:sp>
      <p:sp>
        <p:nvSpPr>
          <p:cNvPr id="31" name="TextBox 31"/>
          <p:cNvSpPr txBox="1"/>
          <p:nvPr/>
        </p:nvSpPr>
        <p:spPr>
          <a:xfrm>
            <a:off x="1323787" y="3602777"/>
            <a:ext cx="7820213" cy="4355423"/>
          </a:xfrm>
          <a:prstGeom prst="rect">
            <a:avLst/>
          </a:prstGeom>
        </p:spPr>
        <p:txBody>
          <a:bodyPr lIns="0" tIns="0" rIns="0" bIns="0" rtlCol="0" anchor="t">
            <a:spAutoFit/>
          </a:bodyPr>
          <a:lstStyle/>
          <a:p>
            <a:pPr algn="just">
              <a:lnSpc>
                <a:spcPct val="107000"/>
              </a:lnSpc>
              <a:spcAft>
                <a:spcPts val="800"/>
              </a:spcAft>
            </a:pPr>
            <a:r>
              <a:rPr lang="tr-TR" sz="3200" dirty="0">
                <a:latin typeface="Times New Roman" panose="02020603050405020304" pitchFamily="18" charset="0"/>
                <a:ea typeface="Calibri" panose="020F0502020204030204" pitchFamily="34" charset="0"/>
                <a:cs typeface="Times New Roman" panose="02020603050405020304" pitchFamily="18" charset="0"/>
              </a:rPr>
              <a:t>Ö</a:t>
            </a:r>
            <a:r>
              <a:rPr lang="tr-TR" sz="3200" dirty="0" smtClean="0">
                <a:latin typeface="Times New Roman" panose="02020603050405020304" pitchFamily="18" charset="0"/>
                <a:ea typeface="Calibri" panose="020F0502020204030204" pitchFamily="34" charset="0"/>
                <a:cs typeface="Times New Roman" panose="02020603050405020304" pitchFamily="18" charset="0"/>
              </a:rPr>
              <a:t>ğrenme </a:t>
            </a:r>
            <a:r>
              <a:rPr lang="tr-TR" sz="3200" dirty="0">
                <a:latin typeface="Times New Roman" panose="02020603050405020304" pitchFamily="18" charset="0"/>
                <a:ea typeface="Calibri" panose="020F0502020204030204" pitchFamily="34" charset="0"/>
                <a:cs typeface="Times New Roman" panose="02020603050405020304" pitchFamily="18" charset="0"/>
              </a:rPr>
              <a:t>ve beyin arasında sıkı bir ilişki vardır. Beyin, öğrenme süreçlerinin merkezindedir ve öğrenme, beyin hücreleri arasındaki bağlantıların güçlenmesi ve yeni bilgi ve deneyimlerin işlenmesiyle ilgilidir. İşte bu ilişkiyi daha ayrıntılı olarak açıklayan bazı önemli </a:t>
            </a:r>
            <a:r>
              <a:rPr lang="tr-TR" sz="3200" dirty="0" smtClean="0">
                <a:latin typeface="Times New Roman" panose="02020603050405020304" pitchFamily="18" charset="0"/>
                <a:ea typeface="Calibri" panose="020F0502020204030204" pitchFamily="34" charset="0"/>
                <a:cs typeface="Times New Roman" panose="02020603050405020304" pitchFamily="18" charset="0"/>
              </a:rPr>
              <a:t>noktalar:</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ts val="4426"/>
              </a:lnSpc>
            </a:pPr>
            <a:r>
              <a:rPr lang="tr-TR" sz="3162" dirty="0" smtClean="0">
                <a:solidFill>
                  <a:srgbClr val="35586D"/>
                </a:solidFill>
                <a:latin typeface="Arialle"/>
              </a:rPr>
              <a:t> </a:t>
            </a:r>
            <a:endParaRPr lang="en-US" sz="3162" dirty="0">
              <a:solidFill>
                <a:srgbClr val="35586D"/>
              </a:solidFill>
              <a:latin typeface="Arialle"/>
            </a:endParaRPr>
          </a:p>
        </p:txBody>
      </p:sp>
    </p:spTree>
    <p:extLst>
      <p:ext uri="{BB962C8B-B14F-4D97-AF65-F5344CB8AC3E}">
        <p14:creationId xmlns:p14="http://schemas.microsoft.com/office/powerpoint/2010/main" val="355868840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76D"/>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35586D"/>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2264709" y="4925274"/>
            <a:ext cx="691616" cy="778068"/>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1" name="Group 11"/>
          <p:cNvGrpSpPr>
            <a:grpSpLocks noChangeAspect="1"/>
          </p:cNvGrpSpPr>
          <p:nvPr/>
        </p:nvGrpSpPr>
        <p:grpSpPr>
          <a:xfrm>
            <a:off x="12093405" y="5194135"/>
            <a:ext cx="592074" cy="666084"/>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a:grpSpLocks noChangeAspect="1"/>
          </p:cNvGrpSpPr>
          <p:nvPr/>
        </p:nvGrpSpPr>
        <p:grpSpPr>
          <a:xfrm rot="-5797607">
            <a:off x="15447880" y="1509526"/>
            <a:ext cx="347718" cy="391182"/>
            <a:chOff x="0" y="0"/>
            <a:chExt cx="5370413" cy="6041715"/>
          </a:xfrm>
        </p:grpSpPr>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7" name="Group 17"/>
          <p:cNvGrpSpPr>
            <a:grpSpLocks noChangeAspect="1"/>
          </p:cNvGrpSpPr>
          <p:nvPr/>
        </p:nvGrpSpPr>
        <p:grpSpPr>
          <a:xfrm rot="-8645281">
            <a:off x="16198382" y="1314765"/>
            <a:ext cx="297672" cy="334881"/>
            <a:chOff x="0" y="0"/>
            <a:chExt cx="5370413" cy="6041715"/>
          </a:xfrm>
        </p:grpSpPr>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0" name="Group 20"/>
          <p:cNvGrpSpPr>
            <a:grpSpLocks noChangeAspect="1"/>
          </p:cNvGrpSpPr>
          <p:nvPr/>
        </p:nvGrpSpPr>
        <p:grpSpPr>
          <a:xfrm rot="-662314">
            <a:off x="15963702" y="2421821"/>
            <a:ext cx="297672" cy="334881"/>
            <a:chOff x="0" y="0"/>
            <a:chExt cx="5370413" cy="6041715"/>
          </a:xfrm>
        </p:grpSpPr>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3" name="Group 23"/>
          <p:cNvGrpSpPr>
            <a:grpSpLocks noChangeAspect="1"/>
          </p:cNvGrpSpPr>
          <p:nvPr/>
        </p:nvGrpSpPr>
        <p:grpSpPr>
          <a:xfrm rot="1567620">
            <a:off x="15002643" y="2310640"/>
            <a:ext cx="347718" cy="391182"/>
            <a:chOff x="0" y="0"/>
            <a:chExt cx="5370413" cy="6041715"/>
          </a:xfrm>
        </p:grpSpPr>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6" name="Group 26"/>
          <p:cNvGrpSpPr>
            <a:grpSpLocks noChangeAspect="1"/>
          </p:cNvGrpSpPr>
          <p:nvPr/>
        </p:nvGrpSpPr>
        <p:grpSpPr>
          <a:xfrm rot="-3761210">
            <a:off x="14749082" y="2960812"/>
            <a:ext cx="347718" cy="391182"/>
            <a:chOff x="0" y="0"/>
            <a:chExt cx="5370413" cy="6041715"/>
          </a:xfrm>
        </p:grpSpPr>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8" name="Freeform 2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9" name="Freeform 29"/>
          <p:cNvSpPr/>
          <p:nvPr/>
        </p:nvSpPr>
        <p:spPr>
          <a:xfrm>
            <a:off x="9991906" y="2396421"/>
            <a:ext cx="7052248" cy="5320241"/>
          </a:xfrm>
          <a:custGeom>
            <a:avLst/>
            <a:gdLst/>
            <a:ahLst/>
            <a:cxnLst/>
            <a:rect l="l" t="t" r="r" b="b"/>
            <a:pathLst>
              <a:path w="7052248" h="5320241">
                <a:moveTo>
                  <a:pt x="0" y="0"/>
                </a:moveTo>
                <a:lnTo>
                  <a:pt x="7052248" y="0"/>
                </a:lnTo>
                <a:lnTo>
                  <a:pt x="7052248" y="5320241"/>
                </a:lnTo>
                <a:lnTo>
                  <a:pt x="0" y="5320241"/>
                </a:lnTo>
                <a:lnTo>
                  <a:pt x="0" y="0"/>
                </a:lnTo>
                <a:close/>
              </a:path>
            </a:pathLst>
          </a:custGeom>
          <a:blipFill>
            <a:blip r:embed="rId2"/>
            <a:stretch>
              <a:fillRect l="-18538" r="-18538"/>
            </a:stretch>
          </a:blipFill>
        </p:spPr>
      </p:sp>
      <p:sp>
        <p:nvSpPr>
          <p:cNvPr id="30" name="TextBox 30"/>
          <p:cNvSpPr txBox="1"/>
          <p:nvPr/>
        </p:nvSpPr>
        <p:spPr>
          <a:xfrm>
            <a:off x="1447041" y="1110948"/>
            <a:ext cx="11509284" cy="1128514"/>
          </a:xfrm>
          <a:prstGeom prst="rect">
            <a:avLst/>
          </a:prstGeom>
        </p:spPr>
        <p:txBody>
          <a:bodyPr lIns="0" tIns="0" rIns="0" bIns="0" rtlCol="0" anchor="t">
            <a:spAutoFit/>
          </a:bodyPr>
          <a:lstStyle/>
          <a:p>
            <a:pPr>
              <a:lnSpc>
                <a:spcPts val="8806"/>
              </a:lnSpc>
            </a:pPr>
            <a:r>
              <a:rPr lang="en-US" sz="6290" dirty="0">
                <a:solidFill>
                  <a:srgbClr val="35586D"/>
                </a:solidFill>
                <a:latin typeface="Antonio Bold"/>
              </a:rPr>
              <a:t>ÖĞRENME İLE </a:t>
            </a:r>
            <a:r>
              <a:rPr lang="en-US" sz="6290" dirty="0" smtClean="0">
                <a:solidFill>
                  <a:srgbClr val="35586D"/>
                </a:solidFill>
                <a:latin typeface="Antonio Bold"/>
              </a:rPr>
              <a:t>BEYİN </a:t>
            </a:r>
            <a:r>
              <a:rPr lang="en-US" sz="6290" dirty="0">
                <a:solidFill>
                  <a:srgbClr val="35586D"/>
                </a:solidFill>
                <a:latin typeface="Antonio Bold"/>
              </a:rPr>
              <a:t>ARASI İLİŞKİ</a:t>
            </a:r>
          </a:p>
        </p:txBody>
      </p:sp>
      <p:sp>
        <p:nvSpPr>
          <p:cNvPr id="31" name="TextBox 31"/>
          <p:cNvSpPr txBox="1"/>
          <p:nvPr/>
        </p:nvSpPr>
        <p:spPr>
          <a:xfrm>
            <a:off x="1323787" y="3602777"/>
            <a:ext cx="7820213" cy="3330579"/>
          </a:xfrm>
          <a:prstGeom prst="rect">
            <a:avLst/>
          </a:prstGeom>
        </p:spPr>
        <p:txBody>
          <a:bodyPr lIns="0" tIns="0" rIns="0" bIns="0" rtlCol="0" anchor="t">
            <a:spAutoFit/>
          </a:bodyPr>
          <a:lstStyle/>
          <a:p>
            <a:pPr algn="just">
              <a:lnSpc>
                <a:spcPts val="4426"/>
              </a:lnSpc>
            </a:pPr>
            <a:r>
              <a:rPr lang="en-US" sz="3162">
                <a:solidFill>
                  <a:srgbClr val="35586D"/>
                </a:solidFill>
                <a:latin typeface="Arialle"/>
              </a:rPr>
              <a:t>Hepimizin kafasında yaklaşık 1,5-2 kg ağırlığında bir beyin ve onun içinde de 86 milyar civarında nöron var. Sinir hücresi. Önemli olan bunları ve aralarındaki ilişkiyi nasıl yönettiğiniz.</a:t>
            </a:r>
          </a:p>
          <a:p>
            <a:pPr algn="just">
              <a:lnSpc>
                <a:spcPts val="4426"/>
              </a:lnSpc>
            </a:pPr>
            <a:endParaRPr lang="en-US" sz="3162">
              <a:solidFill>
                <a:srgbClr val="35586D"/>
              </a:solidFill>
              <a:latin typeface="Arialle"/>
            </a:endParaRPr>
          </a:p>
        </p:txBody>
      </p:sp>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6843"/>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2264709" y="4925274"/>
            <a:ext cx="691616" cy="778068"/>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1" name="Group 11"/>
          <p:cNvGrpSpPr>
            <a:grpSpLocks noChangeAspect="1"/>
          </p:cNvGrpSpPr>
          <p:nvPr/>
        </p:nvGrpSpPr>
        <p:grpSpPr>
          <a:xfrm>
            <a:off x="12093405" y="5194135"/>
            <a:ext cx="592074" cy="666084"/>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a:grpSpLocks noChangeAspect="1"/>
          </p:cNvGrpSpPr>
          <p:nvPr/>
        </p:nvGrpSpPr>
        <p:grpSpPr>
          <a:xfrm rot="-5797607">
            <a:off x="15447880" y="1509526"/>
            <a:ext cx="347718" cy="391182"/>
            <a:chOff x="0" y="0"/>
            <a:chExt cx="5370413" cy="6041715"/>
          </a:xfrm>
        </p:grpSpPr>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7" name="Group 17"/>
          <p:cNvGrpSpPr>
            <a:grpSpLocks noChangeAspect="1"/>
          </p:cNvGrpSpPr>
          <p:nvPr/>
        </p:nvGrpSpPr>
        <p:grpSpPr>
          <a:xfrm rot="-8645281">
            <a:off x="16198382" y="1314765"/>
            <a:ext cx="297672" cy="334881"/>
            <a:chOff x="0" y="0"/>
            <a:chExt cx="5370413" cy="6041715"/>
          </a:xfrm>
        </p:grpSpPr>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0" name="Group 20"/>
          <p:cNvGrpSpPr>
            <a:grpSpLocks noChangeAspect="1"/>
          </p:cNvGrpSpPr>
          <p:nvPr/>
        </p:nvGrpSpPr>
        <p:grpSpPr>
          <a:xfrm rot="-662314">
            <a:off x="15963702" y="2421821"/>
            <a:ext cx="297672" cy="334881"/>
            <a:chOff x="0" y="0"/>
            <a:chExt cx="5370413" cy="6041715"/>
          </a:xfrm>
        </p:grpSpPr>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3" name="Group 23"/>
          <p:cNvGrpSpPr>
            <a:grpSpLocks noChangeAspect="1"/>
          </p:cNvGrpSpPr>
          <p:nvPr/>
        </p:nvGrpSpPr>
        <p:grpSpPr>
          <a:xfrm rot="1567620">
            <a:off x="15002643" y="2310640"/>
            <a:ext cx="347718" cy="391182"/>
            <a:chOff x="0" y="0"/>
            <a:chExt cx="5370413" cy="6041715"/>
          </a:xfrm>
        </p:grpSpPr>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6" name="Group 26"/>
          <p:cNvGrpSpPr>
            <a:grpSpLocks noChangeAspect="1"/>
          </p:cNvGrpSpPr>
          <p:nvPr/>
        </p:nvGrpSpPr>
        <p:grpSpPr>
          <a:xfrm rot="-3761210">
            <a:off x="14749082" y="2960812"/>
            <a:ext cx="347718" cy="391182"/>
            <a:chOff x="0" y="0"/>
            <a:chExt cx="5370413" cy="6041715"/>
          </a:xfrm>
        </p:grpSpPr>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8" name="Freeform 2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9" name="Freeform 29"/>
          <p:cNvSpPr/>
          <p:nvPr/>
        </p:nvSpPr>
        <p:spPr>
          <a:xfrm>
            <a:off x="11441572" y="2506231"/>
            <a:ext cx="5491794" cy="6183743"/>
          </a:xfrm>
          <a:custGeom>
            <a:avLst/>
            <a:gdLst/>
            <a:ahLst/>
            <a:cxnLst/>
            <a:rect l="l" t="t" r="r" b="b"/>
            <a:pathLst>
              <a:path w="5491794" h="6183743">
                <a:moveTo>
                  <a:pt x="0" y="0"/>
                </a:moveTo>
                <a:lnTo>
                  <a:pt x="5491795" y="0"/>
                </a:lnTo>
                <a:lnTo>
                  <a:pt x="5491795" y="6183743"/>
                </a:lnTo>
                <a:lnTo>
                  <a:pt x="0" y="6183743"/>
                </a:lnTo>
                <a:lnTo>
                  <a:pt x="0" y="0"/>
                </a:lnTo>
                <a:close/>
              </a:path>
            </a:pathLst>
          </a:custGeom>
          <a:blipFill>
            <a:blip r:embed="rId2"/>
            <a:stretch>
              <a:fillRect/>
            </a:stretch>
          </a:blipFill>
        </p:spPr>
      </p:sp>
      <p:sp>
        <p:nvSpPr>
          <p:cNvPr id="30" name="TextBox 30"/>
          <p:cNvSpPr txBox="1"/>
          <p:nvPr/>
        </p:nvSpPr>
        <p:spPr>
          <a:xfrm>
            <a:off x="1447041" y="1110948"/>
            <a:ext cx="11509284" cy="1128514"/>
          </a:xfrm>
          <a:prstGeom prst="rect">
            <a:avLst/>
          </a:prstGeom>
        </p:spPr>
        <p:txBody>
          <a:bodyPr lIns="0" tIns="0" rIns="0" bIns="0" rtlCol="0" anchor="t">
            <a:spAutoFit/>
          </a:bodyPr>
          <a:lstStyle/>
          <a:p>
            <a:pPr>
              <a:lnSpc>
                <a:spcPts val="8806"/>
              </a:lnSpc>
            </a:pPr>
            <a:r>
              <a:rPr lang="en-US" sz="6290" dirty="0">
                <a:solidFill>
                  <a:srgbClr val="35586D"/>
                </a:solidFill>
                <a:latin typeface="Antonio Bold"/>
              </a:rPr>
              <a:t>ÖĞRENME İLE </a:t>
            </a:r>
            <a:r>
              <a:rPr lang="en-US" sz="6290" dirty="0" smtClean="0">
                <a:solidFill>
                  <a:srgbClr val="35586D"/>
                </a:solidFill>
                <a:latin typeface="Antonio Bold"/>
              </a:rPr>
              <a:t>BEYİN </a:t>
            </a:r>
            <a:r>
              <a:rPr lang="en-US" sz="6290" dirty="0">
                <a:solidFill>
                  <a:srgbClr val="35586D"/>
                </a:solidFill>
                <a:latin typeface="Antonio Bold"/>
              </a:rPr>
              <a:t>ARASI İLİŞKİ</a:t>
            </a:r>
          </a:p>
        </p:txBody>
      </p:sp>
      <p:sp>
        <p:nvSpPr>
          <p:cNvPr id="31" name="TextBox 31"/>
          <p:cNvSpPr txBox="1"/>
          <p:nvPr/>
        </p:nvSpPr>
        <p:spPr>
          <a:xfrm>
            <a:off x="1447041" y="2310696"/>
            <a:ext cx="9994531" cy="7335341"/>
          </a:xfrm>
          <a:prstGeom prst="rect">
            <a:avLst/>
          </a:prstGeom>
        </p:spPr>
        <p:txBody>
          <a:bodyPr lIns="0" tIns="0" rIns="0" bIns="0" rtlCol="0" anchor="t">
            <a:spAutoFit/>
          </a:bodyPr>
          <a:lstStyle/>
          <a:p>
            <a:pPr algn="just">
              <a:lnSpc>
                <a:spcPts val="4426"/>
              </a:lnSpc>
            </a:pPr>
            <a:r>
              <a:rPr lang="en-US" sz="3162" dirty="0" err="1">
                <a:solidFill>
                  <a:srgbClr val="35586D"/>
                </a:solidFill>
                <a:latin typeface="Arialle"/>
              </a:rPr>
              <a:t>Beyni</a:t>
            </a:r>
            <a:r>
              <a:rPr lang="en-US" sz="3162" dirty="0">
                <a:solidFill>
                  <a:srgbClr val="35586D"/>
                </a:solidFill>
                <a:latin typeface="Arialle"/>
              </a:rPr>
              <a:t> </a:t>
            </a:r>
            <a:r>
              <a:rPr lang="en-US" sz="3162" dirty="0" err="1">
                <a:solidFill>
                  <a:srgbClr val="35586D"/>
                </a:solidFill>
                <a:latin typeface="Arialle"/>
              </a:rPr>
              <a:t>bir</a:t>
            </a:r>
            <a:r>
              <a:rPr lang="en-US" sz="3162" dirty="0">
                <a:solidFill>
                  <a:srgbClr val="35586D"/>
                </a:solidFill>
                <a:latin typeface="Arialle"/>
              </a:rPr>
              <a:t> </a:t>
            </a:r>
            <a:r>
              <a:rPr lang="en-US" sz="3162" dirty="0" err="1">
                <a:solidFill>
                  <a:srgbClr val="35586D"/>
                </a:solidFill>
                <a:latin typeface="Arialle"/>
              </a:rPr>
              <a:t>ormana</a:t>
            </a:r>
            <a:r>
              <a:rPr lang="en-US" sz="3162" dirty="0">
                <a:solidFill>
                  <a:srgbClr val="35586D"/>
                </a:solidFill>
                <a:latin typeface="Arialle"/>
              </a:rPr>
              <a:t> </a:t>
            </a:r>
            <a:r>
              <a:rPr lang="en-US" sz="3162" dirty="0" err="1" smtClean="0">
                <a:solidFill>
                  <a:srgbClr val="35586D"/>
                </a:solidFill>
                <a:latin typeface="Arialle"/>
              </a:rPr>
              <a:t>benzet</a:t>
            </a:r>
            <a:r>
              <a:rPr lang="tr-TR" sz="3162" dirty="0" err="1" smtClean="0">
                <a:solidFill>
                  <a:srgbClr val="35586D"/>
                </a:solidFill>
                <a:latin typeface="Arialle"/>
              </a:rPr>
              <a:t>ecek</a:t>
            </a:r>
            <a:r>
              <a:rPr lang="tr-TR" sz="3162" dirty="0" smtClean="0">
                <a:solidFill>
                  <a:srgbClr val="35586D"/>
                </a:solidFill>
                <a:latin typeface="Arialle"/>
              </a:rPr>
              <a:t> olursak g</a:t>
            </a:r>
            <a:r>
              <a:rPr lang="en-US" sz="3162" dirty="0" err="1" smtClean="0">
                <a:solidFill>
                  <a:srgbClr val="35586D"/>
                </a:solidFill>
                <a:latin typeface="Arialle"/>
              </a:rPr>
              <a:t>erçekten</a:t>
            </a:r>
            <a:r>
              <a:rPr lang="en-US" sz="3162" dirty="0" smtClean="0">
                <a:solidFill>
                  <a:srgbClr val="35586D"/>
                </a:solidFill>
                <a:latin typeface="Arialle"/>
              </a:rPr>
              <a:t> </a:t>
            </a:r>
            <a:r>
              <a:rPr lang="en-US" sz="3162" dirty="0">
                <a:solidFill>
                  <a:srgbClr val="35586D"/>
                </a:solidFill>
                <a:latin typeface="Arialle"/>
              </a:rPr>
              <a:t>de </a:t>
            </a:r>
            <a:r>
              <a:rPr lang="en-US" sz="3162" dirty="0" err="1">
                <a:solidFill>
                  <a:srgbClr val="35586D"/>
                </a:solidFill>
                <a:latin typeface="Arialle"/>
              </a:rPr>
              <a:t>öyle</a:t>
            </a:r>
            <a:r>
              <a:rPr lang="en-US" sz="3162" dirty="0">
                <a:solidFill>
                  <a:srgbClr val="35586D"/>
                </a:solidFill>
                <a:latin typeface="Arialle"/>
              </a:rPr>
              <a:t>. </a:t>
            </a:r>
            <a:r>
              <a:rPr lang="en-US" sz="3162" dirty="0" err="1">
                <a:solidFill>
                  <a:srgbClr val="35586D"/>
                </a:solidFill>
                <a:latin typeface="Arialle"/>
              </a:rPr>
              <a:t>Şu</a:t>
            </a:r>
            <a:r>
              <a:rPr lang="en-US" sz="3162" dirty="0">
                <a:solidFill>
                  <a:srgbClr val="35586D"/>
                </a:solidFill>
                <a:latin typeface="Arialle"/>
              </a:rPr>
              <a:t> </a:t>
            </a:r>
            <a:r>
              <a:rPr lang="en-US" sz="3162" dirty="0" err="1">
                <a:solidFill>
                  <a:srgbClr val="35586D"/>
                </a:solidFill>
                <a:latin typeface="Arialle"/>
              </a:rPr>
              <a:t>etraftaki</a:t>
            </a:r>
            <a:r>
              <a:rPr lang="en-US" sz="3162" dirty="0">
                <a:solidFill>
                  <a:srgbClr val="35586D"/>
                </a:solidFill>
                <a:latin typeface="Arialle"/>
              </a:rPr>
              <a:t> </a:t>
            </a:r>
            <a:r>
              <a:rPr lang="en-US" sz="3162" dirty="0" err="1">
                <a:solidFill>
                  <a:srgbClr val="35586D"/>
                </a:solidFill>
                <a:latin typeface="Arialle"/>
              </a:rPr>
              <a:t>ağaçların</a:t>
            </a:r>
            <a:r>
              <a:rPr lang="en-US" sz="3162" dirty="0">
                <a:solidFill>
                  <a:srgbClr val="35586D"/>
                </a:solidFill>
                <a:latin typeface="Arialle"/>
              </a:rPr>
              <a:t> </a:t>
            </a:r>
            <a:r>
              <a:rPr lang="en-US" sz="3162" dirty="0" err="1">
                <a:solidFill>
                  <a:srgbClr val="35586D"/>
                </a:solidFill>
                <a:latin typeface="Arialle"/>
              </a:rPr>
              <a:t>birer</a:t>
            </a:r>
            <a:r>
              <a:rPr lang="en-US" sz="3162" dirty="0">
                <a:solidFill>
                  <a:srgbClr val="35586D"/>
                </a:solidFill>
                <a:latin typeface="Arialle"/>
              </a:rPr>
              <a:t> </a:t>
            </a:r>
            <a:r>
              <a:rPr lang="en-US" sz="3162" dirty="0" err="1">
                <a:solidFill>
                  <a:srgbClr val="35586D"/>
                </a:solidFill>
                <a:latin typeface="Arialle"/>
              </a:rPr>
              <a:t>nöron</a:t>
            </a:r>
            <a:r>
              <a:rPr lang="en-US" sz="3162" dirty="0">
                <a:solidFill>
                  <a:srgbClr val="35586D"/>
                </a:solidFill>
                <a:latin typeface="Arialle"/>
              </a:rPr>
              <a:t> </a:t>
            </a:r>
            <a:r>
              <a:rPr lang="en-US" sz="3162" dirty="0" err="1">
                <a:solidFill>
                  <a:srgbClr val="35586D"/>
                </a:solidFill>
                <a:latin typeface="Arialle"/>
              </a:rPr>
              <a:t>yani</a:t>
            </a:r>
            <a:r>
              <a:rPr lang="en-US" sz="3162" dirty="0">
                <a:solidFill>
                  <a:srgbClr val="35586D"/>
                </a:solidFill>
                <a:latin typeface="Arialle"/>
              </a:rPr>
              <a:t> </a:t>
            </a:r>
            <a:r>
              <a:rPr lang="en-US" sz="3162" dirty="0" err="1">
                <a:solidFill>
                  <a:srgbClr val="35586D"/>
                </a:solidFill>
                <a:latin typeface="Arialle"/>
              </a:rPr>
              <a:t>sinir</a:t>
            </a:r>
            <a:r>
              <a:rPr lang="en-US" sz="3162" dirty="0">
                <a:solidFill>
                  <a:srgbClr val="35586D"/>
                </a:solidFill>
                <a:latin typeface="Arialle"/>
              </a:rPr>
              <a:t> </a:t>
            </a:r>
            <a:r>
              <a:rPr lang="en-US" sz="3162" dirty="0" err="1">
                <a:solidFill>
                  <a:srgbClr val="35586D"/>
                </a:solidFill>
                <a:latin typeface="Arialle"/>
              </a:rPr>
              <a:t>hücresi</a:t>
            </a:r>
            <a:r>
              <a:rPr lang="en-US" sz="3162" dirty="0">
                <a:solidFill>
                  <a:srgbClr val="35586D"/>
                </a:solidFill>
                <a:latin typeface="Arialle"/>
              </a:rPr>
              <a:t> </a:t>
            </a:r>
            <a:r>
              <a:rPr lang="en-US" sz="3162" dirty="0" err="1">
                <a:solidFill>
                  <a:srgbClr val="35586D"/>
                </a:solidFill>
                <a:latin typeface="Arialle"/>
              </a:rPr>
              <a:t>olduğunu</a:t>
            </a:r>
            <a:r>
              <a:rPr lang="en-US" sz="3162" dirty="0">
                <a:solidFill>
                  <a:srgbClr val="35586D"/>
                </a:solidFill>
                <a:latin typeface="Arialle"/>
              </a:rPr>
              <a:t> </a:t>
            </a:r>
            <a:r>
              <a:rPr lang="en-US" sz="3162" dirty="0" err="1">
                <a:solidFill>
                  <a:srgbClr val="35586D"/>
                </a:solidFill>
                <a:latin typeface="Arialle"/>
              </a:rPr>
              <a:t>varsayalım</a:t>
            </a:r>
            <a:r>
              <a:rPr lang="en-US" sz="3162" dirty="0">
                <a:solidFill>
                  <a:srgbClr val="35586D"/>
                </a:solidFill>
                <a:latin typeface="Arialle"/>
              </a:rPr>
              <a:t>. </a:t>
            </a:r>
            <a:r>
              <a:rPr lang="en-US" sz="3162" dirty="0" err="1">
                <a:solidFill>
                  <a:srgbClr val="35586D"/>
                </a:solidFill>
                <a:latin typeface="Arialle"/>
              </a:rPr>
              <a:t>Eğer</a:t>
            </a:r>
            <a:r>
              <a:rPr lang="en-US" sz="3162" dirty="0">
                <a:solidFill>
                  <a:srgbClr val="35586D"/>
                </a:solidFill>
                <a:latin typeface="Arialle"/>
              </a:rPr>
              <a:t> </a:t>
            </a:r>
            <a:r>
              <a:rPr lang="en-US" sz="3162" dirty="0" err="1">
                <a:solidFill>
                  <a:srgbClr val="35586D"/>
                </a:solidFill>
                <a:latin typeface="Arialle"/>
              </a:rPr>
              <a:t>ağaçlara</a:t>
            </a:r>
            <a:r>
              <a:rPr lang="en-US" sz="3162" dirty="0">
                <a:solidFill>
                  <a:srgbClr val="35586D"/>
                </a:solidFill>
                <a:latin typeface="Arialle"/>
              </a:rPr>
              <a:t> </a:t>
            </a:r>
            <a:r>
              <a:rPr lang="en-US" sz="3162" dirty="0" err="1">
                <a:solidFill>
                  <a:srgbClr val="35586D"/>
                </a:solidFill>
                <a:latin typeface="Arialle"/>
              </a:rPr>
              <a:t>toprağın</a:t>
            </a:r>
            <a:r>
              <a:rPr lang="en-US" sz="3162" dirty="0">
                <a:solidFill>
                  <a:srgbClr val="35586D"/>
                </a:solidFill>
                <a:latin typeface="Arialle"/>
              </a:rPr>
              <a:t> </a:t>
            </a:r>
            <a:r>
              <a:rPr lang="en-US" sz="3162" dirty="0" err="1">
                <a:solidFill>
                  <a:srgbClr val="35586D"/>
                </a:solidFill>
                <a:latin typeface="Arialle"/>
              </a:rPr>
              <a:t>altından</a:t>
            </a:r>
            <a:r>
              <a:rPr lang="en-US" sz="3162" dirty="0">
                <a:solidFill>
                  <a:srgbClr val="35586D"/>
                </a:solidFill>
                <a:latin typeface="Arialle"/>
              </a:rPr>
              <a:t> </a:t>
            </a:r>
            <a:r>
              <a:rPr lang="en-US" sz="3162" dirty="0" err="1">
                <a:solidFill>
                  <a:srgbClr val="35586D"/>
                </a:solidFill>
                <a:latin typeface="Arialle"/>
              </a:rPr>
              <a:t>bakabilseydik</a:t>
            </a:r>
            <a:r>
              <a:rPr lang="en-US" sz="3162" dirty="0">
                <a:solidFill>
                  <a:srgbClr val="35586D"/>
                </a:solidFill>
                <a:latin typeface="Arialle"/>
              </a:rPr>
              <a:t> </a:t>
            </a:r>
            <a:r>
              <a:rPr lang="en-US" sz="3162" dirty="0" err="1">
                <a:solidFill>
                  <a:srgbClr val="35586D"/>
                </a:solidFill>
                <a:latin typeface="Arialle"/>
              </a:rPr>
              <a:t>gerçekten</a:t>
            </a:r>
            <a:r>
              <a:rPr lang="en-US" sz="3162" dirty="0">
                <a:solidFill>
                  <a:srgbClr val="35586D"/>
                </a:solidFill>
                <a:latin typeface="Arialle"/>
              </a:rPr>
              <a:t> de </a:t>
            </a:r>
            <a:r>
              <a:rPr lang="en-US" sz="3162" dirty="0" err="1">
                <a:solidFill>
                  <a:srgbClr val="35586D"/>
                </a:solidFill>
                <a:latin typeface="Arialle"/>
              </a:rPr>
              <a:t>beynimizdeki</a:t>
            </a:r>
            <a:r>
              <a:rPr lang="en-US" sz="3162" dirty="0">
                <a:solidFill>
                  <a:srgbClr val="35586D"/>
                </a:solidFill>
                <a:latin typeface="Arialle"/>
              </a:rPr>
              <a:t> </a:t>
            </a:r>
            <a:r>
              <a:rPr lang="en-US" sz="3162" dirty="0" err="1">
                <a:solidFill>
                  <a:srgbClr val="35586D"/>
                </a:solidFill>
                <a:latin typeface="Arialle"/>
              </a:rPr>
              <a:t>hücrelere</a:t>
            </a:r>
            <a:r>
              <a:rPr lang="en-US" sz="3162" dirty="0">
                <a:solidFill>
                  <a:srgbClr val="35586D"/>
                </a:solidFill>
                <a:latin typeface="Arialle"/>
              </a:rPr>
              <a:t> </a:t>
            </a:r>
            <a:r>
              <a:rPr lang="en-US" sz="3162" dirty="0" err="1">
                <a:solidFill>
                  <a:srgbClr val="35586D"/>
                </a:solidFill>
                <a:latin typeface="Arialle"/>
              </a:rPr>
              <a:t>benzediklerini</a:t>
            </a:r>
            <a:r>
              <a:rPr lang="en-US" sz="3162" dirty="0">
                <a:solidFill>
                  <a:srgbClr val="35586D"/>
                </a:solidFill>
                <a:latin typeface="Arialle"/>
              </a:rPr>
              <a:t> </a:t>
            </a:r>
            <a:r>
              <a:rPr lang="en-US" sz="3162" dirty="0" err="1">
                <a:solidFill>
                  <a:srgbClr val="35586D"/>
                </a:solidFill>
                <a:latin typeface="Arialle"/>
              </a:rPr>
              <a:t>fark</a:t>
            </a:r>
            <a:r>
              <a:rPr lang="en-US" sz="3162" dirty="0">
                <a:solidFill>
                  <a:srgbClr val="35586D"/>
                </a:solidFill>
                <a:latin typeface="Arialle"/>
              </a:rPr>
              <a:t> </a:t>
            </a:r>
            <a:r>
              <a:rPr lang="en-US" sz="3162" dirty="0" err="1">
                <a:solidFill>
                  <a:srgbClr val="35586D"/>
                </a:solidFill>
                <a:latin typeface="Arialle"/>
              </a:rPr>
              <a:t>ederdik</a:t>
            </a:r>
            <a:r>
              <a:rPr lang="en-US" sz="3162" dirty="0">
                <a:solidFill>
                  <a:srgbClr val="35586D"/>
                </a:solidFill>
                <a:latin typeface="Arialle"/>
              </a:rPr>
              <a:t>. </a:t>
            </a:r>
            <a:r>
              <a:rPr lang="en-US" sz="3162" dirty="0" err="1">
                <a:solidFill>
                  <a:srgbClr val="35586D"/>
                </a:solidFill>
                <a:latin typeface="Arialle"/>
              </a:rPr>
              <a:t>Ağacın</a:t>
            </a:r>
            <a:r>
              <a:rPr lang="en-US" sz="3162" dirty="0">
                <a:solidFill>
                  <a:srgbClr val="35586D"/>
                </a:solidFill>
                <a:latin typeface="Arialle"/>
              </a:rPr>
              <a:t> </a:t>
            </a:r>
            <a:r>
              <a:rPr lang="en-US" sz="3162" dirty="0" err="1">
                <a:solidFill>
                  <a:srgbClr val="35586D"/>
                </a:solidFill>
                <a:latin typeface="Arialle"/>
              </a:rPr>
              <a:t>gövdesi</a:t>
            </a:r>
            <a:r>
              <a:rPr lang="en-US" sz="3162" dirty="0">
                <a:solidFill>
                  <a:srgbClr val="35586D"/>
                </a:solidFill>
                <a:latin typeface="Arialle"/>
              </a:rPr>
              <a:t> </a:t>
            </a:r>
            <a:r>
              <a:rPr lang="en-US" sz="3162" dirty="0" err="1">
                <a:solidFill>
                  <a:srgbClr val="35586D"/>
                </a:solidFill>
                <a:latin typeface="Arialle"/>
              </a:rPr>
              <a:t>hücrenin</a:t>
            </a:r>
            <a:r>
              <a:rPr lang="en-US" sz="3162" dirty="0">
                <a:solidFill>
                  <a:srgbClr val="35586D"/>
                </a:solidFill>
                <a:latin typeface="Arialle"/>
              </a:rPr>
              <a:t> </a:t>
            </a:r>
            <a:r>
              <a:rPr lang="en-US" sz="3162" dirty="0" err="1">
                <a:solidFill>
                  <a:srgbClr val="35586D"/>
                </a:solidFill>
                <a:latin typeface="Arialle"/>
              </a:rPr>
              <a:t>çekirdeği</a:t>
            </a:r>
            <a:r>
              <a:rPr lang="en-US" sz="3162" dirty="0">
                <a:solidFill>
                  <a:srgbClr val="35586D"/>
                </a:solidFill>
                <a:latin typeface="Arialle"/>
              </a:rPr>
              <a:t> </a:t>
            </a:r>
            <a:r>
              <a:rPr lang="en-US" sz="3162" dirty="0" err="1">
                <a:solidFill>
                  <a:srgbClr val="35586D"/>
                </a:solidFill>
                <a:latin typeface="Arialle"/>
              </a:rPr>
              <a:t>gibi</a:t>
            </a:r>
            <a:r>
              <a:rPr lang="en-US" sz="3162" dirty="0">
                <a:solidFill>
                  <a:srgbClr val="35586D"/>
                </a:solidFill>
                <a:latin typeface="Arialle"/>
              </a:rPr>
              <a:t>. </a:t>
            </a:r>
            <a:r>
              <a:rPr lang="en-US" sz="3162" dirty="0" err="1">
                <a:solidFill>
                  <a:srgbClr val="35586D"/>
                </a:solidFill>
                <a:latin typeface="Arialle"/>
              </a:rPr>
              <a:t>Kökleri</a:t>
            </a:r>
            <a:r>
              <a:rPr lang="en-US" sz="3162" dirty="0">
                <a:solidFill>
                  <a:srgbClr val="35586D"/>
                </a:solidFill>
                <a:latin typeface="Arialle"/>
              </a:rPr>
              <a:t> de </a:t>
            </a:r>
            <a:r>
              <a:rPr lang="en-US" sz="3162" dirty="0" err="1">
                <a:solidFill>
                  <a:srgbClr val="35586D"/>
                </a:solidFill>
                <a:latin typeface="Arialle"/>
              </a:rPr>
              <a:t>sinapslara</a:t>
            </a:r>
            <a:r>
              <a:rPr lang="en-US" sz="3162" dirty="0">
                <a:solidFill>
                  <a:srgbClr val="35586D"/>
                </a:solidFill>
                <a:latin typeface="Arialle"/>
              </a:rPr>
              <a:t> </a:t>
            </a:r>
            <a:r>
              <a:rPr lang="en-US" sz="3162" dirty="0" err="1">
                <a:solidFill>
                  <a:srgbClr val="35586D"/>
                </a:solidFill>
                <a:latin typeface="Arialle"/>
              </a:rPr>
              <a:t>benziyor</a:t>
            </a:r>
            <a:r>
              <a:rPr lang="en-US" sz="3162" dirty="0">
                <a:solidFill>
                  <a:srgbClr val="35586D"/>
                </a:solidFill>
                <a:latin typeface="Arialle"/>
              </a:rPr>
              <a:t>. </a:t>
            </a:r>
            <a:r>
              <a:rPr lang="en-US" sz="3162" dirty="0" err="1">
                <a:solidFill>
                  <a:srgbClr val="35586D"/>
                </a:solidFill>
                <a:latin typeface="Arialle"/>
              </a:rPr>
              <a:t>Hücrelerimiz</a:t>
            </a:r>
            <a:r>
              <a:rPr lang="en-US" sz="3162" dirty="0">
                <a:solidFill>
                  <a:srgbClr val="35586D"/>
                </a:solidFill>
                <a:latin typeface="Arialle"/>
              </a:rPr>
              <a:t> </a:t>
            </a:r>
            <a:r>
              <a:rPr lang="en-US" sz="3162" dirty="0" err="1">
                <a:solidFill>
                  <a:srgbClr val="35586D"/>
                </a:solidFill>
                <a:latin typeface="Arialle"/>
              </a:rPr>
              <a:t>bu</a:t>
            </a:r>
            <a:r>
              <a:rPr lang="en-US" sz="3162" dirty="0">
                <a:solidFill>
                  <a:srgbClr val="35586D"/>
                </a:solidFill>
                <a:latin typeface="Arialle"/>
              </a:rPr>
              <a:t> </a:t>
            </a:r>
            <a:r>
              <a:rPr lang="en-US" sz="3162" dirty="0" err="1">
                <a:solidFill>
                  <a:srgbClr val="35586D"/>
                </a:solidFill>
                <a:latin typeface="Arialle"/>
              </a:rPr>
              <a:t>sinapslar</a:t>
            </a:r>
            <a:r>
              <a:rPr lang="en-US" sz="3162" dirty="0">
                <a:solidFill>
                  <a:srgbClr val="35586D"/>
                </a:solidFill>
                <a:latin typeface="Arialle"/>
              </a:rPr>
              <a:t> </a:t>
            </a:r>
            <a:r>
              <a:rPr lang="en-US" sz="3162" dirty="0" err="1">
                <a:solidFill>
                  <a:srgbClr val="35586D"/>
                </a:solidFill>
                <a:latin typeface="Arialle"/>
              </a:rPr>
              <a:t>yardımıyla</a:t>
            </a:r>
            <a:r>
              <a:rPr lang="en-US" sz="3162" dirty="0">
                <a:solidFill>
                  <a:srgbClr val="35586D"/>
                </a:solidFill>
                <a:latin typeface="Arialle"/>
              </a:rPr>
              <a:t> </a:t>
            </a:r>
            <a:r>
              <a:rPr lang="en-US" sz="3162" dirty="0" err="1">
                <a:solidFill>
                  <a:srgbClr val="35586D"/>
                </a:solidFill>
                <a:latin typeface="Arialle"/>
              </a:rPr>
              <a:t>haberleşiyor</a:t>
            </a:r>
            <a:r>
              <a:rPr lang="en-US" sz="3162" dirty="0">
                <a:solidFill>
                  <a:srgbClr val="35586D"/>
                </a:solidFill>
                <a:latin typeface="Arialle"/>
              </a:rPr>
              <a:t>. Biz </a:t>
            </a:r>
            <a:r>
              <a:rPr lang="en-US" sz="3162" dirty="0" err="1">
                <a:solidFill>
                  <a:srgbClr val="35586D"/>
                </a:solidFill>
                <a:latin typeface="Arialle"/>
              </a:rPr>
              <a:t>yeni</a:t>
            </a:r>
            <a:r>
              <a:rPr lang="en-US" sz="3162" dirty="0">
                <a:solidFill>
                  <a:srgbClr val="35586D"/>
                </a:solidFill>
                <a:latin typeface="Arialle"/>
              </a:rPr>
              <a:t> </a:t>
            </a:r>
            <a:r>
              <a:rPr lang="en-US" sz="3162" dirty="0" err="1">
                <a:solidFill>
                  <a:srgbClr val="35586D"/>
                </a:solidFill>
                <a:latin typeface="Arialle"/>
              </a:rPr>
              <a:t>bir</a:t>
            </a:r>
            <a:r>
              <a:rPr lang="en-US" sz="3162" dirty="0">
                <a:solidFill>
                  <a:srgbClr val="35586D"/>
                </a:solidFill>
                <a:latin typeface="Arialle"/>
              </a:rPr>
              <a:t> </a:t>
            </a:r>
            <a:r>
              <a:rPr lang="en-US" sz="3162" dirty="0" err="1">
                <a:solidFill>
                  <a:srgbClr val="35586D"/>
                </a:solidFill>
                <a:latin typeface="Arialle"/>
              </a:rPr>
              <a:t>şey</a:t>
            </a:r>
            <a:r>
              <a:rPr lang="en-US" sz="3162" dirty="0">
                <a:solidFill>
                  <a:srgbClr val="35586D"/>
                </a:solidFill>
                <a:latin typeface="Arialle"/>
              </a:rPr>
              <a:t> </a:t>
            </a:r>
            <a:r>
              <a:rPr lang="en-US" sz="3162" dirty="0" err="1">
                <a:solidFill>
                  <a:srgbClr val="35586D"/>
                </a:solidFill>
                <a:latin typeface="Arialle"/>
              </a:rPr>
              <a:t>öğrenirken</a:t>
            </a:r>
            <a:r>
              <a:rPr lang="en-US" sz="3162" dirty="0">
                <a:solidFill>
                  <a:srgbClr val="35586D"/>
                </a:solidFill>
                <a:latin typeface="Arialle"/>
              </a:rPr>
              <a:t> </a:t>
            </a:r>
            <a:r>
              <a:rPr lang="en-US" sz="3162" dirty="0" err="1">
                <a:solidFill>
                  <a:srgbClr val="35586D"/>
                </a:solidFill>
                <a:latin typeface="Arialle"/>
              </a:rPr>
              <a:t>aslında</a:t>
            </a:r>
            <a:r>
              <a:rPr lang="en-US" sz="3162" dirty="0">
                <a:solidFill>
                  <a:srgbClr val="35586D"/>
                </a:solidFill>
                <a:latin typeface="Arialle"/>
              </a:rPr>
              <a:t> </a:t>
            </a:r>
            <a:r>
              <a:rPr lang="en-US" sz="3162" dirty="0" err="1">
                <a:solidFill>
                  <a:srgbClr val="35586D"/>
                </a:solidFill>
                <a:latin typeface="Arialle"/>
              </a:rPr>
              <a:t>bol</a:t>
            </a:r>
            <a:r>
              <a:rPr lang="en-US" sz="3162" dirty="0">
                <a:solidFill>
                  <a:srgbClr val="35586D"/>
                </a:solidFill>
                <a:latin typeface="Arialle"/>
              </a:rPr>
              <a:t> </a:t>
            </a:r>
            <a:r>
              <a:rPr lang="en-US" sz="3162" dirty="0" err="1">
                <a:solidFill>
                  <a:srgbClr val="35586D"/>
                </a:solidFill>
                <a:latin typeface="Arialle"/>
              </a:rPr>
              <a:t>bol</a:t>
            </a:r>
            <a:r>
              <a:rPr lang="en-US" sz="3162" dirty="0">
                <a:solidFill>
                  <a:srgbClr val="35586D"/>
                </a:solidFill>
                <a:latin typeface="Arialle"/>
              </a:rPr>
              <a:t> </a:t>
            </a:r>
            <a:r>
              <a:rPr lang="en-US" sz="3162" dirty="0" err="1">
                <a:solidFill>
                  <a:srgbClr val="35586D"/>
                </a:solidFill>
                <a:latin typeface="Arialle"/>
              </a:rPr>
              <a:t>nöronlar</a:t>
            </a:r>
            <a:r>
              <a:rPr lang="en-US" sz="3162" dirty="0">
                <a:solidFill>
                  <a:srgbClr val="35586D"/>
                </a:solidFill>
                <a:latin typeface="Arialle"/>
              </a:rPr>
              <a:t> </a:t>
            </a:r>
            <a:r>
              <a:rPr lang="en-US" sz="3162" dirty="0" err="1">
                <a:solidFill>
                  <a:srgbClr val="35586D"/>
                </a:solidFill>
                <a:latin typeface="Arialle"/>
              </a:rPr>
              <a:t>arasında</a:t>
            </a:r>
            <a:r>
              <a:rPr lang="en-US" sz="3162" dirty="0">
                <a:solidFill>
                  <a:srgbClr val="35586D"/>
                </a:solidFill>
                <a:latin typeface="Arialle"/>
              </a:rPr>
              <a:t> </a:t>
            </a:r>
            <a:r>
              <a:rPr lang="en-US" sz="3162" dirty="0" err="1">
                <a:solidFill>
                  <a:srgbClr val="35586D"/>
                </a:solidFill>
                <a:latin typeface="Arialle"/>
              </a:rPr>
              <a:t>bağlantılar</a:t>
            </a:r>
            <a:r>
              <a:rPr lang="en-US" sz="3162" dirty="0">
                <a:solidFill>
                  <a:srgbClr val="35586D"/>
                </a:solidFill>
                <a:latin typeface="Arialle"/>
              </a:rPr>
              <a:t> </a:t>
            </a:r>
            <a:r>
              <a:rPr lang="en-US" sz="3162" dirty="0" err="1">
                <a:solidFill>
                  <a:srgbClr val="35586D"/>
                </a:solidFill>
                <a:latin typeface="Arialle"/>
              </a:rPr>
              <a:t>kuruyoruz</a:t>
            </a:r>
            <a:r>
              <a:rPr lang="en-US" sz="3162" dirty="0">
                <a:solidFill>
                  <a:srgbClr val="35586D"/>
                </a:solidFill>
                <a:latin typeface="Arialle"/>
              </a:rPr>
              <a:t>. </a:t>
            </a:r>
            <a:r>
              <a:rPr lang="en-US" sz="3162" dirty="0" err="1">
                <a:solidFill>
                  <a:srgbClr val="35586D"/>
                </a:solidFill>
                <a:latin typeface="Arialle"/>
              </a:rPr>
              <a:t>Yani</a:t>
            </a:r>
            <a:r>
              <a:rPr lang="en-US" sz="3162" dirty="0">
                <a:solidFill>
                  <a:srgbClr val="35586D"/>
                </a:solidFill>
                <a:latin typeface="Arialle"/>
              </a:rPr>
              <a:t> </a:t>
            </a:r>
            <a:r>
              <a:rPr lang="en-US" sz="3162" dirty="0" err="1">
                <a:solidFill>
                  <a:srgbClr val="35586D"/>
                </a:solidFill>
                <a:latin typeface="Arialle"/>
              </a:rPr>
              <a:t>ağaçların</a:t>
            </a:r>
            <a:r>
              <a:rPr lang="en-US" sz="3162" dirty="0">
                <a:solidFill>
                  <a:srgbClr val="35586D"/>
                </a:solidFill>
                <a:latin typeface="Arialle"/>
              </a:rPr>
              <a:t> </a:t>
            </a:r>
            <a:r>
              <a:rPr lang="en-US" sz="3162" dirty="0" err="1">
                <a:solidFill>
                  <a:srgbClr val="35586D"/>
                </a:solidFill>
                <a:latin typeface="Arialle"/>
              </a:rPr>
              <a:t>arasında</a:t>
            </a:r>
            <a:r>
              <a:rPr lang="en-US" sz="3162" dirty="0">
                <a:solidFill>
                  <a:srgbClr val="35586D"/>
                </a:solidFill>
                <a:latin typeface="Arialle"/>
              </a:rPr>
              <a:t> </a:t>
            </a:r>
            <a:r>
              <a:rPr lang="en-US" sz="3162" dirty="0" err="1">
                <a:solidFill>
                  <a:srgbClr val="35586D"/>
                </a:solidFill>
                <a:latin typeface="Arialle"/>
              </a:rPr>
              <a:t>yürüyerek</a:t>
            </a:r>
            <a:r>
              <a:rPr lang="en-US" sz="3162" dirty="0">
                <a:solidFill>
                  <a:srgbClr val="35586D"/>
                </a:solidFill>
                <a:latin typeface="Arialle"/>
              </a:rPr>
              <a:t> </a:t>
            </a:r>
            <a:r>
              <a:rPr lang="en-US" sz="3162" dirty="0" err="1">
                <a:solidFill>
                  <a:srgbClr val="35586D"/>
                </a:solidFill>
                <a:latin typeface="Arialle"/>
              </a:rPr>
              <a:t>patikalar</a:t>
            </a:r>
            <a:r>
              <a:rPr lang="en-US" sz="3162" dirty="0">
                <a:solidFill>
                  <a:srgbClr val="35586D"/>
                </a:solidFill>
                <a:latin typeface="Arialle"/>
              </a:rPr>
              <a:t> </a:t>
            </a:r>
            <a:r>
              <a:rPr lang="en-US" sz="3162" dirty="0" err="1">
                <a:solidFill>
                  <a:srgbClr val="35586D"/>
                </a:solidFill>
                <a:latin typeface="Arialle"/>
              </a:rPr>
              <a:t>oluşturuyoruz</a:t>
            </a:r>
            <a:r>
              <a:rPr lang="en-US" sz="3162" dirty="0">
                <a:solidFill>
                  <a:srgbClr val="35586D"/>
                </a:solidFill>
                <a:latin typeface="Arialle"/>
              </a:rPr>
              <a:t>. Ne </a:t>
            </a:r>
            <a:r>
              <a:rPr lang="en-US" sz="3162" dirty="0" err="1">
                <a:solidFill>
                  <a:srgbClr val="35586D"/>
                </a:solidFill>
                <a:latin typeface="Arialle"/>
              </a:rPr>
              <a:t>kadar</a:t>
            </a:r>
            <a:r>
              <a:rPr lang="en-US" sz="3162" dirty="0">
                <a:solidFill>
                  <a:srgbClr val="35586D"/>
                </a:solidFill>
                <a:latin typeface="Arialle"/>
              </a:rPr>
              <a:t> </a:t>
            </a:r>
            <a:r>
              <a:rPr lang="en-US" sz="3162" dirty="0" err="1">
                <a:solidFill>
                  <a:srgbClr val="35586D"/>
                </a:solidFill>
                <a:latin typeface="Arialle"/>
              </a:rPr>
              <a:t>çok</a:t>
            </a:r>
            <a:r>
              <a:rPr lang="en-US" sz="3162" dirty="0">
                <a:solidFill>
                  <a:srgbClr val="35586D"/>
                </a:solidFill>
                <a:latin typeface="Arialle"/>
              </a:rPr>
              <a:t> </a:t>
            </a:r>
            <a:r>
              <a:rPr lang="en-US" sz="3162" dirty="0" err="1">
                <a:solidFill>
                  <a:srgbClr val="35586D"/>
                </a:solidFill>
                <a:latin typeface="Arialle"/>
              </a:rPr>
              <a:t>bağlantı</a:t>
            </a:r>
            <a:r>
              <a:rPr lang="en-US" sz="3162" dirty="0">
                <a:solidFill>
                  <a:srgbClr val="35586D"/>
                </a:solidFill>
                <a:latin typeface="Arialle"/>
              </a:rPr>
              <a:t> </a:t>
            </a:r>
            <a:r>
              <a:rPr lang="en-US" sz="3162" dirty="0" err="1">
                <a:solidFill>
                  <a:srgbClr val="35586D"/>
                </a:solidFill>
                <a:latin typeface="Arialle"/>
              </a:rPr>
              <a:t>kurarsak</a:t>
            </a:r>
            <a:r>
              <a:rPr lang="en-US" sz="3162" dirty="0">
                <a:solidFill>
                  <a:srgbClr val="35586D"/>
                </a:solidFill>
                <a:latin typeface="Arialle"/>
              </a:rPr>
              <a:t> o </a:t>
            </a:r>
            <a:r>
              <a:rPr lang="en-US" sz="3162" dirty="0" err="1">
                <a:solidFill>
                  <a:srgbClr val="35586D"/>
                </a:solidFill>
                <a:latin typeface="Arialle"/>
              </a:rPr>
              <a:t>kadar</a:t>
            </a:r>
            <a:r>
              <a:rPr lang="en-US" sz="3162" dirty="0">
                <a:solidFill>
                  <a:srgbClr val="35586D"/>
                </a:solidFill>
                <a:latin typeface="Arialle"/>
              </a:rPr>
              <a:t> </a:t>
            </a:r>
            <a:r>
              <a:rPr lang="en-US" sz="3162" dirty="0" err="1">
                <a:solidFill>
                  <a:srgbClr val="35586D"/>
                </a:solidFill>
                <a:latin typeface="Arialle"/>
              </a:rPr>
              <a:t>çok</a:t>
            </a:r>
            <a:r>
              <a:rPr lang="en-US" sz="3162" dirty="0">
                <a:solidFill>
                  <a:srgbClr val="35586D"/>
                </a:solidFill>
                <a:latin typeface="Arialle"/>
              </a:rPr>
              <a:t> </a:t>
            </a:r>
            <a:r>
              <a:rPr lang="en-US" sz="3162" dirty="0" err="1">
                <a:solidFill>
                  <a:srgbClr val="35586D"/>
                </a:solidFill>
                <a:latin typeface="Arialle"/>
              </a:rPr>
              <a:t>öğreniyoruz</a:t>
            </a:r>
            <a:r>
              <a:rPr lang="en-US" sz="3162" dirty="0">
                <a:solidFill>
                  <a:srgbClr val="35586D"/>
                </a:solidFill>
                <a:latin typeface="Arialle"/>
              </a:rPr>
              <a:t>. </a:t>
            </a:r>
            <a:r>
              <a:rPr lang="en-US" sz="3162" dirty="0" err="1">
                <a:solidFill>
                  <a:srgbClr val="35586D"/>
                </a:solidFill>
                <a:latin typeface="Arialle"/>
              </a:rPr>
              <a:t>Hepimizin</a:t>
            </a:r>
            <a:r>
              <a:rPr lang="en-US" sz="3162" dirty="0">
                <a:solidFill>
                  <a:srgbClr val="35586D"/>
                </a:solidFill>
                <a:latin typeface="Arialle"/>
              </a:rPr>
              <a:t> </a:t>
            </a:r>
            <a:r>
              <a:rPr lang="en-US" sz="3162" dirty="0" err="1">
                <a:solidFill>
                  <a:srgbClr val="35586D"/>
                </a:solidFill>
                <a:latin typeface="Arialle"/>
              </a:rPr>
              <a:t>kafasında</a:t>
            </a:r>
            <a:r>
              <a:rPr lang="en-US" sz="3162" dirty="0">
                <a:solidFill>
                  <a:srgbClr val="35586D"/>
                </a:solidFill>
                <a:latin typeface="Arialle"/>
              </a:rPr>
              <a:t> </a:t>
            </a:r>
            <a:r>
              <a:rPr lang="en-US" sz="3162" dirty="0" err="1">
                <a:solidFill>
                  <a:srgbClr val="35586D"/>
                </a:solidFill>
                <a:latin typeface="Arialle"/>
              </a:rPr>
              <a:t>bu</a:t>
            </a:r>
            <a:r>
              <a:rPr lang="en-US" sz="3162" dirty="0">
                <a:solidFill>
                  <a:srgbClr val="35586D"/>
                </a:solidFill>
                <a:latin typeface="Arialle"/>
              </a:rPr>
              <a:t> </a:t>
            </a:r>
            <a:r>
              <a:rPr lang="en-US" sz="3162" dirty="0" err="1">
                <a:solidFill>
                  <a:srgbClr val="35586D"/>
                </a:solidFill>
                <a:latin typeface="Arialle"/>
              </a:rPr>
              <a:t>ağaçlardan</a:t>
            </a:r>
            <a:r>
              <a:rPr lang="en-US" sz="3162" dirty="0">
                <a:solidFill>
                  <a:srgbClr val="35586D"/>
                </a:solidFill>
                <a:latin typeface="Arialle"/>
              </a:rPr>
              <a:t> 100 </a:t>
            </a:r>
            <a:r>
              <a:rPr lang="en-US" sz="3162" dirty="0" err="1">
                <a:solidFill>
                  <a:srgbClr val="35586D"/>
                </a:solidFill>
                <a:latin typeface="Arialle"/>
              </a:rPr>
              <a:t>milyar</a:t>
            </a:r>
            <a:r>
              <a:rPr lang="en-US" sz="3162" dirty="0">
                <a:solidFill>
                  <a:srgbClr val="35586D"/>
                </a:solidFill>
                <a:latin typeface="Arialle"/>
              </a:rPr>
              <a:t> </a:t>
            </a:r>
            <a:r>
              <a:rPr lang="en-US" sz="3162" dirty="0" err="1">
                <a:solidFill>
                  <a:srgbClr val="35586D"/>
                </a:solidFill>
                <a:latin typeface="Arialle"/>
              </a:rPr>
              <a:t>tane</a:t>
            </a:r>
            <a:r>
              <a:rPr lang="en-US" sz="3162" dirty="0">
                <a:solidFill>
                  <a:srgbClr val="35586D"/>
                </a:solidFill>
                <a:latin typeface="Arialle"/>
              </a:rPr>
              <a:t> </a:t>
            </a:r>
            <a:r>
              <a:rPr lang="en-US" sz="3162" dirty="0" err="1">
                <a:solidFill>
                  <a:srgbClr val="35586D"/>
                </a:solidFill>
                <a:latin typeface="Arialle"/>
              </a:rPr>
              <a:t>var</a:t>
            </a:r>
            <a:endParaRPr lang="en-US" sz="3162" dirty="0">
              <a:solidFill>
                <a:srgbClr val="35586D"/>
              </a:solidFill>
              <a:latin typeface="Arialle"/>
            </a:endParaRPr>
          </a:p>
          <a:p>
            <a:pPr algn="just">
              <a:lnSpc>
                <a:spcPts val="4426"/>
              </a:lnSpc>
            </a:pPr>
            <a:endParaRPr lang="en-US" sz="3162" dirty="0">
              <a:solidFill>
                <a:srgbClr val="35586D"/>
              </a:solidFill>
              <a:latin typeface="Arialle"/>
            </a:endParaRP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93084"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rot="-10800000">
            <a:off x="15805539" y="1292991"/>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10800000">
            <a:off x="16261833" y="1028700"/>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BA7C4"/>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154989" y="1471785"/>
            <a:ext cx="15233133" cy="6963445"/>
          </a:xfrm>
          <a:prstGeom prst="rect">
            <a:avLst/>
          </a:prstGeom>
        </p:spPr>
        <p:txBody>
          <a:bodyPr lIns="0" tIns="0" rIns="0" bIns="0" rtlCol="0" anchor="t">
            <a:spAutoFit/>
          </a:bodyPr>
          <a:lstStyle/>
          <a:p>
            <a:pPr algn="ctr">
              <a:lnSpc>
                <a:spcPts val="3996"/>
              </a:lnSpc>
            </a:pPr>
            <a:r>
              <a:rPr lang="en-US" sz="3600" dirty="0">
                <a:solidFill>
                  <a:srgbClr val="000000"/>
                </a:solidFill>
                <a:latin typeface="Arialle"/>
              </a:rPr>
              <a:t> </a:t>
            </a:r>
            <a:r>
              <a:rPr lang="en-US" sz="3600" dirty="0" err="1">
                <a:solidFill>
                  <a:srgbClr val="000000"/>
                </a:solidFill>
                <a:latin typeface="Arialle"/>
              </a:rPr>
              <a:t>Öğrenmek</a:t>
            </a:r>
            <a:r>
              <a:rPr lang="en-US" sz="3600" dirty="0">
                <a:solidFill>
                  <a:srgbClr val="000000"/>
                </a:solidFill>
                <a:latin typeface="Arialle"/>
              </a:rPr>
              <a:t> </a:t>
            </a:r>
            <a:r>
              <a:rPr lang="en-US" sz="3600" dirty="0" err="1">
                <a:solidFill>
                  <a:srgbClr val="000000"/>
                </a:solidFill>
                <a:latin typeface="Arialle"/>
              </a:rPr>
              <a:t>okulda</a:t>
            </a:r>
            <a:r>
              <a:rPr lang="en-US" sz="3600" dirty="0">
                <a:solidFill>
                  <a:srgbClr val="000000"/>
                </a:solidFill>
                <a:latin typeface="Arialle"/>
              </a:rPr>
              <a:t> </a:t>
            </a:r>
            <a:r>
              <a:rPr lang="en-US" sz="3600" dirty="0" err="1">
                <a:solidFill>
                  <a:srgbClr val="000000"/>
                </a:solidFill>
                <a:latin typeface="Arialle"/>
              </a:rPr>
              <a:t>başlayıp</a:t>
            </a:r>
            <a:r>
              <a:rPr lang="en-US" sz="3600" dirty="0">
                <a:solidFill>
                  <a:srgbClr val="000000"/>
                </a:solidFill>
                <a:latin typeface="Arialle"/>
              </a:rPr>
              <a:t> </a:t>
            </a:r>
            <a:r>
              <a:rPr lang="en-US" sz="3600" dirty="0" err="1">
                <a:solidFill>
                  <a:srgbClr val="000000"/>
                </a:solidFill>
                <a:latin typeface="Arialle"/>
              </a:rPr>
              <a:t>biten</a:t>
            </a:r>
            <a:r>
              <a:rPr lang="en-US" sz="3600" dirty="0">
                <a:solidFill>
                  <a:srgbClr val="000000"/>
                </a:solidFill>
                <a:latin typeface="Arialle"/>
              </a:rPr>
              <a:t> </a:t>
            </a:r>
            <a:r>
              <a:rPr lang="en-US" sz="3600" dirty="0" err="1">
                <a:solidFill>
                  <a:srgbClr val="000000"/>
                </a:solidFill>
                <a:latin typeface="Arialle"/>
              </a:rPr>
              <a:t>bir</a:t>
            </a:r>
            <a:r>
              <a:rPr lang="en-US" sz="3600" dirty="0">
                <a:solidFill>
                  <a:srgbClr val="000000"/>
                </a:solidFill>
                <a:latin typeface="Arialle"/>
              </a:rPr>
              <a:t> </a:t>
            </a:r>
            <a:r>
              <a:rPr lang="en-US" sz="3600" dirty="0" err="1">
                <a:solidFill>
                  <a:srgbClr val="000000"/>
                </a:solidFill>
                <a:latin typeface="Arialle"/>
              </a:rPr>
              <a:t>şey</a:t>
            </a:r>
            <a:r>
              <a:rPr lang="en-US" sz="3600" dirty="0">
                <a:solidFill>
                  <a:srgbClr val="000000"/>
                </a:solidFill>
                <a:latin typeface="Arialle"/>
              </a:rPr>
              <a:t> </a:t>
            </a:r>
            <a:r>
              <a:rPr lang="en-US" sz="3600" dirty="0" err="1">
                <a:solidFill>
                  <a:srgbClr val="000000"/>
                </a:solidFill>
                <a:latin typeface="Arialle"/>
              </a:rPr>
              <a:t>midir</a:t>
            </a:r>
            <a:r>
              <a:rPr lang="en-US" sz="3600" dirty="0">
                <a:solidFill>
                  <a:srgbClr val="000000"/>
                </a:solidFill>
                <a:latin typeface="Arialle"/>
              </a:rPr>
              <a:t>? </a:t>
            </a:r>
          </a:p>
          <a:p>
            <a:pPr algn="ctr">
              <a:lnSpc>
                <a:spcPts val="3996"/>
              </a:lnSpc>
            </a:pPr>
            <a:endParaRPr lang="en-US" sz="3600" dirty="0">
              <a:solidFill>
                <a:srgbClr val="000000"/>
              </a:solidFill>
              <a:latin typeface="Arialle"/>
            </a:endParaRPr>
          </a:p>
          <a:p>
            <a:pPr algn="ctr">
              <a:lnSpc>
                <a:spcPts val="3996"/>
              </a:lnSpc>
            </a:pPr>
            <a:r>
              <a:rPr lang="en-US" sz="3600" dirty="0">
                <a:solidFill>
                  <a:srgbClr val="000000"/>
                </a:solidFill>
                <a:latin typeface="Arialle"/>
              </a:rPr>
              <a:t> </a:t>
            </a:r>
            <a:r>
              <a:rPr lang="en-US" sz="3600" dirty="0" err="1">
                <a:solidFill>
                  <a:srgbClr val="000000"/>
                </a:solidFill>
                <a:latin typeface="Arialle"/>
              </a:rPr>
              <a:t>Sizce</a:t>
            </a:r>
            <a:r>
              <a:rPr lang="en-US" sz="3600" dirty="0">
                <a:solidFill>
                  <a:srgbClr val="000000"/>
                </a:solidFill>
                <a:latin typeface="Arialle"/>
              </a:rPr>
              <a:t> </a:t>
            </a:r>
            <a:r>
              <a:rPr lang="en-US" sz="3600" dirty="0" err="1">
                <a:solidFill>
                  <a:srgbClr val="000000"/>
                </a:solidFill>
                <a:latin typeface="Arialle"/>
              </a:rPr>
              <a:t>okuyarak</a:t>
            </a:r>
            <a:r>
              <a:rPr lang="en-US" sz="3600" dirty="0">
                <a:solidFill>
                  <a:srgbClr val="000000"/>
                </a:solidFill>
                <a:latin typeface="Arialle"/>
              </a:rPr>
              <a:t> </a:t>
            </a:r>
            <a:r>
              <a:rPr lang="en-US" sz="3600" dirty="0" err="1">
                <a:solidFill>
                  <a:srgbClr val="000000"/>
                </a:solidFill>
                <a:latin typeface="Arialle"/>
              </a:rPr>
              <a:t>mı</a:t>
            </a:r>
            <a:r>
              <a:rPr lang="en-US" sz="3600" dirty="0">
                <a:solidFill>
                  <a:srgbClr val="000000"/>
                </a:solidFill>
                <a:latin typeface="Arialle"/>
              </a:rPr>
              <a:t> </a:t>
            </a:r>
            <a:r>
              <a:rPr lang="en-US" sz="3600" dirty="0" err="1">
                <a:solidFill>
                  <a:srgbClr val="000000"/>
                </a:solidFill>
                <a:latin typeface="Arialle"/>
              </a:rPr>
              <a:t>daha</a:t>
            </a:r>
            <a:r>
              <a:rPr lang="en-US" sz="3600" dirty="0">
                <a:solidFill>
                  <a:srgbClr val="000000"/>
                </a:solidFill>
                <a:latin typeface="Arialle"/>
              </a:rPr>
              <a:t> </a:t>
            </a:r>
            <a:r>
              <a:rPr lang="en-US" sz="3600" dirty="0" err="1">
                <a:solidFill>
                  <a:srgbClr val="000000"/>
                </a:solidFill>
                <a:latin typeface="Arialle"/>
              </a:rPr>
              <a:t>iyi</a:t>
            </a:r>
            <a:r>
              <a:rPr lang="en-US" sz="3600" dirty="0">
                <a:solidFill>
                  <a:srgbClr val="000000"/>
                </a:solidFill>
                <a:latin typeface="Arialle"/>
              </a:rPr>
              <a:t> </a:t>
            </a:r>
            <a:r>
              <a:rPr lang="en-US" sz="3600" dirty="0" err="1">
                <a:solidFill>
                  <a:srgbClr val="000000"/>
                </a:solidFill>
                <a:latin typeface="Arialle"/>
              </a:rPr>
              <a:t>öğreniriz</a:t>
            </a:r>
            <a:r>
              <a:rPr lang="en-US" sz="3600" dirty="0">
                <a:solidFill>
                  <a:srgbClr val="000000"/>
                </a:solidFill>
                <a:latin typeface="Arialle"/>
              </a:rPr>
              <a:t> </a:t>
            </a:r>
            <a:r>
              <a:rPr lang="en-US" sz="3600" dirty="0" err="1">
                <a:solidFill>
                  <a:srgbClr val="000000"/>
                </a:solidFill>
                <a:latin typeface="Arialle"/>
              </a:rPr>
              <a:t>yaşayarak</a:t>
            </a:r>
            <a:r>
              <a:rPr lang="en-US" sz="3600" dirty="0">
                <a:solidFill>
                  <a:srgbClr val="000000"/>
                </a:solidFill>
                <a:latin typeface="Arialle"/>
              </a:rPr>
              <a:t> </a:t>
            </a:r>
            <a:r>
              <a:rPr lang="en-US" sz="3600" dirty="0" err="1">
                <a:solidFill>
                  <a:srgbClr val="000000"/>
                </a:solidFill>
                <a:latin typeface="Arialle"/>
              </a:rPr>
              <a:t>mı</a:t>
            </a:r>
            <a:r>
              <a:rPr lang="en-US" sz="3600" dirty="0">
                <a:solidFill>
                  <a:srgbClr val="000000"/>
                </a:solidFill>
                <a:latin typeface="Arialle"/>
              </a:rPr>
              <a:t>? </a:t>
            </a:r>
          </a:p>
          <a:p>
            <a:pPr algn="ctr">
              <a:lnSpc>
                <a:spcPts val="3996"/>
              </a:lnSpc>
            </a:pPr>
            <a:r>
              <a:rPr lang="en-US" sz="3600" dirty="0">
                <a:solidFill>
                  <a:srgbClr val="000000"/>
                </a:solidFill>
                <a:latin typeface="Arialle"/>
              </a:rPr>
              <a:t>“Hayat </a:t>
            </a:r>
            <a:r>
              <a:rPr lang="en-US" sz="3600" dirty="0" err="1">
                <a:solidFill>
                  <a:srgbClr val="000000"/>
                </a:solidFill>
                <a:latin typeface="Arialle"/>
              </a:rPr>
              <a:t>okulunda</a:t>
            </a:r>
            <a:r>
              <a:rPr lang="en-US" sz="3600" dirty="0">
                <a:solidFill>
                  <a:srgbClr val="000000"/>
                </a:solidFill>
                <a:latin typeface="Arialle"/>
              </a:rPr>
              <a:t> </a:t>
            </a:r>
            <a:r>
              <a:rPr lang="en-US" sz="3600" dirty="0" err="1">
                <a:solidFill>
                  <a:srgbClr val="000000"/>
                </a:solidFill>
                <a:latin typeface="Arialle"/>
              </a:rPr>
              <a:t>okudum</a:t>
            </a:r>
            <a:r>
              <a:rPr lang="en-US" sz="3600" dirty="0">
                <a:solidFill>
                  <a:srgbClr val="000000"/>
                </a:solidFill>
                <a:latin typeface="Arialle"/>
              </a:rPr>
              <a:t>” </a:t>
            </a:r>
            <a:r>
              <a:rPr lang="en-US" sz="3600" dirty="0" err="1">
                <a:solidFill>
                  <a:srgbClr val="000000"/>
                </a:solidFill>
                <a:latin typeface="Arialle"/>
              </a:rPr>
              <a:t>diyenler</a:t>
            </a:r>
            <a:r>
              <a:rPr lang="en-US" sz="3600" dirty="0">
                <a:solidFill>
                  <a:srgbClr val="000000"/>
                </a:solidFill>
                <a:latin typeface="Arialle"/>
              </a:rPr>
              <a:t> </a:t>
            </a:r>
            <a:r>
              <a:rPr lang="en-US" sz="3600" dirty="0" err="1">
                <a:solidFill>
                  <a:srgbClr val="000000"/>
                </a:solidFill>
                <a:latin typeface="Arialle"/>
              </a:rPr>
              <a:t>bizden</a:t>
            </a:r>
            <a:r>
              <a:rPr lang="en-US" sz="3600" dirty="0">
                <a:solidFill>
                  <a:srgbClr val="000000"/>
                </a:solidFill>
                <a:latin typeface="Arialle"/>
              </a:rPr>
              <a:t> </a:t>
            </a:r>
            <a:r>
              <a:rPr lang="en-US" sz="3600" dirty="0" err="1">
                <a:solidFill>
                  <a:srgbClr val="000000"/>
                </a:solidFill>
                <a:latin typeface="Arialle"/>
              </a:rPr>
              <a:t>daha</a:t>
            </a:r>
            <a:r>
              <a:rPr lang="en-US" sz="3600" dirty="0">
                <a:solidFill>
                  <a:srgbClr val="000000"/>
                </a:solidFill>
                <a:latin typeface="Arialle"/>
              </a:rPr>
              <a:t> </a:t>
            </a:r>
            <a:r>
              <a:rPr lang="en-US" sz="3600" dirty="0" err="1">
                <a:solidFill>
                  <a:srgbClr val="000000"/>
                </a:solidFill>
                <a:latin typeface="Arialle"/>
              </a:rPr>
              <a:t>çok</a:t>
            </a:r>
            <a:r>
              <a:rPr lang="en-US" sz="3600" dirty="0">
                <a:solidFill>
                  <a:srgbClr val="000000"/>
                </a:solidFill>
                <a:latin typeface="Arialle"/>
              </a:rPr>
              <a:t> </a:t>
            </a:r>
            <a:r>
              <a:rPr lang="en-US" sz="3600" dirty="0" err="1">
                <a:solidFill>
                  <a:srgbClr val="000000"/>
                </a:solidFill>
                <a:latin typeface="Arialle"/>
              </a:rPr>
              <a:t>şey</a:t>
            </a:r>
            <a:r>
              <a:rPr lang="en-US" sz="3600" dirty="0">
                <a:solidFill>
                  <a:srgbClr val="000000"/>
                </a:solidFill>
                <a:latin typeface="Arialle"/>
              </a:rPr>
              <a:t> mi </a:t>
            </a:r>
            <a:r>
              <a:rPr lang="en-US" sz="3600" dirty="0" err="1">
                <a:solidFill>
                  <a:srgbClr val="000000"/>
                </a:solidFill>
                <a:latin typeface="Arialle"/>
              </a:rPr>
              <a:t>bilirler</a:t>
            </a:r>
            <a:r>
              <a:rPr lang="en-US" sz="3600" dirty="0">
                <a:solidFill>
                  <a:srgbClr val="000000"/>
                </a:solidFill>
                <a:latin typeface="Arialle"/>
              </a:rPr>
              <a:t>? </a:t>
            </a:r>
          </a:p>
          <a:p>
            <a:pPr algn="ctr">
              <a:lnSpc>
                <a:spcPts val="3996"/>
              </a:lnSpc>
            </a:pPr>
            <a:endParaRPr lang="tr-TR" sz="3600" dirty="0" smtClean="0">
              <a:solidFill>
                <a:srgbClr val="000000"/>
              </a:solidFill>
              <a:latin typeface="Arialle"/>
            </a:endParaRPr>
          </a:p>
          <a:p>
            <a:pPr algn="ctr">
              <a:lnSpc>
                <a:spcPts val="3996"/>
              </a:lnSpc>
            </a:pPr>
            <a:r>
              <a:rPr lang="en-US" sz="3600" dirty="0" err="1" smtClean="0">
                <a:solidFill>
                  <a:srgbClr val="000000"/>
                </a:solidFill>
                <a:latin typeface="Arialle"/>
              </a:rPr>
              <a:t>Bilgiye</a:t>
            </a:r>
            <a:r>
              <a:rPr lang="en-US" sz="3600" dirty="0" smtClean="0">
                <a:solidFill>
                  <a:srgbClr val="000000"/>
                </a:solidFill>
                <a:latin typeface="Arialle"/>
              </a:rPr>
              <a:t> </a:t>
            </a:r>
            <a:r>
              <a:rPr lang="en-US" sz="3600" dirty="0" err="1">
                <a:solidFill>
                  <a:srgbClr val="000000"/>
                </a:solidFill>
                <a:latin typeface="Arialle"/>
              </a:rPr>
              <a:t>kapalı</a:t>
            </a:r>
            <a:r>
              <a:rPr lang="en-US" sz="3600" dirty="0">
                <a:solidFill>
                  <a:srgbClr val="000000"/>
                </a:solidFill>
                <a:latin typeface="Arialle"/>
              </a:rPr>
              <a:t> </a:t>
            </a:r>
            <a:r>
              <a:rPr lang="en-US" sz="3600" dirty="0" err="1">
                <a:solidFill>
                  <a:srgbClr val="000000"/>
                </a:solidFill>
                <a:latin typeface="Arialle"/>
              </a:rPr>
              <a:t>olmak</a:t>
            </a:r>
            <a:r>
              <a:rPr lang="en-US" sz="3600" dirty="0">
                <a:solidFill>
                  <a:srgbClr val="000000"/>
                </a:solidFill>
                <a:latin typeface="Arialle"/>
              </a:rPr>
              <a:t>/</a:t>
            </a:r>
            <a:r>
              <a:rPr lang="en-US" sz="3600" dirty="0" err="1">
                <a:solidFill>
                  <a:srgbClr val="000000"/>
                </a:solidFill>
                <a:latin typeface="Arialle"/>
              </a:rPr>
              <a:t>açık</a:t>
            </a:r>
            <a:r>
              <a:rPr lang="en-US" sz="3600" dirty="0">
                <a:solidFill>
                  <a:srgbClr val="000000"/>
                </a:solidFill>
                <a:latin typeface="Arialle"/>
              </a:rPr>
              <a:t> </a:t>
            </a:r>
            <a:r>
              <a:rPr lang="en-US" sz="3600" dirty="0" err="1">
                <a:solidFill>
                  <a:srgbClr val="000000"/>
                </a:solidFill>
                <a:latin typeface="Arialle"/>
              </a:rPr>
              <a:t>olmak</a:t>
            </a:r>
            <a:r>
              <a:rPr lang="en-US" sz="3600" dirty="0">
                <a:solidFill>
                  <a:srgbClr val="000000"/>
                </a:solidFill>
                <a:latin typeface="Arialle"/>
              </a:rPr>
              <a:t> ne </a:t>
            </a:r>
            <a:r>
              <a:rPr lang="en-US" sz="3600" dirty="0" err="1">
                <a:solidFill>
                  <a:srgbClr val="000000"/>
                </a:solidFill>
                <a:latin typeface="Arialle"/>
              </a:rPr>
              <a:t>demektir</a:t>
            </a:r>
            <a:r>
              <a:rPr lang="en-US" sz="3600" dirty="0">
                <a:solidFill>
                  <a:srgbClr val="000000"/>
                </a:solidFill>
                <a:latin typeface="Arialle"/>
              </a:rPr>
              <a:t>? </a:t>
            </a:r>
            <a:r>
              <a:rPr lang="en-US" sz="3600" dirty="0" err="1">
                <a:solidFill>
                  <a:srgbClr val="000000"/>
                </a:solidFill>
                <a:latin typeface="Arialle"/>
              </a:rPr>
              <a:t>Neden</a:t>
            </a:r>
            <a:r>
              <a:rPr lang="en-US" sz="3600" dirty="0">
                <a:solidFill>
                  <a:srgbClr val="000000"/>
                </a:solidFill>
                <a:latin typeface="Arialle"/>
              </a:rPr>
              <a:t> </a:t>
            </a:r>
            <a:r>
              <a:rPr lang="en-US" sz="3600" dirty="0" err="1">
                <a:solidFill>
                  <a:srgbClr val="000000"/>
                </a:solidFill>
                <a:latin typeface="Arialle"/>
              </a:rPr>
              <a:t>bilgiye</a:t>
            </a:r>
            <a:r>
              <a:rPr lang="en-US" sz="3600" dirty="0">
                <a:solidFill>
                  <a:srgbClr val="000000"/>
                </a:solidFill>
                <a:latin typeface="Arialle"/>
              </a:rPr>
              <a:t> </a:t>
            </a:r>
            <a:r>
              <a:rPr lang="en-US" sz="3600" dirty="0" err="1">
                <a:solidFill>
                  <a:srgbClr val="000000"/>
                </a:solidFill>
                <a:latin typeface="Arialle"/>
              </a:rPr>
              <a:t>kapalı</a:t>
            </a:r>
            <a:r>
              <a:rPr lang="en-US" sz="3600" dirty="0">
                <a:solidFill>
                  <a:srgbClr val="000000"/>
                </a:solidFill>
                <a:latin typeface="Arialle"/>
              </a:rPr>
              <a:t> </a:t>
            </a:r>
            <a:r>
              <a:rPr lang="en-US" sz="3600" dirty="0" err="1">
                <a:solidFill>
                  <a:srgbClr val="000000"/>
                </a:solidFill>
                <a:latin typeface="Arialle"/>
              </a:rPr>
              <a:t>oluruz</a:t>
            </a:r>
            <a:r>
              <a:rPr lang="en-US" sz="3600" dirty="0">
                <a:solidFill>
                  <a:srgbClr val="000000"/>
                </a:solidFill>
                <a:latin typeface="Arialle"/>
              </a:rPr>
              <a:t>? </a:t>
            </a:r>
          </a:p>
          <a:p>
            <a:pPr algn="ctr">
              <a:lnSpc>
                <a:spcPts val="3996"/>
              </a:lnSpc>
            </a:pPr>
            <a:endParaRPr lang="en-US" sz="3600" dirty="0">
              <a:solidFill>
                <a:srgbClr val="000000"/>
              </a:solidFill>
              <a:latin typeface="Arialle"/>
            </a:endParaRPr>
          </a:p>
          <a:p>
            <a:pPr algn="ctr">
              <a:lnSpc>
                <a:spcPts val="3996"/>
              </a:lnSpc>
            </a:pPr>
            <a:r>
              <a:rPr lang="en-US" sz="3600" dirty="0" err="1" smtClean="0">
                <a:solidFill>
                  <a:srgbClr val="000000"/>
                </a:solidFill>
                <a:latin typeface="Arialle"/>
              </a:rPr>
              <a:t>Hayatta</a:t>
            </a:r>
            <a:r>
              <a:rPr lang="en-US" sz="3600" dirty="0" smtClean="0">
                <a:solidFill>
                  <a:srgbClr val="000000"/>
                </a:solidFill>
                <a:latin typeface="Arialle"/>
              </a:rPr>
              <a:t> </a:t>
            </a:r>
            <a:r>
              <a:rPr lang="en-US" sz="3600" dirty="0" err="1">
                <a:solidFill>
                  <a:srgbClr val="000000"/>
                </a:solidFill>
                <a:latin typeface="Arialle"/>
              </a:rPr>
              <a:t>öğrenecek</a:t>
            </a:r>
            <a:r>
              <a:rPr lang="en-US" sz="3600" dirty="0">
                <a:solidFill>
                  <a:srgbClr val="000000"/>
                </a:solidFill>
                <a:latin typeface="Arialle"/>
              </a:rPr>
              <a:t> </a:t>
            </a:r>
            <a:r>
              <a:rPr lang="en-US" sz="3600" dirty="0" err="1">
                <a:solidFill>
                  <a:srgbClr val="000000"/>
                </a:solidFill>
                <a:latin typeface="Arialle"/>
              </a:rPr>
              <a:t>çok</a:t>
            </a:r>
            <a:r>
              <a:rPr lang="en-US" sz="3600" dirty="0">
                <a:solidFill>
                  <a:srgbClr val="000000"/>
                </a:solidFill>
                <a:latin typeface="Arialle"/>
              </a:rPr>
              <a:t> </a:t>
            </a:r>
            <a:r>
              <a:rPr lang="en-US" sz="3600" dirty="0" err="1">
                <a:solidFill>
                  <a:srgbClr val="000000"/>
                </a:solidFill>
                <a:latin typeface="Arialle"/>
              </a:rPr>
              <a:t>şey</a:t>
            </a:r>
            <a:r>
              <a:rPr lang="en-US" sz="3600" dirty="0">
                <a:solidFill>
                  <a:srgbClr val="000000"/>
                </a:solidFill>
                <a:latin typeface="Arialle"/>
              </a:rPr>
              <a:t> var. </a:t>
            </a:r>
            <a:r>
              <a:rPr lang="en-US" sz="3600" dirty="0" err="1">
                <a:solidFill>
                  <a:srgbClr val="000000"/>
                </a:solidFill>
                <a:latin typeface="Arialle"/>
              </a:rPr>
              <a:t>Peki</a:t>
            </a:r>
            <a:r>
              <a:rPr lang="en-US" sz="3600" dirty="0">
                <a:solidFill>
                  <a:srgbClr val="000000"/>
                </a:solidFill>
                <a:latin typeface="Arialle"/>
              </a:rPr>
              <a:t> </a:t>
            </a:r>
            <a:r>
              <a:rPr lang="en-US" sz="3600" dirty="0" err="1">
                <a:solidFill>
                  <a:srgbClr val="000000"/>
                </a:solidFill>
                <a:latin typeface="Arialle"/>
              </a:rPr>
              <a:t>neyi</a:t>
            </a:r>
            <a:r>
              <a:rPr lang="en-US" sz="3600" dirty="0">
                <a:solidFill>
                  <a:srgbClr val="000000"/>
                </a:solidFill>
                <a:latin typeface="Arialle"/>
              </a:rPr>
              <a:t> </a:t>
            </a:r>
            <a:r>
              <a:rPr lang="en-US" sz="3600" dirty="0" err="1">
                <a:solidFill>
                  <a:srgbClr val="000000"/>
                </a:solidFill>
                <a:latin typeface="Arialle"/>
              </a:rPr>
              <a:t>öğrenmemiz</a:t>
            </a:r>
            <a:r>
              <a:rPr lang="en-US" sz="3600" dirty="0">
                <a:solidFill>
                  <a:srgbClr val="000000"/>
                </a:solidFill>
                <a:latin typeface="Arialle"/>
              </a:rPr>
              <a:t> </a:t>
            </a:r>
            <a:r>
              <a:rPr lang="en-US" sz="3600" dirty="0" err="1">
                <a:solidFill>
                  <a:srgbClr val="000000"/>
                </a:solidFill>
                <a:latin typeface="Arialle"/>
              </a:rPr>
              <a:t>gerektiğini</a:t>
            </a:r>
            <a:r>
              <a:rPr lang="en-US" sz="3600" dirty="0">
                <a:solidFill>
                  <a:srgbClr val="000000"/>
                </a:solidFill>
                <a:latin typeface="Arialle"/>
              </a:rPr>
              <a:t> </a:t>
            </a:r>
            <a:r>
              <a:rPr lang="en-US" sz="3600" dirty="0" err="1">
                <a:solidFill>
                  <a:srgbClr val="000000"/>
                </a:solidFill>
                <a:latin typeface="Arialle"/>
              </a:rPr>
              <a:t>nasıl</a:t>
            </a:r>
            <a:r>
              <a:rPr lang="en-US" sz="3600" dirty="0">
                <a:solidFill>
                  <a:srgbClr val="000000"/>
                </a:solidFill>
                <a:latin typeface="Arialle"/>
              </a:rPr>
              <a:t> </a:t>
            </a:r>
            <a:r>
              <a:rPr lang="en-US" sz="3600" dirty="0" err="1">
                <a:solidFill>
                  <a:srgbClr val="000000"/>
                </a:solidFill>
                <a:latin typeface="Arialle"/>
              </a:rPr>
              <a:t>seçebiliriz</a:t>
            </a:r>
            <a:r>
              <a:rPr lang="en-US" sz="3600" dirty="0">
                <a:solidFill>
                  <a:srgbClr val="000000"/>
                </a:solidFill>
                <a:latin typeface="Arialle"/>
              </a:rPr>
              <a:t> ve </a:t>
            </a:r>
            <a:r>
              <a:rPr lang="en-US" sz="3600" dirty="0" err="1">
                <a:solidFill>
                  <a:srgbClr val="000000"/>
                </a:solidFill>
                <a:latin typeface="Arialle"/>
              </a:rPr>
              <a:t>süresi</a:t>
            </a:r>
            <a:r>
              <a:rPr lang="en-US" sz="3600" dirty="0">
                <a:solidFill>
                  <a:srgbClr val="000000"/>
                </a:solidFill>
                <a:latin typeface="Arialle"/>
              </a:rPr>
              <a:t> </a:t>
            </a:r>
            <a:r>
              <a:rPr lang="en-US" sz="3600" dirty="0" err="1">
                <a:solidFill>
                  <a:srgbClr val="000000"/>
                </a:solidFill>
                <a:latin typeface="Arialle"/>
              </a:rPr>
              <a:t>çok</a:t>
            </a:r>
            <a:r>
              <a:rPr lang="en-US" sz="3600" dirty="0">
                <a:solidFill>
                  <a:srgbClr val="000000"/>
                </a:solidFill>
                <a:latin typeface="Arialle"/>
              </a:rPr>
              <a:t> </a:t>
            </a:r>
            <a:r>
              <a:rPr lang="en-US" sz="3600" dirty="0" err="1">
                <a:solidFill>
                  <a:srgbClr val="000000"/>
                </a:solidFill>
                <a:latin typeface="Arialle"/>
              </a:rPr>
              <a:t>kısıtlı</a:t>
            </a:r>
            <a:r>
              <a:rPr lang="en-US" sz="3600" dirty="0">
                <a:solidFill>
                  <a:srgbClr val="000000"/>
                </a:solidFill>
                <a:latin typeface="Arialle"/>
              </a:rPr>
              <a:t> </a:t>
            </a:r>
            <a:r>
              <a:rPr lang="en-US" sz="3600" dirty="0" err="1">
                <a:solidFill>
                  <a:srgbClr val="000000"/>
                </a:solidFill>
                <a:latin typeface="Arialle"/>
              </a:rPr>
              <a:t>ömrümüzü</a:t>
            </a:r>
            <a:r>
              <a:rPr lang="en-US" sz="3600" dirty="0">
                <a:solidFill>
                  <a:srgbClr val="000000"/>
                </a:solidFill>
                <a:latin typeface="Arialle"/>
              </a:rPr>
              <a:t> </a:t>
            </a:r>
            <a:r>
              <a:rPr lang="en-US" sz="3600" dirty="0" err="1">
                <a:solidFill>
                  <a:srgbClr val="000000"/>
                </a:solidFill>
                <a:latin typeface="Arialle"/>
              </a:rPr>
              <a:t>verimli</a:t>
            </a:r>
            <a:r>
              <a:rPr lang="en-US" sz="3600" dirty="0">
                <a:solidFill>
                  <a:srgbClr val="000000"/>
                </a:solidFill>
                <a:latin typeface="Arialle"/>
              </a:rPr>
              <a:t> </a:t>
            </a:r>
            <a:r>
              <a:rPr lang="en-US" sz="3600" dirty="0" err="1">
                <a:solidFill>
                  <a:srgbClr val="000000"/>
                </a:solidFill>
                <a:latin typeface="Arialle"/>
              </a:rPr>
              <a:t>kullanabiliriz</a:t>
            </a:r>
            <a:r>
              <a:rPr lang="en-US" sz="3600" dirty="0">
                <a:solidFill>
                  <a:srgbClr val="000000"/>
                </a:solidFill>
                <a:latin typeface="Arialle"/>
              </a:rPr>
              <a:t>?</a:t>
            </a:r>
          </a:p>
          <a:p>
            <a:pPr algn="ctr">
              <a:lnSpc>
                <a:spcPts val="3996"/>
              </a:lnSpc>
            </a:pPr>
            <a:endParaRPr lang="en-US" sz="3600" dirty="0">
              <a:solidFill>
                <a:srgbClr val="000000"/>
              </a:solidFill>
              <a:latin typeface="Arialle"/>
            </a:endParaRPr>
          </a:p>
          <a:p>
            <a:pPr algn="just">
              <a:lnSpc>
                <a:spcPts val="3796"/>
              </a:lnSpc>
            </a:pPr>
            <a:endParaRPr lang="en-US" sz="3600" dirty="0">
              <a:solidFill>
                <a:srgbClr val="000000"/>
              </a:solidFill>
              <a:latin typeface="Arialle"/>
            </a:endParaRPr>
          </a:p>
          <a:p>
            <a:pPr algn="ctr">
              <a:lnSpc>
                <a:spcPts val="4191"/>
              </a:lnSpc>
            </a:pPr>
            <a:r>
              <a:rPr lang="en-US" sz="3600" dirty="0" err="1">
                <a:solidFill>
                  <a:srgbClr val="35586D"/>
                </a:solidFill>
                <a:latin typeface="Arialle Bold"/>
              </a:rPr>
              <a:t>Hayatın</a:t>
            </a:r>
            <a:r>
              <a:rPr lang="en-US" sz="3600" dirty="0">
                <a:solidFill>
                  <a:srgbClr val="35586D"/>
                </a:solidFill>
                <a:latin typeface="Arialle Bold"/>
              </a:rPr>
              <a:t> </a:t>
            </a:r>
            <a:r>
              <a:rPr lang="en-US" sz="3600" dirty="0" err="1">
                <a:solidFill>
                  <a:srgbClr val="35586D"/>
                </a:solidFill>
                <a:latin typeface="Arialle Bold"/>
              </a:rPr>
              <a:t>anlamı</a:t>
            </a:r>
            <a:r>
              <a:rPr lang="en-US" sz="3600" dirty="0">
                <a:solidFill>
                  <a:srgbClr val="35586D"/>
                </a:solidFill>
                <a:latin typeface="Arialle Bold"/>
              </a:rPr>
              <a:t> </a:t>
            </a:r>
            <a:r>
              <a:rPr lang="en-US" sz="3600" dirty="0" err="1">
                <a:solidFill>
                  <a:srgbClr val="35586D"/>
                </a:solidFill>
                <a:latin typeface="Arialle Bold"/>
              </a:rPr>
              <a:t>öğrenmek</a:t>
            </a:r>
            <a:r>
              <a:rPr lang="en-US" sz="3600" dirty="0">
                <a:solidFill>
                  <a:srgbClr val="35586D"/>
                </a:solidFill>
                <a:latin typeface="Arialle Bold"/>
              </a:rPr>
              <a:t> </a:t>
            </a:r>
            <a:r>
              <a:rPr lang="en-US" sz="3600" dirty="0" err="1">
                <a:solidFill>
                  <a:srgbClr val="35586D"/>
                </a:solidFill>
                <a:latin typeface="Arialle Bold"/>
              </a:rPr>
              <a:t>midir</a:t>
            </a:r>
            <a:r>
              <a:rPr lang="en-US" sz="3600" dirty="0">
                <a:solidFill>
                  <a:srgbClr val="35586D"/>
                </a:solidFill>
                <a:latin typeface="Arialle Bold"/>
              </a:rPr>
              <a:t>?</a:t>
            </a:r>
          </a:p>
          <a:p>
            <a:pPr algn="just">
              <a:lnSpc>
                <a:spcPts val="2077"/>
              </a:lnSpc>
            </a:pPr>
            <a:endParaRPr lang="en-US" sz="2993" dirty="0">
              <a:solidFill>
                <a:srgbClr val="35586D"/>
              </a:solidFill>
              <a:latin typeface="Arialle Bold"/>
            </a:endParaRPr>
          </a:p>
          <a:p>
            <a:pPr algn="just">
              <a:lnSpc>
                <a:spcPts val="2077"/>
              </a:lnSpc>
            </a:pPr>
            <a:endParaRPr lang="en-US" sz="2993" dirty="0">
              <a:solidFill>
                <a:srgbClr val="35586D"/>
              </a:solidFill>
              <a:latin typeface="Arialle Bold"/>
            </a:endParaRPr>
          </a:p>
          <a:p>
            <a:pPr algn="just">
              <a:lnSpc>
                <a:spcPts val="2077"/>
              </a:lnSpc>
            </a:pPr>
            <a:endParaRPr lang="en-US" sz="2993" dirty="0">
              <a:solidFill>
                <a:srgbClr val="35586D"/>
              </a:solidFill>
              <a:latin typeface="Arialle Bold"/>
            </a:endParaRPr>
          </a:p>
        </p:txBody>
      </p:sp>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E3E1"/>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EFAD7"/>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2264709" y="4925274"/>
            <a:ext cx="691616" cy="778068"/>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1" name="Group 11"/>
          <p:cNvGrpSpPr>
            <a:grpSpLocks noChangeAspect="1"/>
          </p:cNvGrpSpPr>
          <p:nvPr/>
        </p:nvGrpSpPr>
        <p:grpSpPr>
          <a:xfrm>
            <a:off x="12093405" y="5194135"/>
            <a:ext cx="592074" cy="666084"/>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a:grpSpLocks noChangeAspect="1"/>
          </p:cNvGrpSpPr>
          <p:nvPr/>
        </p:nvGrpSpPr>
        <p:grpSpPr>
          <a:xfrm rot="-5797607">
            <a:off x="15447880" y="1509526"/>
            <a:ext cx="347718" cy="391182"/>
            <a:chOff x="0" y="0"/>
            <a:chExt cx="5370413" cy="6041715"/>
          </a:xfrm>
        </p:grpSpPr>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7" name="Group 17"/>
          <p:cNvGrpSpPr>
            <a:grpSpLocks noChangeAspect="1"/>
          </p:cNvGrpSpPr>
          <p:nvPr/>
        </p:nvGrpSpPr>
        <p:grpSpPr>
          <a:xfrm rot="-8645281">
            <a:off x="16198382" y="1314765"/>
            <a:ext cx="297672" cy="334881"/>
            <a:chOff x="0" y="0"/>
            <a:chExt cx="5370413" cy="6041715"/>
          </a:xfrm>
        </p:grpSpPr>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0" name="Group 20"/>
          <p:cNvGrpSpPr>
            <a:grpSpLocks noChangeAspect="1"/>
          </p:cNvGrpSpPr>
          <p:nvPr/>
        </p:nvGrpSpPr>
        <p:grpSpPr>
          <a:xfrm rot="-662314">
            <a:off x="15963702" y="2421821"/>
            <a:ext cx="297672" cy="334881"/>
            <a:chOff x="0" y="0"/>
            <a:chExt cx="5370413" cy="6041715"/>
          </a:xfrm>
        </p:grpSpPr>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3" name="Group 23"/>
          <p:cNvGrpSpPr>
            <a:grpSpLocks noChangeAspect="1"/>
          </p:cNvGrpSpPr>
          <p:nvPr/>
        </p:nvGrpSpPr>
        <p:grpSpPr>
          <a:xfrm rot="1567620">
            <a:off x="15002643" y="2310640"/>
            <a:ext cx="347718" cy="391182"/>
            <a:chOff x="0" y="0"/>
            <a:chExt cx="5370413" cy="6041715"/>
          </a:xfrm>
        </p:grpSpPr>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6" name="Group 26"/>
          <p:cNvGrpSpPr>
            <a:grpSpLocks noChangeAspect="1"/>
          </p:cNvGrpSpPr>
          <p:nvPr/>
        </p:nvGrpSpPr>
        <p:grpSpPr>
          <a:xfrm rot="-3761210">
            <a:off x="14749082" y="2960812"/>
            <a:ext cx="347718" cy="391182"/>
            <a:chOff x="0" y="0"/>
            <a:chExt cx="5370413" cy="6041715"/>
          </a:xfrm>
        </p:grpSpPr>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8" name="Freeform 2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9" name="Freeform 29"/>
          <p:cNvSpPr/>
          <p:nvPr/>
        </p:nvSpPr>
        <p:spPr>
          <a:xfrm>
            <a:off x="11441572" y="2506231"/>
            <a:ext cx="5491794" cy="6183743"/>
          </a:xfrm>
          <a:custGeom>
            <a:avLst/>
            <a:gdLst/>
            <a:ahLst/>
            <a:cxnLst/>
            <a:rect l="l" t="t" r="r" b="b"/>
            <a:pathLst>
              <a:path w="5491794" h="6183743">
                <a:moveTo>
                  <a:pt x="0" y="0"/>
                </a:moveTo>
                <a:lnTo>
                  <a:pt x="5491795" y="0"/>
                </a:lnTo>
                <a:lnTo>
                  <a:pt x="5491795" y="6183743"/>
                </a:lnTo>
                <a:lnTo>
                  <a:pt x="0" y="6183743"/>
                </a:lnTo>
                <a:lnTo>
                  <a:pt x="0" y="0"/>
                </a:lnTo>
                <a:close/>
              </a:path>
            </a:pathLst>
          </a:custGeom>
          <a:blipFill>
            <a:blip r:embed="rId2"/>
            <a:stretch>
              <a:fillRect/>
            </a:stretch>
          </a:blipFill>
        </p:spPr>
      </p:sp>
      <p:sp>
        <p:nvSpPr>
          <p:cNvPr id="30" name="TextBox 30"/>
          <p:cNvSpPr txBox="1"/>
          <p:nvPr/>
        </p:nvSpPr>
        <p:spPr>
          <a:xfrm>
            <a:off x="1447041" y="1110948"/>
            <a:ext cx="11509284" cy="1088009"/>
          </a:xfrm>
          <a:prstGeom prst="rect">
            <a:avLst/>
          </a:prstGeom>
        </p:spPr>
        <p:txBody>
          <a:bodyPr lIns="0" tIns="0" rIns="0" bIns="0" rtlCol="0" anchor="t">
            <a:spAutoFit/>
          </a:bodyPr>
          <a:lstStyle/>
          <a:p>
            <a:pPr>
              <a:lnSpc>
                <a:spcPts val="8806"/>
              </a:lnSpc>
            </a:pPr>
            <a:r>
              <a:rPr lang="en-US" sz="6290">
                <a:solidFill>
                  <a:srgbClr val="35586D"/>
                </a:solidFill>
                <a:latin typeface="Antonio Bold"/>
              </a:rPr>
              <a:t>ÖĞRENME İLE BEYİN-ZİHİN ARASI İLİŞKİ</a:t>
            </a:r>
          </a:p>
        </p:txBody>
      </p:sp>
      <p:sp>
        <p:nvSpPr>
          <p:cNvPr id="31" name="TextBox 31"/>
          <p:cNvSpPr txBox="1"/>
          <p:nvPr/>
        </p:nvSpPr>
        <p:spPr>
          <a:xfrm>
            <a:off x="1565597" y="2348796"/>
            <a:ext cx="9113976" cy="7271221"/>
          </a:xfrm>
          <a:prstGeom prst="rect">
            <a:avLst/>
          </a:prstGeom>
        </p:spPr>
        <p:txBody>
          <a:bodyPr lIns="0" tIns="0" rIns="0" bIns="0" rtlCol="0" anchor="t">
            <a:spAutoFit/>
          </a:bodyPr>
          <a:lstStyle/>
          <a:p>
            <a:pPr algn="just">
              <a:lnSpc>
                <a:spcPts val="2498"/>
              </a:lnSpc>
            </a:pPr>
            <a:r>
              <a:rPr lang="en-US" sz="1784" dirty="0">
                <a:solidFill>
                  <a:srgbClr val="35586D"/>
                </a:solidFill>
                <a:latin typeface="Arialle"/>
              </a:rPr>
              <a:t>“</a:t>
            </a:r>
            <a:r>
              <a:rPr lang="en-US" sz="1784" dirty="0" err="1">
                <a:solidFill>
                  <a:srgbClr val="35586D"/>
                </a:solidFill>
                <a:latin typeface="Arialle"/>
              </a:rPr>
              <a:t>İnsanlarda</a:t>
            </a:r>
            <a:r>
              <a:rPr lang="en-US" sz="1784" dirty="0">
                <a:solidFill>
                  <a:srgbClr val="35586D"/>
                </a:solidFill>
                <a:latin typeface="Arialle"/>
              </a:rPr>
              <a:t> 100 </a:t>
            </a:r>
            <a:r>
              <a:rPr lang="en-US" sz="1784" dirty="0" err="1">
                <a:solidFill>
                  <a:srgbClr val="35586D"/>
                </a:solidFill>
                <a:latin typeface="Arialle"/>
              </a:rPr>
              <a:t>milyar</a:t>
            </a:r>
            <a:r>
              <a:rPr lang="en-US" sz="1784" dirty="0">
                <a:solidFill>
                  <a:srgbClr val="35586D"/>
                </a:solidFill>
                <a:latin typeface="Arialle"/>
              </a:rPr>
              <a:t> </a:t>
            </a:r>
            <a:r>
              <a:rPr lang="en-US" sz="1784" dirty="0" err="1">
                <a:solidFill>
                  <a:srgbClr val="35586D"/>
                </a:solidFill>
                <a:latin typeface="Arialle"/>
              </a:rPr>
              <a:t>sinir</a:t>
            </a:r>
            <a:r>
              <a:rPr lang="en-US" sz="1784" dirty="0">
                <a:solidFill>
                  <a:srgbClr val="35586D"/>
                </a:solidFill>
                <a:latin typeface="Arialle"/>
              </a:rPr>
              <a:t> </a:t>
            </a:r>
            <a:r>
              <a:rPr lang="en-US" sz="1784" dirty="0" err="1">
                <a:solidFill>
                  <a:srgbClr val="35586D"/>
                </a:solidFill>
                <a:latin typeface="Arialle"/>
              </a:rPr>
              <a:t>hücresi</a:t>
            </a:r>
            <a:r>
              <a:rPr lang="en-US" sz="1784" dirty="0">
                <a:solidFill>
                  <a:srgbClr val="35586D"/>
                </a:solidFill>
                <a:latin typeface="Arialle"/>
              </a:rPr>
              <a:t> </a:t>
            </a:r>
            <a:r>
              <a:rPr lang="en-US" sz="1784" dirty="0" err="1">
                <a:solidFill>
                  <a:srgbClr val="35586D"/>
                </a:solidFill>
                <a:latin typeface="Arialle"/>
              </a:rPr>
              <a:t>vardır</a:t>
            </a:r>
            <a:r>
              <a:rPr lang="en-US" sz="1784" dirty="0">
                <a:solidFill>
                  <a:srgbClr val="35586D"/>
                </a:solidFill>
                <a:latin typeface="Arialle"/>
              </a:rPr>
              <a:t>. </a:t>
            </a:r>
            <a:r>
              <a:rPr lang="en-US" sz="1784" dirty="0" err="1">
                <a:solidFill>
                  <a:srgbClr val="35586D"/>
                </a:solidFill>
                <a:latin typeface="Arialle"/>
              </a:rPr>
              <a:t>Bunların</a:t>
            </a:r>
            <a:r>
              <a:rPr lang="en-US" sz="1784" dirty="0">
                <a:solidFill>
                  <a:srgbClr val="35586D"/>
                </a:solidFill>
                <a:latin typeface="Arialle"/>
              </a:rPr>
              <a:t> </a:t>
            </a:r>
            <a:r>
              <a:rPr lang="en-US" sz="1784" dirty="0" err="1">
                <a:solidFill>
                  <a:srgbClr val="35586D"/>
                </a:solidFill>
                <a:latin typeface="Arialle"/>
              </a:rPr>
              <a:t>sadece</a:t>
            </a:r>
            <a:r>
              <a:rPr lang="en-US" sz="1784" dirty="0">
                <a:solidFill>
                  <a:srgbClr val="35586D"/>
                </a:solidFill>
                <a:latin typeface="Arialle"/>
              </a:rPr>
              <a:t> %15’i </a:t>
            </a:r>
            <a:r>
              <a:rPr lang="en-US" sz="1784" dirty="0" err="1">
                <a:solidFill>
                  <a:srgbClr val="35586D"/>
                </a:solidFill>
                <a:latin typeface="Arialle"/>
              </a:rPr>
              <a:t>etkin</a:t>
            </a:r>
            <a:r>
              <a:rPr lang="en-US" sz="1784" dirty="0">
                <a:solidFill>
                  <a:srgbClr val="35586D"/>
                </a:solidFill>
                <a:latin typeface="Arialle"/>
              </a:rPr>
              <a:t> </a:t>
            </a:r>
            <a:r>
              <a:rPr lang="en-US" sz="1784" dirty="0" err="1">
                <a:solidFill>
                  <a:srgbClr val="35586D"/>
                </a:solidFill>
                <a:latin typeface="Arialle"/>
              </a:rPr>
              <a:t>durumdadır</a:t>
            </a:r>
            <a:r>
              <a:rPr lang="en-US" sz="1784" dirty="0">
                <a:solidFill>
                  <a:srgbClr val="35586D"/>
                </a:solidFill>
                <a:latin typeface="Arialle"/>
              </a:rPr>
              <a:t>.”</a:t>
            </a:r>
          </a:p>
          <a:p>
            <a:pPr algn="just">
              <a:lnSpc>
                <a:spcPts val="4598"/>
              </a:lnSpc>
            </a:pPr>
            <a:endParaRPr lang="en-US" sz="1784" dirty="0">
              <a:solidFill>
                <a:srgbClr val="35586D"/>
              </a:solidFill>
              <a:latin typeface="Arialle"/>
            </a:endParaRPr>
          </a:p>
          <a:p>
            <a:pPr algn="just">
              <a:lnSpc>
                <a:spcPts val="3898"/>
              </a:lnSpc>
            </a:pPr>
            <a:r>
              <a:rPr lang="en-US" sz="2784" dirty="0" err="1">
                <a:solidFill>
                  <a:srgbClr val="35586D"/>
                </a:solidFill>
                <a:latin typeface="Arialle"/>
              </a:rPr>
              <a:t>Kafamızdaki</a:t>
            </a:r>
            <a:r>
              <a:rPr lang="en-US" sz="2784" dirty="0">
                <a:solidFill>
                  <a:srgbClr val="35586D"/>
                </a:solidFill>
                <a:latin typeface="Arialle"/>
              </a:rPr>
              <a:t> </a:t>
            </a:r>
            <a:r>
              <a:rPr lang="en-US" sz="2784" dirty="0" err="1">
                <a:solidFill>
                  <a:srgbClr val="35586D"/>
                </a:solidFill>
                <a:latin typeface="Arialle"/>
              </a:rPr>
              <a:t>ormanda</a:t>
            </a:r>
            <a:r>
              <a:rPr lang="en-US" sz="2784" dirty="0">
                <a:solidFill>
                  <a:srgbClr val="35586D"/>
                </a:solidFill>
                <a:latin typeface="Arialle"/>
              </a:rPr>
              <a:t> </a:t>
            </a:r>
            <a:r>
              <a:rPr lang="en-US" sz="2784" dirty="0" err="1">
                <a:solidFill>
                  <a:srgbClr val="35586D"/>
                </a:solidFill>
                <a:latin typeface="Arialle"/>
              </a:rPr>
              <a:t>yer</a:t>
            </a:r>
            <a:r>
              <a:rPr lang="en-US" sz="2784" dirty="0">
                <a:solidFill>
                  <a:srgbClr val="35586D"/>
                </a:solidFill>
                <a:latin typeface="Arialle"/>
              </a:rPr>
              <a:t> </a:t>
            </a:r>
            <a:r>
              <a:rPr lang="en-US" sz="2784" dirty="0" err="1">
                <a:solidFill>
                  <a:srgbClr val="35586D"/>
                </a:solidFill>
                <a:latin typeface="Arialle"/>
              </a:rPr>
              <a:t>alan</a:t>
            </a:r>
            <a:r>
              <a:rPr lang="en-US" sz="2784" dirty="0">
                <a:solidFill>
                  <a:srgbClr val="35586D"/>
                </a:solidFill>
                <a:latin typeface="Arialle"/>
              </a:rPr>
              <a:t> her </a:t>
            </a:r>
            <a:r>
              <a:rPr lang="en-US" sz="2784" dirty="0" err="1">
                <a:solidFill>
                  <a:srgbClr val="35586D"/>
                </a:solidFill>
                <a:latin typeface="Arialle"/>
              </a:rPr>
              <a:t>bir</a:t>
            </a:r>
            <a:r>
              <a:rPr lang="en-US" sz="2784" dirty="0">
                <a:solidFill>
                  <a:srgbClr val="35586D"/>
                </a:solidFill>
                <a:latin typeface="Arialle"/>
              </a:rPr>
              <a:t> </a:t>
            </a:r>
            <a:r>
              <a:rPr lang="en-US" sz="2784" dirty="0" err="1">
                <a:solidFill>
                  <a:srgbClr val="35586D"/>
                </a:solidFill>
                <a:latin typeface="Arialle"/>
              </a:rPr>
              <a:t>ağacın</a:t>
            </a:r>
            <a:r>
              <a:rPr lang="en-US" sz="2784" dirty="0">
                <a:solidFill>
                  <a:srgbClr val="35586D"/>
                </a:solidFill>
                <a:latin typeface="Arialle"/>
              </a:rPr>
              <a:t> </a:t>
            </a:r>
            <a:r>
              <a:rPr lang="en-US" sz="2784" dirty="0" err="1">
                <a:solidFill>
                  <a:srgbClr val="35586D"/>
                </a:solidFill>
                <a:latin typeface="Arialle"/>
              </a:rPr>
              <a:t>köklerinde</a:t>
            </a:r>
            <a:r>
              <a:rPr lang="en-US" sz="2784" dirty="0">
                <a:solidFill>
                  <a:srgbClr val="35586D"/>
                </a:solidFill>
                <a:latin typeface="Arialle"/>
              </a:rPr>
              <a:t> </a:t>
            </a:r>
            <a:r>
              <a:rPr lang="en-US" sz="2784" dirty="0" err="1">
                <a:solidFill>
                  <a:srgbClr val="35586D"/>
                </a:solidFill>
                <a:latin typeface="Arialle"/>
              </a:rPr>
              <a:t>binlerce</a:t>
            </a:r>
            <a:r>
              <a:rPr lang="en-US" sz="2784" dirty="0">
                <a:solidFill>
                  <a:srgbClr val="35586D"/>
                </a:solidFill>
                <a:latin typeface="Arialle"/>
              </a:rPr>
              <a:t> </a:t>
            </a:r>
            <a:r>
              <a:rPr lang="en-US" sz="2784" dirty="0" err="1">
                <a:solidFill>
                  <a:srgbClr val="35586D"/>
                </a:solidFill>
                <a:latin typeface="Arialle"/>
              </a:rPr>
              <a:t>uzantı</a:t>
            </a:r>
            <a:r>
              <a:rPr lang="en-US" sz="2784" dirty="0">
                <a:solidFill>
                  <a:srgbClr val="35586D"/>
                </a:solidFill>
                <a:latin typeface="Arialle"/>
              </a:rPr>
              <a:t> var. </a:t>
            </a:r>
            <a:r>
              <a:rPr lang="en-US" sz="2784" dirty="0" err="1">
                <a:solidFill>
                  <a:srgbClr val="35586D"/>
                </a:solidFill>
                <a:latin typeface="Arialle"/>
              </a:rPr>
              <a:t>Toplamda</a:t>
            </a:r>
            <a:r>
              <a:rPr lang="en-US" sz="2784" dirty="0">
                <a:solidFill>
                  <a:srgbClr val="35586D"/>
                </a:solidFill>
                <a:latin typeface="Arialle"/>
              </a:rPr>
              <a:t> 100 </a:t>
            </a:r>
            <a:r>
              <a:rPr lang="en-US" sz="2784" dirty="0" err="1">
                <a:solidFill>
                  <a:srgbClr val="35586D"/>
                </a:solidFill>
                <a:latin typeface="Arialle"/>
              </a:rPr>
              <a:t>trilyon</a:t>
            </a:r>
            <a:r>
              <a:rPr lang="en-US" sz="2784" dirty="0">
                <a:solidFill>
                  <a:srgbClr val="35586D"/>
                </a:solidFill>
                <a:latin typeface="Arialle"/>
              </a:rPr>
              <a:t> </a:t>
            </a:r>
            <a:r>
              <a:rPr lang="en-US" sz="2784" dirty="0" err="1">
                <a:solidFill>
                  <a:srgbClr val="35586D"/>
                </a:solidFill>
                <a:latin typeface="Arialle"/>
              </a:rPr>
              <a:t>civarında</a:t>
            </a:r>
            <a:r>
              <a:rPr lang="en-US" sz="2784" dirty="0">
                <a:solidFill>
                  <a:srgbClr val="35586D"/>
                </a:solidFill>
                <a:latin typeface="Arialle"/>
              </a:rPr>
              <a:t> </a:t>
            </a:r>
            <a:r>
              <a:rPr lang="en-US" sz="2784" dirty="0" err="1">
                <a:solidFill>
                  <a:srgbClr val="35586D"/>
                </a:solidFill>
                <a:latin typeface="Arialle"/>
              </a:rPr>
              <a:t>birbiriyle</a:t>
            </a:r>
            <a:r>
              <a:rPr lang="en-US" sz="2784" dirty="0">
                <a:solidFill>
                  <a:srgbClr val="35586D"/>
                </a:solidFill>
                <a:latin typeface="Arialle"/>
              </a:rPr>
              <a:t> </a:t>
            </a:r>
            <a:r>
              <a:rPr lang="en-US" sz="2784" dirty="0" err="1">
                <a:solidFill>
                  <a:srgbClr val="35586D"/>
                </a:solidFill>
                <a:latin typeface="Arialle"/>
              </a:rPr>
              <a:t>bağlantı</a:t>
            </a:r>
            <a:r>
              <a:rPr lang="en-US" sz="2784" dirty="0">
                <a:solidFill>
                  <a:srgbClr val="35586D"/>
                </a:solidFill>
                <a:latin typeface="Arialle"/>
              </a:rPr>
              <a:t> </a:t>
            </a:r>
            <a:r>
              <a:rPr lang="en-US" sz="2784" dirty="0" err="1">
                <a:solidFill>
                  <a:srgbClr val="35586D"/>
                </a:solidFill>
                <a:latin typeface="Arialle"/>
              </a:rPr>
              <a:t>kurmaya</a:t>
            </a:r>
            <a:r>
              <a:rPr lang="en-US" sz="2784" dirty="0">
                <a:solidFill>
                  <a:srgbClr val="35586D"/>
                </a:solidFill>
                <a:latin typeface="Arialle"/>
              </a:rPr>
              <a:t> </a:t>
            </a:r>
            <a:r>
              <a:rPr lang="en-US" sz="2784" dirty="0" err="1">
                <a:solidFill>
                  <a:srgbClr val="35586D"/>
                </a:solidFill>
                <a:latin typeface="Arialle"/>
              </a:rPr>
              <a:t>hazır</a:t>
            </a:r>
            <a:r>
              <a:rPr lang="en-US" sz="2784" dirty="0">
                <a:solidFill>
                  <a:srgbClr val="35586D"/>
                </a:solidFill>
                <a:latin typeface="Arialle"/>
              </a:rPr>
              <a:t> </a:t>
            </a:r>
            <a:r>
              <a:rPr lang="en-US" sz="2784" dirty="0" err="1">
                <a:solidFill>
                  <a:srgbClr val="35586D"/>
                </a:solidFill>
                <a:latin typeface="Arialle"/>
              </a:rPr>
              <a:t>dalları</a:t>
            </a:r>
            <a:r>
              <a:rPr lang="en-US" sz="2784" dirty="0">
                <a:solidFill>
                  <a:srgbClr val="35586D"/>
                </a:solidFill>
                <a:latin typeface="Arialle"/>
              </a:rPr>
              <a:t> </a:t>
            </a:r>
            <a:r>
              <a:rPr lang="en-US" sz="2784" dirty="0" err="1">
                <a:solidFill>
                  <a:srgbClr val="35586D"/>
                </a:solidFill>
                <a:latin typeface="Arialle"/>
              </a:rPr>
              <a:t>taşıyoruz</a:t>
            </a:r>
            <a:r>
              <a:rPr lang="en-US" sz="2784" dirty="0">
                <a:solidFill>
                  <a:srgbClr val="35586D"/>
                </a:solidFill>
                <a:latin typeface="Arialle"/>
              </a:rPr>
              <a:t> her </a:t>
            </a:r>
            <a:r>
              <a:rPr lang="en-US" sz="2784" dirty="0" err="1">
                <a:solidFill>
                  <a:srgbClr val="35586D"/>
                </a:solidFill>
                <a:latin typeface="Arialle"/>
              </a:rPr>
              <a:t>birimiz</a:t>
            </a:r>
            <a:r>
              <a:rPr lang="en-US" sz="2784" dirty="0">
                <a:solidFill>
                  <a:srgbClr val="35586D"/>
                </a:solidFill>
                <a:latin typeface="Arialle"/>
              </a:rPr>
              <a:t> </a:t>
            </a:r>
            <a:r>
              <a:rPr lang="en-US" sz="2784" dirty="0" err="1">
                <a:solidFill>
                  <a:srgbClr val="35586D"/>
                </a:solidFill>
                <a:latin typeface="Arialle"/>
              </a:rPr>
              <a:t>kafamızda</a:t>
            </a:r>
            <a:r>
              <a:rPr lang="en-US" sz="2784" dirty="0">
                <a:solidFill>
                  <a:srgbClr val="35586D"/>
                </a:solidFill>
                <a:latin typeface="Arialle"/>
              </a:rPr>
              <a:t>. </a:t>
            </a:r>
            <a:r>
              <a:rPr lang="en-US" sz="2784" dirty="0" err="1">
                <a:solidFill>
                  <a:srgbClr val="35586D"/>
                </a:solidFill>
                <a:latin typeface="Arialle"/>
              </a:rPr>
              <a:t>Yani</a:t>
            </a:r>
            <a:r>
              <a:rPr lang="en-US" sz="2784" dirty="0">
                <a:solidFill>
                  <a:srgbClr val="35586D"/>
                </a:solidFill>
                <a:latin typeface="Arialle"/>
              </a:rPr>
              <a:t> </a:t>
            </a:r>
            <a:r>
              <a:rPr lang="en-US" sz="2784" dirty="0" err="1">
                <a:solidFill>
                  <a:srgbClr val="35586D"/>
                </a:solidFill>
                <a:latin typeface="Arialle"/>
              </a:rPr>
              <a:t>bir</a:t>
            </a:r>
            <a:r>
              <a:rPr lang="en-US" sz="2784" dirty="0">
                <a:solidFill>
                  <a:srgbClr val="35586D"/>
                </a:solidFill>
                <a:latin typeface="Arialle"/>
              </a:rPr>
              <a:t> Amazon </a:t>
            </a:r>
            <a:r>
              <a:rPr lang="en-US" sz="2784" dirty="0" err="1">
                <a:solidFill>
                  <a:srgbClr val="35586D"/>
                </a:solidFill>
                <a:latin typeface="Arialle"/>
              </a:rPr>
              <a:t>ormanı</a:t>
            </a:r>
            <a:r>
              <a:rPr lang="en-US" sz="2784" dirty="0">
                <a:solidFill>
                  <a:srgbClr val="35586D"/>
                </a:solidFill>
                <a:latin typeface="Arialle"/>
              </a:rPr>
              <a:t> </a:t>
            </a:r>
            <a:r>
              <a:rPr lang="en-US" sz="2784" dirty="0" err="1">
                <a:solidFill>
                  <a:srgbClr val="35586D"/>
                </a:solidFill>
                <a:latin typeface="Arialle"/>
              </a:rPr>
              <a:t>var</a:t>
            </a:r>
            <a:r>
              <a:rPr lang="en-US" sz="2784" dirty="0">
                <a:solidFill>
                  <a:srgbClr val="35586D"/>
                </a:solidFill>
                <a:latin typeface="Arialle"/>
              </a:rPr>
              <a:t> </a:t>
            </a:r>
            <a:r>
              <a:rPr lang="en-US" sz="2784" dirty="0" err="1">
                <a:solidFill>
                  <a:srgbClr val="35586D"/>
                </a:solidFill>
                <a:latin typeface="Arialle"/>
              </a:rPr>
              <a:t>kafamızda</a:t>
            </a:r>
            <a:r>
              <a:rPr lang="en-US" sz="2784" dirty="0">
                <a:solidFill>
                  <a:srgbClr val="35586D"/>
                </a:solidFill>
                <a:latin typeface="Arialle"/>
              </a:rPr>
              <a:t> </a:t>
            </a:r>
            <a:r>
              <a:rPr lang="en-US" sz="2784" dirty="0" smtClean="0">
                <a:solidFill>
                  <a:srgbClr val="35586D"/>
                </a:solidFill>
                <a:latin typeface="Arialle"/>
              </a:rPr>
              <a:t> </a:t>
            </a:r>
            <a:r>
              <a:rPr lang="en-US" sz="2784" dirty="0" err="1">
                <a:solidFill>
                  <a:srgbClr val="35586D"/>
                </a:solidFill>
                <a:latin typeface="Arialle"/>
              </a:rPr>
              <a:t>Tüm</a:t>
            </a:r>
            <a:r>
              <a:rPr lang="en-US" sz="2784" dirty="0">
                <a:solidFill>
                  <a:srgbClr val="35586D"/>
                </a:solidFill>
                <a:latin typeface="Arialle"/>
              </a:rPr>
              <a:t> </a:t>
            </a:r>
            <a:r>
              <a:rPr lang="en-US" sz="2784" dirty="0" err="1">
                <a:solidFill>
                  <a:srgbClr val="35586D"/>
                </a:solidFill>
                <a:latin typeface="Arialle"/>
              </a:rPr>
              <a:t>bu</a:t>
            </a:r>
            <a:r>
              <a:rPr lang="en-US" sz="2784" dirty="0">
                <a:solidFill>
                  <a:srgbClr val="35586D"/>
                </a:solidFill>
                <a:latin typeface="Arialle"/>
              </a:rPr>
              <a:t> </a:t>
            </a:r>
            <a:r>
              <a:rPr lang="en-US" sz="2784" dirty="0" err="1">
                <a:solidFill>
                  <a:srgbClr val="35586D"/>
                </a:solidFill>
                <a:latin typeface="Arialle"/>
              </a:rPr>
              <a:t>dalların</a:t>
            </a:r>
            <a:r>
              <a:rPr lang="en-US" sz="2784" dirty="0">
                <a:solidFill>
                  <a:srgbClr val="35586D"/>
                </a:solidFill>
                <a:latin typeface="Arialle"/>
              </a:rPr>
              <a:t> </a:t>
            </a:r>
            <a:r>
              <a:rPr lang="en-US" sz="2784" dirty="0" err="1">
                <a:solidFill>
                  <a:srgbClr val="35586D"/>
                </a:solidFill>
                <a:latin typeface="Arialle"/>
              </a:rPr>
              <a:t>birbiriyle</a:t>
            </a:r>
            <a:r>
              <a:rPr lang="en-US" sz="2784" dirty="0">
                <a:solidFill>
                  <a:srgbClr val="35586D"/>
                </a:solidFill>
                <a:latin typeface="Arialle"/>
              </a:rPr>
              <a:t> </a:t>
            </a:r>
            <a:r>
              <a:rPr lang="en-US" sz="2784" dirty="0" err="1">
                <a:solidFill>
                  <a:srgbClr val="35586D"/>
                </a:solidFill>
                <a:latin typeface="Arialle"/>
              </a:rPr>
              <a:t>kurabileceği</a:t>
            </a:r>
            <a:r>
              <a:rPr lang="en-US" sz="2784" dirty="0">
                <a:solidFill>
                  <a:srgbClr val="35586D"/>
                </a:solidFill>
                <a:latin typeface="Arialle"/>
              </a:rPr>
              <a:t> </a:t>
            </a:r>
            <a:r>
              <a:rPr lang="en-US" sz="2784" dirty="0" err="1">
                <a:solidFill>
                  <a:srgbClr val="35586D"/>
                </a:solidFill>
                <a:latin typeface="Arialle"/>
              </a:rPr>
              <a:t>bağlantıları</a:t>
            </a:r>
            <a:r>
              <a:rPr lang="en-US" sz="2784" dirty="0">
                <a:solidFill>
                  <a:srgbClr val="35586D"/>
                </a:solidFill>
                <a:latin typeface="Arialle"/>
              </a:rPr>
              <a:t> </a:t>
            </a:r>
            <a:r>
              <a:rPr lang="en-US" sz="2784" dirty="0" err="1">
                <a:solidFill>
                  <a:srgbClr val="35586D"/>
                </a:solidFill>
                <a:latin typeface="Arialle"/>
              </a:rPr>
              <a:t>bir</a:t>
            </a:r>
            <a:r>
              <a:rPr lang="en-US" sz="2784" dirty="0">
                <a:solidFill>
                  <a:srgbClr val="35586D"/>
                </a:solidFill>
                <a:latin typeface="Arialle"/>
              </a:rPr>
              <a:t> </a:t>
            </a:r>
            <a:r>
              <a:rPr lang="en-US" sz="2784" dirty="0" err="1">
                <a:solidFill>
                  <a:srgbClr val="35586D"/>
                </a:solidFill>
                <a:latin typeface="Arialle"/>
              </a:rPr>
              <a:t>düşünsenize</a:t>
            </a:r>
            <a:r>
              <a:rPr lang="en-US" sz="2784" dirty="0">
                <a:solidFill>
                  <a:srgbClr val="35586D"/>
                </a:solidFill>
                <a:latin typeface="Arialle"/>
              </a:rPr>
              <a:t>…</a:t>
            </a:r>
          </a:p>
          <a:p>
            <a:pPr algn="just">
              <a:lnSpc>
                <a:spcPts val="2498"/>
              </a:lnSpc>
            </a:pPr>
            <a:endParaRPr lang="en-US" sz="2784" dirty="0">
              <a:solidFill>
                <a:srgbClr val="35586D"/>
              </a:solidFill>
              <a:latin typeface="Arialle"/>
            </a:endParaRPr>
          </a:p>
          <a:p>
            <a:pPr algn="just">
              <a:lnSpc>
                <a:spcPts val="2498"/>
              </a:lnSpc>
            </a:pPr>
            <a:r>
              <a:rPr lang="en-US" sz="1784" dirty="0" err="1">
                <a:solidFill>
                  <a:srgbClr val="35586D"/>
                </a:solidFill>
                <a:latin typeface="Arialle"/>
              </a:rPr>
              <a:t>Kafamızdaki</a:t>
            </a:r>
            <a:r>
              <a:rPr lang="en-US" sz="1784" dirty="0">
                <a:solidFill>
                  <a:srgbClr val="35586D"/>
                </a:solidFill>
                <a:latin typeface="Arialle"/>
              </a:rPr>
              <a:t> Amazon </a:t>
            </a:r>
            <a:r>
              <a:rPr lang="en-US" sz="1784" dirty="0" err="1">
                <a:solidFill>
                  <a:srgbClr val="35586D"/>
                </a:solidFill>
                <a:latin typeface="Arialle"/>
              </a:rPr>
              <a:t>ormanının</a:t>
            </a:r>
            <a:r>
              <a:rPr lang="en-US" sz="1784" dirty="0">
                <a:solidFill>
                  <a:srgbClr val="35586D"/>
                </a:solidFill>
                <a:latin typeface="Arialle"/>
              </a:rPr>
              <a:t> </a:t>
            </a:r>
            <a:r>
              <a:rPr lang="en-US" sz="1784" dirty="0" err="1">
                <a:solidFill>
                  <a:srgbClr val="35586D"/>
                </a:solidFill>
                <a:latin typeface="Arialle"/>
              </a:rPr>
              <a:t>büyük</a:t>
            </a:r>
            <a:r>
              <a:rPr lang="en-US" sz="1784" dirty="0">
                <a:solidFill>
                  <a:srgbClr val="35586D"/>
                </a:solidFill>
                <a:latin typeface="Arialle"/>
              </a:rPr>
              <a:t> </a:t>
            </a:r>
            <a:r>
              <a:rPr lang="en-US" sz="1784" dirty="0" err="1">
                <a:solidFill>
                  <a:srgbClr val="35586D"/>
                </a:solidFill>
                <a:latin typeface="Arialle"/>
              </a:rPr>
              <a:t>çoğunluğuna</a:t>
            </a:r>
            <a:r>
              <a:rPr lang="en-US" sz="1784" dirty="0">
                <a:solidFill>
                  <a:srgbClr val="35586D"/>
                </a:solidFill>
                <a:latin typeface="Arialle"/>
              </a:rPr>
              <a:t> </a:t>
            </a:r>
            <a:r>
              <a:rPr lang="en-US" sz="1784" dirty="0" err="1">
                <a:solidFill>
                  <a:srgbClr val="35586D"/>
                </a:solidFill>
                <a:latin typeface="Arialle"/>
              </a:rPr>
              <a:t>balta</a:t>
            </a:r>
            <a:r>
              <a:rPr lang="en-US" sz="1784" dirty="0">
                <a:solidFill>
                  <a:srgbClr val="35586D"/>
                </a:solidFill>
                <a:latin typeface="Arialle"/>
              </a:rPr>
              <a:t> </a:t>
            </a:r>
            <a:r>
              <a:rPr lang="en-US" sz="1784" dirty="0" err="1">
                <a:solidFill>
                  <a:srgbClr val="35586D"/>
                </a:solidFill>
                <a:latin typeface="Arialle"/>
              </a:rPr>
              <a:t>girmemiş</a:t>
            </a:r>
            <a:r>
              <a:rPr lang="en-US" sz="1784" dirty="0">
                <a:solidFill>
                  <a:srgbClr val="35586D"/>
                </a:solidFill>
                <a:latin typeface="Arialle"/>
              </a:rPr>
              <a:t>. </a:t>
            </a:r>
            <a:r>
              <a:rPr lang="en-US" sz="1784" dirty="0" err="1">
                <a:solidFill>
                  <a:srgbClr val="35586D"/>
                </a:solidFill>
                <a:latin typeface="Arialle"/>
              </a:rPr>
              <a:t>Henüz</a:t>
            </a:r>
            <a:r>
              <a:rPr lang="en-US" sz="1784" dirty="0">
                <a:solidFill>
                  <a:srgbClr val="35586D"/>
                </a:solidFill>
                <a:latin typeface="Arialle"/>
              </a:rPr>
              <a:t> </a:t>
            </a:r>
            <a:r>
              <a:rPr lang="en-US" sz="1784" dirty="0" err="1">
                <a:solidFill>
                  <a:srgbClr val="35586D"/>
                </a:solidFill>
                <a:latin typeface="Arialle"/>
              </a:rPr>
              <a:t>keşfedilmemiş</a:t>
            </a:r>
            <a:r>
              <a:rPr lang="en-US" sz="1784" dirty="0">
                <a:solidFill>
                  <a:srgbClr val="35586D"/>
                </a:solidFill>
                <a:latin typeface="Arialle"/>
              </a:rPr>
              <a:t>. </a:t>
            </a:r>
            <a:r>
              <a:rPr lang="en-US" sz="1784" dirty="0" err="1">
                <a:solidFill>
                  <a:srgbClr val="35586D"/>
                </a:solidFill>
                <a:latin typeface="Arialle"/>
              </a:rPr>
              <a:t>İşte</a:t>
            </a:r>
            <a:r>
              <a:rPr lang="en-US" sz="1784" dirty="0">
                <a:solidFill>
                  <a:srgbClr val="35586D"/>
                </a:solidFill>
                <a:latin typeface="Arialle"/>
              </a:rPr>
              <a:t> o </a:t>
            </a:r>
            <a:r>
              <a:rPr lang="en-US" sz="1784" dirty="0" err="1">
                <a:solidFill>
                  <a:srgbClr val="35586D"/>
                </a:solidFill>
                <a:latin typeface="Arialle"/>
              </a:rPr>
              <a:t>ormanın</a:t>
            </a:r>
            <a:r>
              <a:rPr lang="en-US" sz="1784" dirty="0">
                <a:solidFill>
                  <a:srgbClr val="35586D"/>
                </a:solidFill>
                <a:latin typeface="Arialle"/>
              </a:rPr>
              <a:t> </a:t>
            </a:r>
            <a:r>
              <a:rPr lang="en-US" sz="1784" dirty="0" err="1">
                <a:solidFill>
                  <a:srgbClr val="35586D"/>
                </a:solidFill>
                <a:latin typeface="Arialle"/>
              </a:rPr>
              <a:t>içinde</a:t>
            </a:r>
            <a:r>
              <a:rPr lang="en-US" sz="1784" dirty="0">
                <a:solidFill>
                  <a:srgbClr val="35586D"/>
                </a:solidFill>
                <a:latin typeface="Arialle"/>
              </a:rPr>
              <a:t> </a:t>
            </a:r>
            <a:r>
              <a:rPr lang="en-US" sz="1784" dirty="0" err="1">
                <a:solidFill>
                  <a:srgbClr val="35586D"/>
                </a:solidFill>
                <a:latin typeface="Arialle"/>
              </a:rPr>
              <a:t>bilgi</a:t>
            </a:r>
            <a:r>
              <a:rPr lang="en-US" sz="1784" dirty="0">
                <a:solidFill>
                  <a:srgbClr val="35586D"/>
                </a:solidFill>
                <a:latin typeface="Arialle"/>
              </a:rPr>
              <a:t> </a:t>
            </a:r>
            <a:r>
              <a:rPr lang="en-US" sz="1784" dirty="0" err="1">
                <a:solidFill>
                  <a:srgbClr val="35586D"/>
                </a:solidFill>
                <a:latin typeface="Arialle"/>
              </a:rPr>
              <a:t>yapılarını</a:t>
            </a:r>
            <a:r>
              <a:rPr lang="en-US" sz="1784" dirty="0">
                <a:solidFill>
                  <a:srgbClr val="35586D"/>
                </a:solidFill>
                <a:latin typeface="Arialle"/>
              </a:rPr>
              <a:t> </a:t>
            </a:r>
            <a:r>
              <a:rPr lang="en-US" sz="1784" dirty="0" err="1">
                <a:solidFill>
                  <a:srgbClr val="35586D"/>
                </a:solidFill>
                <a:latin typeface="Arialle"/>
              </a:rPr>
              <a:t>kurmak</a:t>
            </a:r>
            <a:r>
              <a:rPr lang="en-US" sz="1784" dirty="0">
                <a:solidFill>
                  <a:srgbClr val="35586D"/>
                </a:solidFill>
                <a:latin typeface="Arialle"/>
              </a:rPr>
              <a:t>, </a:t>
            </a:r>
            <a:r>
              <a:rPr lang="en-US" sz="1784" dirty="0" err="1">
                <a:solidFill>
                  <a:srgbClr val="35586D"/>
                </a:solidFill>
                <a:latin typeface="Arialle"/>
              </a:rPr>
              <a:t>bizim</a:t>
            </a:r>
            <a:r>
              <a:rPr lang="en-US" sz="1784" dirty="0">
                <a:solidFill>
                  <a:srgbClr val="35586D"/>
                </a:solidFill>
                <a:latin typeface="Arialle"/>
              </a:rPr>
              <a:t> </a:t>
            </a:r>
            <a:r>
              <a:rPr lang="en-US" sz="1784" dirty="0" err="1">
                <a:solidFill>
                  <a:srgbClr val="35586D"/>
                </a:solidFill>
                <a:latin typeface="Arialle"/>
              </a:rPr>
              <a:t>elimizde</a:t>
            </a:r>
            <a:r>
              <a:rPr lang="en-US" sz="1784" dirty="0">
                <a:solidFill>
                  <a:srgbClr val="35586D"/>
                </a:solidFill>
                <a:latin typeface="Arialle"/>
              </a:rPr>
              <a:t>. </a:t>
            </a:r>
            <a:r>
              <a:rPr lang="en-US" sz="1784" dirty="0" err="1">
                <a:solidFill>
                  <a:srgbClr val="35586D"/>
                </a:solidFill>
                <a:latin typeface="Arialle"/>
              </a:rPr>
              <a:t>Onun</a:t>
            </a:r>
            <a:r>
              <a:rPr lang="en-US" sz="1784" dirty="0">
                <a:solidFill>
                  <a:srgbClr val="35586D"/>
                </a:solidFill>
                <a:latin typeface="Arialle"/>
              </a:rPr>
              <a:t> </a:t>
            </a:r>
            <a:r>
              <a:rPr lang="en-US" sz="1784" dirty="0" err="1">
                <a:solidFill>
                  <a:srgbClr val="35586D"/>
                </a:solidFill>
                <a:latin typeface="Arialle"/>
              </a:rPr>
              <a:t>içinde</a:t>
            </a:r>
            <a:r>
              <a:rPr lang="en-US" sz="1784" dirty="0">
                <a:solidFill>
                  <a:srgbClr val="35586D"/>
                </a:solidFill>
                <a:latin typeface="Arialle"/>
              </a:rPr>
              <a:t> </a:t>
            </a:r>
            <a:r>
              <a:rPr lang="en-US" sz="1784" dirty="0" err="1">
                <a:solidFill>
                  <a:srgbClr val="35586D"/>
                </a:solidFill>
                <a:latin typeface="Arialle"/>
              </a:rPr>
              <a:t>patikalar</a:t>
            </a:r>
            <a:r>
              <a:rPr lang="en-US" sz="1784" dirty="0">
                <a:solidFill>
                  <a:srgbClr val="35586D"/>
                </a:solidFill>
                <a:latin typeface="Arialle"/>
              </a:rPr>
              <a:t> ve </a:t>
            </a:r>
            <a:r>
              <a:rPr lang="en-US" sz="1784" dirty="0" err="1">
                <a:solidFill>
                  <a:srgbClr val="35586D"/>
                </a:solidFill>
                <a:latin typeface="Arialle"/>
              </a:rPr>
              <a:t>yollar</a:t>
            </a:r>
            <a:r>
              <a:rPr lang="en-US" sz="1784" dirty="0">
                <a:solidFill>
                  <a:srgbClr val="35586D"/>
                </a:solidFill>
                <a:latin typeface="Arialle"/>
              </a:rPr>
              <a:t> </a:t>
            </a:r>
            <a:r>
              <a:rPr lang="en-US" sz="1784" dirty="0" err="1">
                <a:solidFill>
                  <a:srgbClr val="35586D"/>
                </a:solidFill>
                <a:latin typeface="Arialle"/>
              </a:rPr>
              <a:t>açmak</a:t>
            </a:r>
            <a:r>
              <a:rPr lang="en-US" sz="1784" dirty="0">
                <a:solidFill>
                  <a:srgbClr val="35586D"/>
                </a:solidFill>
                <a:latin typeface="Arialle"/>
              </a:rPr>
              <a:t>. </a:t>
            </a:r>
            <a:r>
              <a:rPr lang="en-US" sz="1784" dirty="0" err="1">
                <a:solidFill>
                  <a:srgbClr val="35586D"/>
                </a:solidFill>
                <a:latin typeface="Arialle"/>
              </a:rPr>
              <a:t>Ağaçların</a:t>
            </a:r>
            <a:r>
              <a:rPr lang="en-US" sz="1784" dirty="0">
                <a:solidFill>
                  <a:srgbClr val="35586D"/>
                </a:solidFill>
                <a:latin typeface="Arialle"/>
              </a:rPr>
              <a:t> </a:t>
            </a:r>
            <a:r>
              <a:rPr lang="en-US" sz="1784" dirty="0" err="1">
                <a:solidFill>
                  <a:srgbClr val="35586D"/>
                </a:solidFill>
                <a:latin typeface="Arialle"/>
              </a:rPr>
              <a:t>arasında</a:t>
            </a:r>
            <a:r>
              <a:rPr lang="en-US" sz="1784" dirty="0">
                <a:solidFill>
                  <a:srgbClr val="35586D"/>
                </a:solidFill>
                <a:latin typeface="Arialle"/>
              </a:rPr>
              <a:t> </a:t>
            </a:r>
            <a:r>
              <a:rPr lang="en-US" sz="1784" dirty="0" err="1">
                <a:solidFill>
                  <a:srgbClr val="35586D"/>
                </a:solidFill>
                <a:latin typeface="Arialle"/>
              </a:rPr>
              <a:t>bilgi</a:t>
            </a:r>
            <a:r>
              <a:rPr lang="en-US" sz="1784" dirty="0">
                <a:solidFill>
                  <a:srgbClr val="35586D"/>
                </a:solidFill>
                <a:latin typeface="Arialle"/>
              </a:rPr>
              <a:t> </a:t>
            </a:r>
            <a:r>
              <a:rPr lang="en-US" sz="1784" dirty="0" err="1">
                <a:solidFill>
                  <a:srgbClr val="35586D"/>
                </a:solidFill>
                <a:latin typeface="Arialle"/>
              </a:rPr>
              <a:t>desenleri</a:t>
            </a:r>
            <a:r>
              <a:rPr lang="en-US" sz="1784" dirty="0">
                <a:solidFill>
                  <a:srgbClr val="35586D"/>
                </a:solidFill>
                <a:latin typeface="Arialle"/>
              </a:rPr>
              <a:t> </a:t>
            </a:r>
            <a:r>
              <a:rPr lang="en-US" sz="1784" dirty="0" err="1">
                <a:solidFill>
                  <a:srgbClr val="35586D"/>
                </a:solidFill>
                <a:latin typeface="Arialle"/>
              </a:rPr>
              <a:t>oluşturmak</a:t>
            </a:r>
            <a:r>
              <a:rPr lang="en-US" sz="1784" dirty="0">
                <a:solidFill>
                  <a:srgbClr val="35586D"/>
                </a:solidFill>
                <a:latin typeface="Arialle"/>
              </a:rPr>
              <a:t>.</a:t>
            </a:r>
          </a:p>
          <a:p>
            <a:pPr algn="just">
              <a:lnSpc>
                <a:spcPts val="2498"/>
              </a:lnSpc>
            </a:pPr>
            <a:endParaRPr lang="en-US" sz="1784" dirty="0">
              <a:solidFill>
                <a:srgbClr val="35586D"/>
              </a:solidFill>
              <a:latin typeface="Arialle"/>
            </a:endParaRPr>
          </a:p>
          <a:p>
            <a:pPr algn="just">
              <a:lnSpc>
                <a:spcPts val="2498"/>
              </a:lnSpc>
            </a:pPr>
            <a:endParaRPr lang="en-US" sz="1784" dirty="0">
              <a:solidFill>
                <a:srgbClr val="35586D"/>
              </a:solidFill>
              <a:latin typeface="Arialle"/>
            </a:endParaRPr>
          </a:p>
          <a:p>
            <a:pPr algn="just">
              <a:lnSpc>
                <a:spcPts val="2778"/>
              </a:lnSpc>
            </a:pPr>
            <a:endParaRPr lang="en-US" sz="1784" dirty="0">
              <a:solidFill>
                <a:srgbClr val="35586D"/>
              </a:solidFill>
              <a:latin typeface="Arialle"/>
            </a:endParaRPr>
          </a:p>
          <a:p>
            <a:pPr algn="just">
              <a:lnSpc>
                <a:spcPts val="2778"/>
              </a:lnSpc>
            </a:pPr>
            <a:endParaRPr lang="en-US" sz="1784" dirty="0">
              <a:solidFill>
                <a:srgbClr val="35586D"/>
              </a:solidFill>
              <a:latin typeface="Arialle"/>
            </a:endParaRPr>
          </a:p>
          <a:p>
            <a:pPr algn="just">
              <a:lnSpc>
                <a:spcPts val="2778"/>
              </a:lnSpc>
            </a:pPr>
            <a:endParaRPr lang="en-US" sz="1784" dirty="0">
              <a:solidFill>
                <a:srgbClr val="35586D"/>
              </a:solidFill>
              <a:latin typeface="Arialle"/>
            </a:endParaRPr>
          </a:p>
          <a:p>
            <a:pPr algn="just">
              <a:lnSpc>
                <a:spcPts val="2778"/>
              </a:lnSpc>
            </a:pPr>
            <a:endParaRPr lang="en-US" sz="1784" dirty="0">
              <a:solidFill>
                <a:srgbClr val="35586D"/>
              </a:solidFill>
              <a:latin typeface="Arialle"/>
            </a:endParaRPr>
          </a:p>
        </p:txBody>
      </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E3E1"/>
        </a:solidFill>
        <a:effectLst/>
      </p:bgPr>
    </p:bg>
    <p:spTree>
      <p:nvGrpSpPr>
        <p:cNvPr id="1" name=""/>
        <p:cNvGrpSpPr/>
        <p:nvPr/>
      </p:nvGrpSpPr>
      <p:grpSpPr>
        <a:xfrm>
          <a:off x="0" y="0"/>
          <a:ext cx="0" cy="0"/>
          <a:chOff x="0" y="0"/>
          <a:chExt cx="0" cy="0"/>
        </a:xfrm>
      </p:grpSpPr>
      <p:grpSp>
        <p:nvGrpSpPr>
          <p:cNvPr id="2" name="Group 2"/>
          <p:cNvGrpSpPr/>
          <p:nvPr/>
        </p:nvGrpSpPr>
        <p:grpSpPr>
          <a:xfrm rot="-4364489">
            <a:off x="2350344" y="-9000521"/>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EFAD7"/>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2264709" y="4925274"/>
            <a:ext cx="691616" cy="778068"/>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1" name="Group 11"/>
          <p:cNvGrpSpPr>
            <a:grpSpLocks noChangeAspect="1"/>
          </p:cNvGrpSpPr>
          <p:nvPr/>
        </p:nvGrpSpPr>
        <p:grpSpPr>
          <a:xfrm>
            <a:off x="12093405" y="5194135"/>
            <a:ext cx="592074" cy="666084"/>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a:grpSpLocks noChangeAspect="1"/>
          </p:cNvGrpSpPr>
          <p:nvPr/>
        </p:nvGrpSpPr>
        <p:grpSpPr>
          <a:xfrm rot="-5797607">
            <a:off x="15447880" y="1509526"/>
            <a:ext cx="347718" cy="391182"/>
            <a:chOff x="0" y="0"/>
            <a:chExt cx="5370413" cy="6041715"/>
          </a:xfrm>
        </p:grpSpPr>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7" name="Group 17"/>
          <p:cNvGrpSpPr>
            <a:grpSpLocks noChangeAspect="1"/>
          </p:cNvGrpSpPr>
          <p:nvPr/>
        </p:nvGrpSpPr>
        <p:grpSpPr>
          <a:xfrm rot="-8645281">
            <a:off x="16198382" y="1314765"/>
            <a:ext cx="297672" cy="334881"/>
            <a:chOff x="0" y="0"/>
            <a:chExt cx="5370413" cy="6041715"/>
          </a:xfrm>
        </p:grpSpPr>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0" name="Group 20"/>
          <p:cNvGrpSpPr>
            <a:grpSpLocks noChangeAspect="1"/>
          </p:cNvGrpSpPr>
          <p:nvPr/>
        </p:nvGrpSpPr>
        <p:grpSpPr>
          <a:xfrm rot="-662314">
            <a:off x="15963702" y="2421821"/>
            <a:ext cx="297672" cy="334881"/>
            <a:chOff x="0" y="0"/>
            <a:chExt cx="5370413" cy="6041715"/>
          </a:xfrm>
        </p:grpSpPr>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3" name="Group 23"/>
          <p:cNvGrpSpPr>
            <a:grpSpLocks noChangeAspect="1"/>
          </p:cNvGrpSpPr>
          <p:nvPr/>
        </p:nvGrpSpPr>
        <p:grpSpPr>
          <a:xfrm rot="1567620">
            <a:off x="15002643" y="2310640"/>
            <a:ext cx="347718" cy="391182"/>
            <a:chOff x="0" y="0"/>
            <a:chExt cx="5370413" cy="6041715"/>
          </a:xfrm>
        </p:grpSpPr>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6" name="Group 26"/>
          <p:cNvGrpSpPr>
            <a:grpSpLocks noChangeAspect="1"/>
          </p:cNvGrpSpPr>
          <p:nvPr/>
        </p:nvGrpSpPr>
        <p:grpSpPr>
          <a:xfrm rot="-3761210">
            <a:off x="14749082" y="2960812"/>
            <a:ext cx="347718" cy="391182"/>
            <a:chOff x="0" y="0"/>
            <a:chExt cx="5370413" cy="6041715"/>
          </a:xfrm>
        </p:grpSpPr>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8" name="Freeform 2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9" name="Freeform 29"/>
          <p:cNvSpPr/>
          <p:nvPr/>
        </p:nvSpPr>
        <p:spPr>
          <a:xfrm>
            <a:off x="10745310" y="2176839"/>
            <a:ext cx="6329696" cy="4060450"/>
          </a:xfrm>
          <a:custGeom>
            <a:avLst/>
            <a:gdLst/>
            <a:ahLst/>
            <a:cxnLst/>
            <a:rect l="l" t="t" r="r" b="b"/>
            <a:pathLst>
              <a:path w="6329696" h="4060450">
                <a:moveTo>
                  <a:pt x="0" y="0"/>
                </a:moveTo>
                <a:lnTo>
                  <a:pt x="6329696" y="0"/>
                </a:lnTo>
                <a:lnTo>
                  <a:pt x="6329696" y="4060450"/>
                </a:lnTo>
                <a:lnTo>
                  <a:pt x="0" y="4060450"/>
                </a:lnTo>
                <a:lnTo>
                  <a:pt x="0" y="0"/>
                </a:lnTo>
                <a:close/>
              </a:path>
            </a:pathLst>
          </a:custGeom>
          <a:blipFill>
            <a:blip r:embed="rId2"/>
            <a:stretch>
              <a:fillRect l="-16001" r="-16001"/>
            </a:stretch>
          </a:blipFill>
        </p:spPr>
      </p:sp>
      <p:sp>
        <p:nvSpPr>
          <p:cNvPr id="30" name="TextBox 30"/>
          <p:cNvSpPr txBox="1"/>
          <p:nvPr/>
        </p:nvSpPr>
        <p:spPr>
          <a:xfrm>
            <a:off x="1447041" y="1110948"/>
            <a:ext cx="11509284" cy="1088009"/>
          </a:xfrm>
          <a:prstGeom prst="rect">
            <a:avLst/>
          </a:prstGeom>
        </p:spPr>
        <p:txBody>
          <a:bodyPr lIns="0" tIns="0" rIns="0" bIns="0" rtlCol="0" anchor="t">
            <a:spAutoFit/>
          </a:bodyPr>
          <a:lstStyle/>
          <a:p>
            <a:pPr>
              <a:lnSpc>
                <a:spcPts val="8806"/>
              </a:lnSpc>
            </a:pPr>
            <a:r>
              <a:rPr lang="en-US" sz="6290" dirty="0">
                <a:solidFill>
                  <a:srgbClr val="35586D"/>
                </a:solidFill>
                <a:latin typeface="Antonio Bold"/>
              </a:rPr>
              <a:t>ÖĞRENME İLE </a:t>
            </a:r>
            <a:r>
              <a:rPr lang="en-US" sz="6290" dirty="0" smtClean="0">
                <a:solidFill>
                  <a:srgbClr val="35586D"/>
                </a:solidFill>
                <a:latin typeface="Antonio Bold"/>
              </a:rPr>
              <a:t>BEYİN</a:t>
            </a:r>
            <a:r>
              <a:rPr lang="tr-TR" sz="6290" dirty="0" smtClean="0">
                <a:solidFill>
                  <a:srgbClr val="35586D"/>
                </a:solidFill>
                <a:latin typeface="Antonio Bold"/>
              </a:rPr>
              <a:t> </a:t>
            </a:r>
            <a:r>
              <a:rPr lang="en-US" sz="6290" dirty="0" smtClean="0">
                <a:solidFill>
                  <a:srgbClr val="35586D"/>
                </a:solidFill>
                <a:latin typeface="Antonio Bold"/>
              </a:rPr>
              <a:t>ARASI </a:t>
            </a:r>
            <a:r>
              <a:rPr lang="en-US" sz="6290" dirty="0">
                <a:solidFill>
                  <a:srgbClr val="35586D"/>
                </a:solidFill>
                <a:latin typeface="Antonio Bold"/>
              </a:rPr>
              <a:t>İLİŞKİ</a:t>
            </a:r>
          </a:p>
        </p:txBody>
      </p:sp>
      <p:sp>
        <p:nvSpPr>
          <p:cNvPr id="31" name="TextBox 31"/>
          <p:cNvSpPr txBox="1"/>
          <p:nvPr/>
        </p:nvSpPr>
        <p:spPr>
          <a:xfrm>
            <a:off x="1447041" y="2855030"/>
            <a:ext cx="9113976" cy="5027017"/>
          </a:xfrm>
          <a:prstGeom prst="rect">
            <a:avLst/>
          </a:prstGeom>
        </p:spPr>
        <p:txBody>
          <a:bodyPr lIns="0" tIns="0" rIns="0" bIns="0" rtlCol="0" anchor="t">
            <a:spAutoFit/>
          </a:bodyPr>
          <a:lstStyle/>
          <a:p>
            <a:pPr algn="just">
              <a:lnSpc>
                <a:spcPts val="2778"/>
              </a:lnSpc>
            </a:pPr>
            <a:endParaRPr lang="en-US" sz="1984" dirty="0">
              <a:solidFill>
                <a:srgbClr val="35586D"/>
              </a:solidFill>
              <a:latin typeface="Arialle"/>
            </a:endParaRPr>
          </a:p>
          <a:p>
            <a:pPr algn="just">
              <a:lnSpc>
                <a:spcPts val="2778"/>
              </a:lnSpc>
            </a:pPr>
            <a:r>
              <a:rPr lang="en-US" sz="2400" dirty="0" err="1">
                <a:solidFill>
                  <a:srgbClr val="35586D"/>
                </a:solidFill>
                <a:latin typeface="Arialle"/>
              </a:rPr>
              <a:t>Tıpkı</a:t>
            </a:r>
            <a:r>
              <a:rPr lang="en-US" sz="2400" dirty="0">
                <a:solidFill>
                  <a:srgbClr val="35586D"/>
                </a:solidFill>
                <a:latin typeface="Arialle"/>
              </a:rPr>
              <a:t> </a:t>
            </a:r>
            <a:r>
              <a:rPr lang="en-US" sz="2400" dirty="0" err="1">
                <a:solidFill>
                  <a:srgbClr val="35586D"/>
                </a:solidFill>
                <a:latin typeface="Arialle"/>
              </a:rPr>
              <a:t>ağaçlar</a:t>
            </a:r>
            <a:r>
              <a:rPr lang="en-US" sz="2400" dirty="0">
                <a:solidFill>
                  <a:srgbClr val="35586D"/>
                </a:solidFill>
                <a:latin typeface="Arialle"/>
              </a:rPr>
              <a:t> </a:t>
            </a:r>
            <a:r>
              <a:rPr lang="en-US" sz="2400" dirty="0" err="1">
                <a:solidFill>
                  <a:srgbClr val="35586D"/>
                </a:solidFill>
                <a:latin typeface="Arialle"/>
              </a:rPr>
              <a:t>gibi</a:t>
            </a:r>
            <a:r>
              <a:rPr lang="en-US" sz="2400" dirty="0">
                <a:solidFill>
                  <a:srgbClr val="35586D"/>
                </a:solidFill>
                <a:latin typeface="Arialle"/>
              </a:rPr>
              <a:t> </a:t>
            </a:r>
            <a:r>
              <a:rPr lang="en-US" sz="2400" dirty="0" err="1">
                <a:solidFill>
                  <a:srgbClr val="35586D"/>
                </a:solidFill>
                <a:latin typeface="Arialle"/>
              </a:rPr>
              <a:t>nöronların</a:t>
            </a:r>
            <a:r>
              <a:rPr lang="en-US" sz="2400" dirty="0">
                <a:solidFill>
                  <a:srgbClr val="35586D"/>
                </a:solidFill>
                <a:latin typeface="Arialle"/>
              </a:rPr>
              <a:t> da </a:t>
            </a:r>
            <a:r>
              <a:rPr lang="en-US" sz="2400" dirty="0" err="1">
                <a:solidFill>
                  <a:srgbClr val="35586D"/>
                </a:solidFill>
                <a:latin typeface="Arialle"/>
              </a:rPr>
              <a:t>suya</a:t>
            </a:r>
            <a:r>
              <a:rPr lang="en-US" sz="2400" dirty="0">
                <a:solidFill>
                  <a:srgbClr val="35586D"/>
                </a:solidFill>
                <a:latin typeface="Arialle"/>
              </a:rPr>
              <a:t> </a:t>
            </a:r>
            <a:r>
              <a:rPr lang="en-US" sz="2400" dirty="0" err="1">
                <a:solidFill>
                  <a:srgbClr val="35586D"/>
                </a:solidFill>
                <a:latin typeface="Arialle"/>
              </a:rPr>
              <a:t>ihtiyacı</a:t>
            </a:r>
            <a:r>
              <a:rPr lang="en-US" sz="2400" dirty="0">
                <a:solidFill>
                  <a:srgbClr val="35586D"/>
                </a:solidFill>
                <a:latin typeface="Arialle"/>
              </a:rPr>
              <a:t> var. </a:t>
            </a:r>
            <a:r>
              <a:rPr lang="en-US" sz="2400" dirty="0" err="1">
                <a:solidFill>
                  <a:srgbClr val="35586D"/>
                </a:solidFill>
                <a:latin typeface="Arialle"/>
              </a:rPr>
              <a:t>Doktorlar</a:t>
            </a:r>
            <a:r>
              <a:rPr lang="en-US" sz="2400" dirty="0">
                <a:solidFill>
                  <a:srgbClr val="35586D"/>
                </a:solidFill>
                <a:latin typeface="Arialle"/>
              </a:rPr>
              <a:t> </a:t>
            </a:r>
            <a:r>
              <a:rPr lang="en-US" sz="2400" dirty="0" err="1">
                <a:solidFill>
                  <a:srgbClr val="35586D"/>
                </a:solidFill>
                <a:latin typeface="Arialle"/>
              </a:rPr>
              <a:t>bol</a:t>
            </a:r>
            <a:r>
              <a:rPr lang="en-US" sz="2400" dirty="0">
                <a:solidFill>
                  <a:srgbClr val="35586D"/>
                </a:solidFill>
                <a:latin typeface="Arialle"/>
              </a:rPr>
              <a:t> </a:t>
            </a:r>
            <a:r>
              <a:rPr lang="en-US" sz="2400" dirty="0" err="1">
                <a:solidFill>
                  <a:srgbClr val="35586D"/>
                </a:solidFill>
                <a:latin typeface="Arialle"/>
              </a:rPr>
              <a:t>bol</a:t>
            </a:r>
            <a:r>
              <a:rPr lang="en-US" sz="2400" dirty="0">
                <a:solidFill>
                  <a:srgbClr val="35586D"/>
                </a:solidFill>
                <a:latin typeface="Arialle"/>
              </a:rPr>
              <a:t> </a:t>
            </a:r>
            <a:r>
              <a:rPr lang="en-US" sz="2400" dirty="0" err="1">
                <a:solidFill>
                  <a:srgbClr val="35586D"/>
                </a:solidFill>
                <a:latin typeface="Arialle"/>
              </a:rPr>
              <a:t>su</a:t>
            </a:r>
            <a:r>
              <a:rPr lang="en-US" sz="2400" dirty="0">
                <a:solidFill>
                  <a:srgbClr val="35586D"/>
                </a:solidFill>
                <a:latin typeface="Arialle"/>
              </a:rPr>
              <a:t> </a:t>
            </a:r>
            <a:r>
              <a:rPr lang="en-US" sz="2400" dirty="0" err="1">
                <a:solidFill>
                  <a:srgbClr val="35586D"/>
                </a:solidFill>
                <a:latin typeface="Arialle"/>
              </a:rPr>
              <a:t>içmeyi</a:t>
            </a:r>
            <a:r>
              <a:rPr lang="en-US" sz="2400" dirty="0">
                <a:solidFill>
                  <a:srgbClr val="35586D"/>
                </a:solidFill>
                <a:latin typeface="Arialle"/>
              </a:rPr>
              <a:t> </a:t>
            </a:r>
            <a:r>
              <a:rPr lang="en-US" sz="2400" dirty="0" err="1">
                <a:solidFill>
                  <a:srgbClr val="35586D"/>
                </a:solidFill>
                <a:latin typeface="Arialle"/>
              </a:rPr>
              <a:t>tavsiye</a:t>
            </a:r>
            <a:r>
              <a:rPr lang="en-US" sz="2400" dirty="0">
                <a:solidFill>
                  <a:srgbClr val="35586D"/>
                </a:solidFill>
                <a:latin typeface="Arialle"/>
              </a:rPr>
              <a:t> </a:t>
            </a:r>
            <a:r>
              <a:rPr lang="en-US" sz="2400" dirty="0" err="1">
                <a:solidFill>
                  <a:srgbClr val="35586D"/>
                </a:solidFill>
                <a:latin typeface="Arialle"/>
              </a:rPr>
              <a:t>ediyor</a:t>
            </a:r>
            <a:r>
              <a:rPr lang="en-US" sz="2400" dirty="0">
                <a:solidFill>
                  <a:srgbClr val="35586D"/>
                </a:solidFill>
                <a:latin typeface="Arialle"/>
              </a:rPr>
              <a:t> </a:t>
            </a:r>
            <a:r>
              <a:rPr lang="en-US" sz="2400" dirty="0" err="1">
                <a:solidFill>
                  <a:srgbClr val="35586D"/>
                </a:solidFill>
                <a:latin typeface="Arialle"/>
              </a:rPr>
              <a:t>ya</a:t>
            </a:r>
            <a:r>
              <a:rPr lang="en-US" sz="2400" dirty="0">
                <a:solidFill>
                  <a:srgbClr val="35586D"/>
                </a:solidFill>
                <a:latin typeface="Arialle"/>
              </a:rPr>
              <a:t>, </a:t>
            </a:r>
            <a:r>
              <a:rPr lang="en-US" sz="2400" dirty="0" err="1">
                <a:solidFill>
                  <a:srgbClr val="35586D"/>
                </a:solidFill>
                <a:latin typeface="Arialle"/>
              </a:rPr>
              <a:t>öğrenirken</a:t>
            </a:r>
            <a:r>
              <a:rPr lang="en-US" sz="2400" dirty="0">
                <a:solidFill>
                  <a:srgbClr val="35586D"/>
                </a:solidFill>
                <a:latin typeface="Arialle"/>
              </a:rPr>
              <a:t> </a:t>
            </a:r>
            <a:r>
              <a:rPr lang="en-US" sz="2400" dirty="0" err="1">
                <a:solidFill>
                  <a:srgbClr val="35586D"/>
                </a:solidFill>
                <a:latin typeface="Arialle"/>
              </a:rPr>
              <a:t>yani</a:t>
            </a:r>
            <a:r>
              <a:rPr lang="en-US" sz="2400" dirty="0">
                <a:solidFill>
                  <a:srgbClr val="35586D"/>
                </a:solidFill>
                <a:latin typeface="Arialle"/>
              </a:rPr>
              <a:t> </a:t>
            </a:r>
            <a:r>
              <a:rPr lang="en-US" sz="2400" dirty="0" err="1">
                <a:solidFill>
                  <a:srgbClr val="35586D"/>
                </a:solidFill>
                <a:latin typeface="Arialle"/>
              </a:rPr>
              <a:t>hücreler</a:t>
            </a:r>
            <a:r>
              <a:rPr lang="en-US" sz="2400" dirty="0">
                <a:solidFill>
                  <a:srgbClr val="35586D"/>
                </a:solidFill>
                <a:latin typeface="Arialle"/>
              </a:rPr>
              <a:t> </a:t>
            </a:r>
            <a:r>
              <a:rPr lang="en-US" sz="2400" dirty="0" err="1">
                <a:solidFill>
                  <a:srgbClr val="35586D"/>
                </a:solidFill>
                <a:latin typeface="Arialle"/>
              </a:rPr>
              <a:t>arası</a:t>
            </a:r>
            <a:r>
              <a:rPr lang="en-US" sz="2400" dirty="0">
                <a:solidFill>
                  <a:srgbClr val="35586D"/>
                </a:solidFill>
                <a:latin typeface="Arialle"/>
              </a:rPr>
              <a:t> </a:t>
            </a:r>
            <a:r>
              <a:rPr lang="en-US" sz="2400" dirty="0" err="1">
                <a:solidFill>
                  <a:srgbClr val="35586D"/>
                </a:solidFill>
                <a:latin typeface="Arialle"/>
              </a:rPr>
              <a:t>bağlantılar</a:t>
            </a:r>
            <a:r>
              <a:rPr lang="en-US" sz="2400" dirty="0">
                <a:solidFill>
                  <a:srgbClr val="35586D"/>
                </a:solidFill>
                <a:latin typeface="Arialle"/>
              </a:rPr>
              <a:t> </a:t>
            </a:r>
            <a:r>
              <a:rPr lang="en-US" sz="2400" dirty="0" err="1">
                <a:solidFill>
                  <a:srgbClr val="35586D"/>
                </a:solidFill>
                <a:latin typeface="Arialle"/>
              </a:rPr>
              <a:t>kurarken</a:t>
            </a:r>
            <a:r>
              <a:rPr lang="en-US" sz="2400" dirty="0">
                <a:solidFill>
                  <a:srgbClr val="35586D"/>
                </a:solidFill>
                <a:latin typeface="Arialle"/>
              </a:rPr>
              <a:t> de </a:t>
            </a:r>
            <a:r>
              <a:rPr lang="en-US" sz="2400" dirty="0" err="1">
                <a:solidFill>
                  <a:srgbClr val="35586D"/>
                </a:solidFill>
                <a:latin typeface="Arialle"/>
              </a:rPr>
              <a:t>bol</a:t>
            </a:r>
            <a:r>
              <a:rPr lang="en-US" sz="2400" dirty="0">
                <a:solidFill>
                  <a:srgbClr val="35586D"/>
                </a:solidFill>
                <a:latin typeface="Arialle"/>
              </a:rPr>
              <a:t> </a:t>
            </a:r>
            <a:r>
              <a:rPr lang="en-US" sz="2400" dirty="0" err="1">
                <a:solidFill>
                  <a:srgbClr val="35586D"/>
                </a:solidFill>
                <a:latin typeface="Arialle"/>
              </a:rPr>
              <a:t>bol</a:t>
            </a:r>
            <a:r>
              <a:rPr lang="en-US" sz="2400" dirty="0">
                <a:solidFill>
                  <a:srgbClr val="35586D"/>
                </a:solidFill>
                <a:latin typeface="Arialle"/>
              </a:rPr>
              <a:t> </a:t>
            </a:r>
            <a:r>
              <a:rPr lang="en-US" sz="2400" dirty="0" err="1">
                <a:solidFill>
                  <a:srgbClr val="35586D"/>
                </a:solidFill>
                <a:latin typeface="Arialle"/>
              </a:rPr>
              <a:t>suya</a:t>
            </a:r>
            <a:r>
              <a:rPr lang="en-US" sz="2400" dirty="0">
                <a:solidFill>
                  <a:srgbClr val="35586D"/>
                </a:solidFill>
                <a:latin typeface="Arialle"/>
              </a:rPr>
              <a:t> </a:t>
            </a:r>
            <a:r>
              <a:rPr lang="en-US" sz="2400" dirty="0" err="1">
                <a:solidFill>
                  <a:srgbClr val="35586D"/>
                </a:solidFill>
                <a:latin typeface="Arialle"/>
              </a:rPr>
              <a:t>ihtiyaç</a:t>
            </a:r>
            <a:r>
              <a:rPr lang="en-US" sz="2400" dirty="0">
                <a:solidFill>
                  <a:srgbClr val="35586D"/>
                </a:solidFill>
                <a:latin typeface="Arialle"/>
              </a:rPr>
              <a:t> var. </a:t>
            </a:r>
            <a:r>
              <a:rPr lang="en-US" sz="2400" dirty="0" err="1">
                <a:solidFill>
                  <a:srgbClr val="35586D"/>
                </a:solidFill>
                <a:latin typeface="Arialle"/>
              </a:rPr>
              <a:t>Eğer</a:t>
            </a:r>
            <a:r>
              <a:rPr lang="en-US" sz="2400" dirty="0">
                <a:solidFill>
                  <a:srgbClr val="35586D"/>
                </a:solidFill>
                <a:latin typeface="Arialle"/>
              </a:rPr>
              <a:t> </a:t>
            </a:r>
            <a:r>
              <a:rPr lang="en-US" sz="2400" dirty="0" err="1">
                <a:solidFill>
                  <a:srgbClr val="35586D"/>
                </a:solidFill>
                <a:latin typeface="Arialle"/>
              </a:rPr>
              <a:t>yeterli</a:t>
            </a:r>
            <a:r>
              <a:rPr lang="en-US" sz="2400" dirty="0">
                <a:solidFill>
                  <a:srgbClr val="35586D"/>
                </a:solidFill>
                <a:latin typeface="Arialle"/>
              </a:rPr>
              <a:t> </a:t>
            </a:r>
            <a:r>
              <a:rPr lang="en-US" sz="2400" dirty="0" err="1">
                <a:solidFill>
                  <a:srgbClr val="35586D"/>
                </a:solidFill>
                <a:latin typeface="Arialle"/>
              </a:rPr>
              <a:t>su</a:t>
            </a:r>
            <a:r>
              <a:rPr lang="en-US" sz="2400" dirty="0">
                <a:solidFill>
                  <a:srgbClr val="35586D"/>
                </a:solidFill>
                <a:latin typeface="Arialle"/>
              </a:rPr>
              <a:t> </a:t>
            </a:r>
            <a:r>
              <a:rPr lang="en-US" sz="2400" dirty="0" err="1">
                <a:solidFill>
                  <a:srgbClr val="35586D"/>
                </a:solidFill>
                <a:latin typeface="Arialle"/>
              </a:rPr>
              <a:t>içmezseniz</a:t>
            </a:r>
            <a:r>
              <a:rPr lang="en-US" sz="2400" dirty="0">
                <a:solidFill>
                  <a:srgbClr val="35586D"/>
                </a:solidFill>
                <a:latin typeface="Arialle"/>
              </a:rPr>
              <a:t> </a:t>
            </a:r>
            <a:r>
              <a:rPr lang="en-US" sz="2400" dirty="0" err="1">
                <a:solidFill>
                  <a:srgbClr val="35586D"/>
                </a:solidFill>
                <a:latin typeface="Arialle"/>
              </a:rPr>
              <a:t>bu</a:t>
            </a:r>
            <a:r>
              <a:rPr lang="en-US" sz="2400" dirty="0">
                <a:solidFill>
                  <a:srgbClr val="35586D"/>
                </a:solidFill>
                <a:latin typeface="Arialle"/>
              </a:rPr>
              <a:t> </a:t>
            </a:r>
            <a:r>
              <a:rPr lang="en-US" sz="2400" dirty="0" err="1">
                <a:solidFill>
                  <a:srgbClr val="35586D"/>
                </a:solidFill>
                <a:latin typeface="Arialle"/>
              </a:rPr>
              <a:t>strese</a:t>
            </a:r>
            <a:r>
              <a:rPr lang="en-US" sz="2400" dirty="0">
                <a:solidFill>
                  <a:srgbClr val="35586D"/>
                </a:solidFill>
                <a:latin typeface="Arialle"/>
              </a:rPr>
              <a:t> </a:t>
            </a:r>
            <a:r>
              <a:rPr lang="en-US" sz="2400" dirty="0" err="1">
                <a:solidFill>
                  <a:srgbClr val="35586D"/>
                </a:solidFill>
                <a:latin typeface="Arialle"/>
              </a:rPr>
              <a:t>sebep</a:t>
            </a:r>
            <a:r>
              <a:rPr lang="en-US" sz="2400" dirty="0">
                <a:solidFill>
                  <a:srgbClr val="35586D"/>
                </a:solidFill>
                <a:latin typeface="Arialle"/>
              </a:rPr>
              <a:t> </a:t>
            </a:r>
            <a:r>
              <a:rPr lang="en-US" sz="2400" dirty="0" err="1">
                <a:solidFill>
                  <a:srgbClr val="35586D"/>
                </a:solidFill>
                <a:latin typeface="Arialle"/>
              </a:rPr>
              <a:t>olur</a:t>
            </a:r>
            <a:r>
              <a:rPr lang="en-US" sz="2400" dirty="0">
                <a:solidFill>
                  <a:srgbClr val="35586D"/>
                </a:solidFill>
                <a:latin typeface="Arialle"/>
              </a:rPr>
              <a:t> ve </a:t>
            </a:r>
            <a:r>
              <a:rPr lang="en-US" sz="2400" dirty="0" err="1">
                <a:solidFill>
                  <a:srgbClr val="35586D"/>
                </a:solidFill>
                <a:latin typeface="Arialle"/>
              </a:rPr>
              <a:t>kan</a:t>
            </a:r>
            <a:r>
              <a:rPr lang="en-US" sz="2400" dirty="0">
                <a:solidFill>
                  <a:srgbClr val="35586D"/>
                </a:solidFill>
                <a:latin typeface="Arialle"/>
              </a:rPr>
              <a:t> </a:t>
            </a:r>
            <a:r>
              <a:rPr lang="en-US" sz="2400" dirty="0" err="1">
                <a:solidFill>
                  <a:srgbClr val="35586D"/>
                </a:solidFill>
                <a:latin typeface="Arialle"/>
              </a:rPr>
              <a:t>basıncınızı</a:t>
            </a:r>
            <a:r>
              <a:rPr lang="en-US" sz="2400" dirty="0">
                <a:solidFill>
                  <a:srgbClr val="35586D"/>
                </a:solidFill>
                <a:latin typeface="Arialle"/>
              </a:rPr>
              <a:t> </a:t>
            </a:r>
            <a:r>
              <a:rPr lang="en-US" sz="2400" dirty="0" err="1">
                <a:solidFill>
                  <a:srgbClr val="35586D"/>
                </a:solidFill>
                <a:latin typeface="Arialle"/>
              </a:rPr>
              <a:t>yükseltir</a:t>
            </a:r>
            <a:r>
              <a:rPr lang="en-US" sz="2400" dirty="0">
                <a:solidFill>
                  <a:srgbClr val="35586D"/>
                </a:solidFill>
                <a:latin typeface="Arialle"/>
              </a:rPr>
              <a:t>. </a:t>
            </a:r>
            <a:r>
              <a:rPr lang="en-US" sz="2400" dirty="0" err="1">
                <a:solidFill>
                  <a:srgbClr val="35586D"/>
                </a:solidFill>
                <a:latin typeface="Arialle"/>
              </a:rPr>
              <a:t>Oysa</a:t>
            </a:r>
            <a:r>
              <a:rPr lang="en-US" sz="2400" dirty="0">
                <a:solidFill>
                  <a:srgbClr val="35586D"/>
                </a:solidFill>
                <a:latin typeface="Arialle"/>
              </a:rPr>
              <a:t> </a:t>
            </a:r>
            <a:r>
              <a:rPr lang="en-US" sz="2400" dirty="0" err="1">
                <a:solidFill>
                  <a:srgbClr val="35586D"/>
                </a:solidFill>
                <a:latin typeface="Arialle"/>
              </a:rPr>
              <a:t>beynin</a:t>
            </a:r>
            <a:r>
              <a:rPr lang="en-US" sz="2400" dirty="0">
                <a:solidFill>
                  <a:srgbClr val="35586D"/>
                </a:solidFill>
                <a:latin typeface="Arialle"/>
              </a:rPr>
              <a:t> </a:t>
            </a:r>
            <a:r>
              <a:rPr lang="en-US" sz="2400" dirty="0" err="1">
                <a:solidFill>
                  <a:srgbClr val="35586D"/>
                </a:solidFill>
                <a:latin typeface="Arialle"/>
              </a:rPr>
              <a:t>daha</a:t>
            </a:r>
            <a:r>
              <a:rPr lang="en-US" sz="2400" dirty="0">
                <a:solidFill>
                  <a:srgbClr val="35586D"/>
                </a:solidFill>
                <a:latin typeface="Arialle"/>
              </a:rPr>
              <a:t> </a:t>
            </a:r>
            <a:r>
              <a:rPr lang="en-US" sz="2400" dirty="0" err="1">
                <a:solidFill>
                  <a:srgbClr val="35586D"/>
                </a:solidFill>
                <a:latin typeface="Arialle"/>
              </a:rPr>
              <a:t>iyi</a:t>
            </a:r>
            <a:r>
              <a:rPr lang="en-US" sz="2400" dirty="0">
                <a:solidFill>
                  <a:srgbClr val="35586D"/>
                </a:solidFill>
                <a:latin typeface="Arialle"/>
              </a:rPr>
              <a:t> </a:t>
            </a:r>
            <a:r>
              <a:rPr lang="en-US" sz="2400" dirty="0" err="1">
                <a:solidFill>
                  <a:srgbClr val="35586D"/>
                </a:solidFill>
                <a:latin typeface="Arialle"/>
              </a:rPr>
              <a:t>öğrenebilmesi</a:t>
            </a:r>
            <a:r>
              <a:rPr lang="en-US" sz="2400" dirty="0">
                <a:solidFill>
                  <a:srgbClr val="35586D"/>
                </a:solidFill>
                <a:latin typeface="Arialle"/>
              </a:rPr>
              <a:t> </a:t>
            </a:r>
            <a:r>
              <a:rPr lang="en-US" sz="2400" dirty="0" err="1">
                <a:solidFill>
                  <a:srgbClr val="35586D"/>
                </a:solidFill>
                <a:latin typeface="Arialle"/>
              </a:rPr>
              <a:t>için</a:t>
            </a:r>
            <a:r>
              <a:rPr lang="en-US" sz="2400" dirty="0">
                <a:solidFill>
                  <a:srgbClr val="35586D"/>
                </a:solidFill>
                <a:latin typeface="Arialle"/>
              </a:rPr>
              <a:t> </a:t>
            </a:r>
            <a:r>
              <a:rPr lang="en-US" sz="2400" dirty="0" err="1">
                <a:solidFill>
                  <a:srgbClr val="35586D"/>
                </a:solidFill>
                <a:latin typeface="Arialle"/>
              </a:rPr>
              <a:t>rahatlaması</a:t>
            </a:r>
            <a:r>
              <a:rPr lang="en-US" sz="2400" dirty="0">
                <a:solidFill>
                  <a:srgbClr val="35586D"/>
                </a:solidFill>
                <a:latin typeface="Arialle"/>
              </a:rPr>
              <a:t> </a:t>
            </a:r>
            <a:r>
              <a:rPr lang="en-US" sz="2400" dirty="0" err="1">
                <a:solidFill>
                  <a:srgbClr val="35586D"/>
                </a:solidFill>
                <a:latin typeface="Arialle"/>
              </a:rPr>
              <a:t>gerekiyor</a:t>
            </a:r>
            <a:r>
              <a:rPr lang="en-US" sz="2400" dirty="0">
                <a:solidFill>
                  <a:srgbClr val="35586D"/>
                </a:solidFill>
                <a:latin typeface="Arialle"/>
              </a:rPr>
              <a:t>. </a:t>
            </a:r>
            <a:endParaRPr lang="tr-TR" sz="2400" dirty="0" smtClean="0">
              <a:solidFill>
                <a:srgbClr val="35586D"/>
              </a:solidFill>
              <a:latin typeface="Arialle"/>
            </a:endParaRPr>
          </a:p>
          <a:p>
            <a:pPr algn="just">
              <a:lnSpc>
                <a:spcPts val="2778"/>
              </a:lnSpc>
            </a:pPr>
            <a:endParaRPr lang="tr-TR" sz="2400" dirty="0">
              <a:solidFill>
                <a:srgbClr val="35586D"/>
              </a:solidFill>
              <a:latin typeface="Arialle"/>
            </a:endParaRPr>
          </a:p>
          <a:p>
            <a:pPr algn="just">
              <a:lnSpc>
                <a:spcPts val="2778"/>
              </a:lnSpc>
            </a:pPr>
            <a:r>
              <a:rPr lang="en-US" sz="2400" dirty="0" err="1" smtClean="0">
                <a:solidFill>
                  <a:srgbClr val="35586D"/>
                </a:solidFill>
                <a:latin typeface="Arialle"/>
              </a:rPr>
              <a:t>Hatta</a:t>
            </a:r>
            <a:r>
              <a:rPr lang="en-US" sz="2400" dirty="0" smtClean="0">
                <a:solidFill>
                  <a:srgbClr val="35586D"/>
                </a:solidFill>
                <a:latin typeface="Arialle"/>
              </a:rPr>
              <a:t> </a:t>
            </a:r>
            <a:r>
              <a:rPr lang="en-US" sz="2400" dirty="0" err="1">
                <a:solidFill>
                  <a:srgbClr val="35586D"/>
                </a:solidFill>
                <a:latin typeface="Arialle"/>
              </a:rPr>
              <a:t>en</a:t>
            </a:r>
            <a:r>
              <a:rPr lang="en-US" sz="2400" dirty="0">
                <a:solidFill>
                  <a:srgbClr val="35586D"/>
                </a:solidFill>
                <a:latin typeface="Arialle"/>
              </a:rPr>
              <a:t> </a:t>
            </a:r>
            <a:r>
              <a:rPr lang="en-US" sz="2400" dirty="0" err="1">
                <a:solidFill>
                  <a:srgbClr val="35586D"/>
                </a:solidFill>
                <a:latin typeface="Arialle"/>
              </a:rPr>
              <a:t>rahat</a:t>
            </a:r>
            <a:r>
              <a:rPr lang="en-US" sz="2400" dirty="0">
                <a:solidFill>
                  <a:srgbClr val="35586D"/>
                </a:solidFill>
                <a:latin typeface="Arialle"/>
              </a:rPr>
              <a:t> </a:t>
            </a:r>
            <a:r>
              <a:rPr lang="en-US" sz="2400" dirty="0" err="1">
                <a:solidFill>
                  <a:srgbClr val="35586D"/>
                </a:solidFill>
                <a:latin typeface="Arialle"/>
              </a:rPr>
              <a:t>olduğumuz</a:t>
            </a:r>
            <a:r>
              <a:rPr lang="en-US" sz="2400" dirty="0">
                <a:solidFill>
                  <a:srgbClr val="35586D"/>
                </a:solidFill>
                <a:latin typeface="Arialle"/>
              </a:rPr>
              <a:t> </a:t>
            </a:r>
            <a:r>
              <a:rPr lang="en-US" sz="2400" dirty="0" err="1">
                <a:solidFill>
                  <a:srgbClr val="35586D"/>
                </a:solidFill>
                <a:latin typeface="Arialle"/>
              </a:rPr>
              <a:t>uykumuzda</a:t>
            </a:r>
            <a:r>
              <a:rPr lang="en-US" sz="2400" dirty="0">
                <a:solidFill>
                  <a:srgbClr val="35586D"/>
                </a:solidFill>
                <a:latin typeface="Arialle"/>
              </a:rPr>
              <a:t> bile </a:t>
            </a:r>
            <a:r>
              <a:rPr lang="en-US" sz="2400" dirty="0" err="1">
                <a:solidFill>
                  <a:srgbClr val="35586D"/>
                </a:solidFill>
                <a:latin typeface="Arialle"/>
              </a:rPr>
              <a:t>öğrenmeye</a:t>
            </a:r>
            <a:r>
              <a:rPr lang="en-US" sz="2400" dirty="0">
                <a:solidFill>
                  <a:srgbClr val="35586D"/>
                </a:solidFill>
                <a:latin typeface="Arialle"/>
              </a:rPr>
              <a:t> </a:t>
            </a:r>
            <a:r>
              <a:rPr lang="en-US" sz="2400" dirty="0" err="1">
                <a:solidFill>
                  <a:srgbClr val="35586D"/>
                </a:solidFill>
                <a:latin typeface="Arialle"/>
              </a:rPr>
              <a:t>devam</a:t>
            </a:r>
            <a:r>
              <a:rPr lang="en-US" sz="2400" dirty="0">
                <a:solidFill>
                  <a:srgbClr val="35586D"/>
                </a:solidFill>
                <a:latin typeface="Arialle"/>
              </a:rPr>
              <a:t> </a:t>
            </a:r>
            <a:r>
              <a:rPr lang="en-US" sz="2400" dirty="0" err="1">
                <a:solidFill>
                  <a:srgbClr val="35586D"/>
                </a:solidFill>
                <a:latin typeface="Arialle"/>
              </a:rPr>
              <a:t>ediyoruz</a:t>
            </a:r>
            <a:r>
              <a:rPr lang="en-US" sz="2400" dirty="0">
                <a:solidFill>
                  <a:srgbClr val="35586D"/>
                </a:solidFill>
                <a:latin typeface="Arialle"/>
              </a:rPr>
              <a:t>. </a:t>
            </a:r>
            <a:r>
              <a:rPr lang="en-US" sz="2400" dirty="0" err="1">
                <a:solidFill>
                  <a:srgbClr val="35586D"/>
                </a:solidFill>
                <a:latin typeface="Arialle"/>
              </a:rPr>
              <a:t>Beynimiz</a:t>
            </a:r>
            <a:r>
              <a:rPr lang="en-US" sz="2400" dirty="0">
                <a:solidFill>
                  <a:srgbClr val="35586D"/>
                </a:solidFill>
                <a:latin typeface="Arialle"/>
              </a:rPr>
              <a:t> o </a:t>
            </a:r>
            <a:r>
              <a:rPr lang="en-US" sz="2400" dirty="0" err="1">
                <a:solidFill>
                  <a:srgbClr val="35586D"/>
                </a:solidFill>
                <a:latin typeface="Arialle"/>
              </a:rPr>
              <a:t>sırada</a:t>
            </a:r>
            <a:r>
              <a:rPr lang="en-US" sz="2400" dirty="0">
                <a:solidFill>
                  <a:srgbClr val="35586D"/>
                </a:solidFill>
                <a:latin typeface="Arialle"/>
              </a:rPr>
              <a:t> </a:t>
            </a:r>
            <a:r>
              <a:rPr lang="en-US" sz="2400" dirty="0" err="1">
                <a:solidFill>
                  <a:srgbClr val="35586D"/>
                </a:solidFill>
                <a:latin typeface="Arialle"/>
              </a:rPr>
              <a:t>metabolik</a:t>
            </a:r>
            <a:r>
              <a:rPr lang="en-US" sz="2400" dirty="0">
                <a:solidFill>
                  <a:srgbClr val="35586D"/>
                </a:solidFill>
                <a:latin typeface="Arialle"/>
              </a:rPr>
              <a:t> </a:t>
            </a:r>
            <a:r>
              <a:rPr lang="en-US" sz="2400" dirty="0" err="1">
                <a:solidFill>
                  <a:srgbClr val="35586D"/>
                </a:solidFill>
                <a:latin typeface="Arialle"/>
              </a:rPr>
              <a:t>toksinleri</a:t>
            </a:r>
            <a:r>
              <a:rPr lang="en-US" sz="2400" dirty="0">
                <a:solidFill>
                  <a:srgbClr val="35586D"/>
                </a:solidFill>
                <a:latin typeface="Arialle"/>
              </a:rPr>
              <a:t> </a:t>
            </a:r>
            <a:r>
              <a:rPr lang="en-US" sz="2400" dirty="0" err="1">
                <a:solidFill>
                  <a:srgbClr val="35586D"/>
                </a:solidFill>
                <a:latin typeface="Arialle"/>
              </a:rPr>
              <a:t>temizliyor</a:t>
            </a:r>
            <a:r>
              <a:rPr lang="en-US" sz="2400" dirty="0">
                <a:solidFill>
                  <a:srgbClr val="35586D"/>
                </a:solidFill>
                <a:latin typeface="Arialle"/>
              </a:rPr>
              <a:t>. O </a:t>
            </a:r>
            <a:r>
              <a:rPr lang="en-US" sz="2400" dirty="0" err="1">
                <a:solidFill>
                  <a:srgbClr val="35586D"/>
                </a:solidFill>
                <a:latin typeface="Arialle"/>
              </a:rPr>
              <a:t>gün</a:t>
            </a:r>
            <a:r>
              <a:rPr lang="en-US" sz="2400" dirty="0">
                <a:solidFill>
                  <a:srgbClr val="35586D"/>
                </a:solidFill>
                <a:latin typeface="Arialle"/>
              </a:rPr>
              <a:t> </a:t>
            </a:r>
            <a:r>
              <a:rPr lang="en-US" sz="2400" dirty="0" err="1">
                <a:solidFill>
                  <a:srgbClr val="35586D"/>
                </a:solidFill>
                <a:latin typeface="Arialle"/>
              </a:rPr>
              <a:t>öğrendiğimiz</a:t>
            </a:r>
            <a:r>
              <a:rPr lang="en-US" sz="2400" dirty="0">
                <a:solidFill>
                  <a:srgbClr val="35586D"/>
                </a:solidFill>
                <a:latin typeface="Arialle"/>
              </a:rPr>
              <a:t> </a:t>
            </a:r>
            <a:r>
              <a:rPr lang="en-US" sz="2400" dirty="0" err="1">
                <a:solidFill>
                  <a:srgbClr val="35586D"/>
                </a:solidFill>
                <a:latin typeface="Arialle"/>
              </a:rPr>
              <a:t>önemli</a:t>
            </a:r>
            <a:r>
              <a:rPr lang="en-US" sz="2400" dirty="0">
                <a:solidFill>
                  <a:srgbClr val="35586D"/>
                </a:solidFill>
                <a:latin typeface="Arialle"/>
              </a:rPr>
              <a:t> </a:t>
            </a:r>
            <a:r>
              <a:rPr lang="en-US" sz="2400" dirty="0" err="1">
                <a:solidFill>
                  <a:srgbClr val="35586D"/>
                </a:solidFill>
                <a:latin typeface="Arialle"/>
              </a:rPr>
              <a:t>bilgileri</a:t>
            </a:r>
            <a:r>
              <a:rPr lang="en-US" sz="2400" dirty="0">
                <a:solidFill>
                  <a:srgbClr val="35586D"/>
                </a:solidFill>
                <a:latin typeface="Arialle"/>
              </a:rPr>
              <a:t> </a:t>
            </a:r>
            <a:r>
              <a:rPr lang="en-US" sz="2400" dirty="0" err="1">
                <a:solidFill>
                  <a:srgbClr val="35586D"/>
                </a:solidFill>
                <a:latin typeface="Arialle"/>
              </a:rPr>
              <a:t>düzenlerken</a:t>
            </a:r>
            <a:r>
              <a:rPr lang="en-US" sz="2400" dirty="0">
                <a:solidFill>
                  <a:srgbClr val="35586D"/>
                </a:solidFill>
                <a:latin typeface="Arialle"/>
              </a:rPr>
              <a:t> </a:t>
            </a:r>
            <a:r>
              <a:rPr lang="en-US" sz="2400" dirty="0" err="1">
                <a:solidFill>
                  <a:srgbClr val="35586D"/>
                </a:solidFill>
                <a:latin typeface="Arialle"/>
              </a:rPr>
              <a:t>bir</a:t>
            </a:r>
            <a:r>
              <a:rPr lang="en-US" sz="2400" dirty="0">
                <a:solidFill>
                  <a:srgbClr val="35586D"/>
                </a:solidFill>
                <a:latin typeface="Arialle"/>
              </a:rPr>
              <a:t> </a:t>
            </a:r>
            <a:r>
              <a:rPr lang="en-US" sz="2400" dirty="0" err="1">
                <a:solidFill>
                  <a:srgbClr val="35586D"/>
                </a:solidFill>
                <a:latin typeface="Arialle"/>
              </a:rPr>
              <a:t>yandan</a:t>
            </a:r>
            <a:r>
              <a:rPr lang="en-US" sz="2400" dirty="0">
                <a:solidFill>
                  <a:srgbClr val="35586D"/>
                </a:solidFill>
                <a:latin typeface="Arialle"/>
              </a:rPr>
              <a:t> da </a:t>
            </a:r>
            <a:r>
              <a:rPr lang="en-US" sz="2400" dirty="0" err="1">
                <a:solidFill>
                  <a:srgbClr val="35586D"/>
                </a:solidFill>
                <a:latin typeface="Arialle"/>
              </a:rPr>
              <a:t>önemsiz</a:t>
            </a:r>
            <a:r>
              <a:rPr lang="en-US" sz="2400" dirty="0">
                <a:solidFill>
                  <a:srgbClr val="35586D"/>
                </a:solidFill>
                <a:latin typeface="Arialle"/>
              </a:rPr>
              <a:t> </a:t>
            </a:r>
            <a:r>
              <a:rPr lang="en-US" sz="2400" dirty="0" err="1">
                <a:solidFill>
                  <a:srgbClr val="35586D"/>
                </a:solidFill>
                <a:latin typeface="Arialle"/>
              </a:rPr>
              <a:t>olanları</a:t>
            </a:r>
            <a:r>
              <a:rPr lang="en-US" sz="2400" dirty="0">
                <a:solidFill>
                  <a:srgbClr val="35586D"/>
                </a:solidFill>
                <a:latin typeface="Arialle"/>
              </a:rPr>
              <a:t> </a:t>
            </a:r>
            <a:r>
              <a:rPr lang="en-US" sz="2400" dirty="0" err="1">
                <a:solidFill>
                  <a:srgbClr val="35586D"/>
                </a:solidFill>
                <a:latin typeface="Arialle"/>
              </a:rPr>
              <a:t>siliyor</a:t>
            </a:r>
            <a:r>
              <a:rPr lang="en-US" sz="2400" dirty="0">
                <a:solidFill>
                  <a:srgbClr val="35586D"/>
                </a:solidFill>
                <a:latin typeface="Arialle"/>
              </a:rPr>
              <a:t>. </a:t>
            </a:r>
            <a:r>
              <a:rPr lang="en-US" sz="2400" dirty="0" err="1">
                <a:solidFill>
                  <a:srgbClr val="35586D"/>
                </a:solidFill>
                <a:latin typeface="Arialle"/>
              </a:rPr>
              <a:t>Yedikleriniz</a:t>
            </a:r>
            <a:r>
              <a:rPr lang="en-US" sz="2400" dirty="0">
                <a:solidFill>
                  <a:srgbClr val="35586D"/>
                </a:solidFill>
                <a:latin typeface="Arialle"/>
              </a:rPr>
              <a:t> de </a:t>
            </a:r>
            <a:r>
              <a:rPr lang="en-US" sz="2400" dirty="0" err="1">
                <a:solidFill>
                  <a:srgbClr val="35586D"/>
                </a:solidFill>
                <a:latin typeface="Arialle"/>
              </a:rPr>
              <a:t>çok</a:t>
            </a:r>
            <a:r>
              <a:rPr lang="en-US" sz="2400" dirty="0">
                <a:solidFill>
                  <a:srgbClr val="35586D"/>
                </a:solidFill>
                <a:latin typeface="Arialle"/>
              </a:rPr>
              <a:t> </a:t>
            </a:r>
            <a:r>
              <a:rPr lang="en-US" sz="2400" dirty="0" err="1">
                <a:solidFill>
                  <a:srgbClr val="35586D"/>
                </a:solidFill>
                <a:latin typeface="Arialle"/>
              </a:rPr>
              <a:t>önemli</a:t>
            </a:r>
            <a:r>
              <a:rPr lang="en-US" sz="2400" dirty="0">
                <a:solidFill>
                  <a:srgbClr val="35586D"/>
                </a:solidFill>
                <a:latin typeface="Arialle"/>
              </a:rPr>
              <a:t>. </a:t>
            </a:r>
            <a:r>
              <a:rPr lang="en-US" sz="2400" dirty="0" err="1">
                <a:solidFill>
                  <a:srgbClr val="35586D"/>
                </a:solidFill>
                <a:latin typeface="Arialle"/>
              </a:rPr>
              <a:t>Çünkü</a:t>
            </a:r>
            <a:r>
              <a:rPr lang="en-US" sz="2400" dirty="0">
                <a:solidFill>
                  <a:srgbClr val="35586D"/>
                </a:solidFill>
                <a:latin typeface="Arialle"/>
              </a:rPr>
              <a:t> </a:t>
            </a:r>
            <a:r>
              <a:rPr lang="en-US" sz="2400" dirty="0" err="1">
                <a:solidFill>
                  <a:srgbClr val="35586D"/>
                </a:solidFill>
                <a:latin typeface="Arialle"/>
              </a:rPr>
              <a:t>beyninizin</a:t>
            </a:r>
            <a:r>
              <a:rPr lang="en-US" sz="2400" dirty="0">
                <a:solidFill>
                  <a:srgbClr val="35586D"/>
                </a:solidFill>
                <a:latin typeface="Arialle"/>
              </a:rPr>
              <a:t> </a:t>
            </a:r>
            <a:r>
              <a:rPr lang="en-US" sz="2400" dirty="0" err="1">
                <a:solidFill>
                  <a:srgbClr val="35586D"/>
                </a:solidFill>
                <a:latin typeface="Arialle"/>
              </a:rPr>
              <a:t>enerjiye</a:t>
            </a:r>
            <a:r>
              <a:rPr lang="en-US" sz="2400" dirty="0">
                <a:solidFill>
                  <a:srgbClr val="35586D"/>
                </a:solidFill>
                <a:latin typeface="Arialle"/>
              </a:rPr>
              <a:t> </a:t>
            </a:r>
            <a:r>
              <a:rPr lang="en-US" sz="2400" dirty="0" err="1">
                <a:solidFill>
                  <a:srgbClr val="35586D"/>
                </a:solidFill>
                <a:latin typeface="Arialle"/>
              </a:rPr>
              <a:t>ihtiyacı</a:t>
            </a:r>
            <a:r>
              <a:rPr lang="en-US" sz="2400" dirty="0">
                <a:solidFill>
                  <a:srgbClr val="35586D"/>
                </a:solidFill>
                <a:latin typeface="Arialle"/>
              </a:rPr>
              <a:t> var. </a:t>
            </a:r>
          </a:p>
          <a:p>
            <a:pPr algn="just">
              <a:lnSpc>
                <a:spcPts val="2778"/>
              </a:lnSpc>
            </a:pPr>
            <a:endParaRPr lang="en-US" sz="2400" dirty="0">
              <a:solidFill>
                <a:srgbClr val="35586D"/>
              </a:solidFill>
              <a:latin typeface="Arialle"/>
            </a:endParaRPr>
          </a:p>
          <a:p>
            <a:pPr algn="just">
              <a:lnSpc>
                <a:spcPts val="2778"/>
              </a:lnSpc>
            </a:pPr>
            <a:endParaRPr lang="en-US" sz="2400" dirty="0">
              <a:solidFill>
                <a:srgbClr val="35586D"/>
              </a:solidFill>
              <a:latin typeface="Arialle"/>
            </a:endParaRPr>
          </a:p>
        </p:txBody>
      </p:sp>
      <p:pic>
        <p:nvPicPr>
          <p:cNvPr id="32" name="Resim 31"/>
          <p:cNvPicPr>
            <a:picLocks noChangeAspect="1"/>
          </p:cNvPicPr>
          <p:nvPr/>
        </p:nvPicPr>
        <p:blipFill>
          <a:blip r:embed="rId3"/>
          <a:stretch>
            <a:fillRect/>
          </a:stretch>
        </p:blipFill>
        <p:spPr>
          <a:xfrm>
            <a:off x="10833973" y="6381950"/>
            <a:ext cx="6062057" cy="2601583"/>
          </a:xfrm>
          <a:prstGeom prst="rect">
            <a:avLst/>
          </a:prstGeom>
        </p:spPr>
      </p:pic>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D3F0EC"/>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19200" y="1259293"/>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F6843"/>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488921" y="1412110"/>
            <a:ext cx="12929807" cy="1194054"/>
          </a:xfrm>
          <a:prstGeom prst="rect">
            <a:avLst/>
          </a:prstGeom>
        </p:spPr>
        <p:txBody>
          <a:bodyPr lIns="0" tIns="0" rIns="0" bIns="0" rtlCol="0" anchor="t">
            <a:spAutoFit/>
          </a:bodyPr>
          <a:lstStyle/>
          <a:p>
            <a:pPr>
              <a:lnSpc>
                <a:spcPts val="9785"/>
              </a:lnSpc>
            </a:pPr>
            <a:r>
              <a:rPr lang="tr-TR" sz="6989" dirty="0" smtClean="0">
                <a:solidFill>
                  <a:srgbClr val="35586D"/>
                </a:solidFill>
                <a:latin typeface="Antonio Bold"/>
              </a:rPr>
              <a:t>Bilgi neden Önemli</a:t>
            </a:r>
            <a:endParaRPr lang="en-US" sz="6989" dirty="0">
              <a:solidFill>
                <a:srgbClr val="35586D"/>
              </a:solidFill>
              <a:latin typeface="Antonio Bold"/>
            </a:endParaRPr>
          </a:p>
        </p:txBody>
      </p:sp>
      <p:grpSp>
        <p:nvGrpSpPr>
          <p:cNvPr id="12" name="Group 12"/>
          <p:cNvGrpSpPr>
            <a:grpSpLocks noChangeAspect="1"/>
          </p:cNvGrpSpPr>
          <p:nvPr/>
        </p:nvGrpSpPr>
        <p:grpSpPr>
          <a:xfrm rot="-5797607">
            <a:off x="15447880" y="1509526"/>
            <a:ext cx="347718" cy="391182"/>
            <a:chOff x="0" y="0"/>
            <a:chExt cx="5370413" cy="6041715"/>
          </a:xfrm>
        </p:grpSpPr>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5" name="Group 15"/>
          <p:cNvGrpSpPr>
            <a:grpSpLocks noChangeAspect="1"/>
          </p:cNvGrpSpPr>
          <p:nvPr/>
        </p:nvGrpSpPr>
        <p:grpSpPr>
          <a:xfrm rot="-8645281">
            <a:off x="16198382" y="1314765"/>
            <a:ext cx="297672" cy="334881"/>
            <a:chOff x="0" y="0"/>
            <a:chExt cx="5370413" cy="6041715"/>
          </a:xfrm>
        </p:grpSpPr>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8" name="Group 18"/>
          <p:cNvGrpSpPr>
            <a:grpSpLocks noChangeAspect="1"/>
          </p:cNvGrpSpPr>
          <p:nvPr/>
        </p:nvGrpSpPr>
        <p:grpSpPr>
          <a:xfrm rot="-662314">
            <a:off x="15963702" y="2421821"/>
            <a:ext cx="297672" cy="334881"/>
            <a:chOff x="0" y="0"/>
            <a:chExt cx="5370413" cy="6041715"/>
          </a:xfrm>
        </p:grpSpPr>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1" name="Group 21"/>
          <p:cNvGrpSpPr>
            <a:grpSpLocks noChangeAspect="1"/>
          </p:cNvGrpSpPr>
          <p:nvPr/>
        </p:nvGrpSpPr>
        <p:grpSpPr>
          <a:xfrm rot="1567620">
            <a:off x="15002643" y="2310640"/>
            <a:ext cx="347718" cy="391182"/>
            <a:chOff x="0" y="0"/>
            <a:chExt cx="5370413" cy="6041715"/>
          </a:xfrm>
        </p:grpSpPr>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4" name="Group 24"/>
          <p:cNvGrpSpPr>
            <a:grpSpLocks noChangeAspect="1"/>
          </p:cNvGrpSpPr>
          <p:nvPr/>
        </p:nvGrpSpPr>
        <p:grpSpPr>
          <a:xfrm rot="-3761210">
            <a:off x="14749082" y="2960812"/>
            <a:ext cx="347718" cy="391182"/>
            <a:chOff x="0" y="0"/>
            <a:chExt cx="5370413" cy="6041715"/>
          </a:xfrm>
        </p:grpSpPr>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27" name="Group 27"/>
          <p:cNvGrpSpPr/>
          <p:nvPr/>
        </p:nvGrpSpPr>
        <p:grpSpPr>
          <a:xfrm>
            <a:off x="8401453" y="2601837"/>
            <a:ext cx="8657777" cy="8488261"/>
            <a:chOff x="0" y="-66675"/>
            <a:chExt cx="8826656" cy="11317680"/>
          </a:xfrm>
        </p:grpSpPr>
        <p:sp>
          <p:nvSpPr>
            <p:cNvPr id="28" name="TextBox 28"/>
            <p:cNvSpPr txBox="1"/>
            <p:nvPr/>
          </p:nvSpPr>
          <p:spPr>
            <a:xfrm>
              <a:off x="0" y="-66675"/>
              <a:ext cx="8306165" cy="902983"/>
            </a:xfrm>
            <a:prstGeom prst="rect">
              <a:avLst/>
            </a:prstGeom>
          </p:spPr>
          <p:txBody>
            <a:bodyPr lIns="0" tIns="0" rIns="0" bIns="0" rtlCol="0" anchor="t">
              <a:spAutoFit/>
            </a:bodyPr>
            <a:lstStyle/>
            <a:p>
              <a:pPr>
                <a:lnSpc>
                  <a:spcPts val="5663"/>
                </a:lnSpc>
              </a:pPr>
              <a:r>
                <a:rPr lang="tr-TR" sz="4045" dirty="0">
                  <a:solidFill>
                    <a:srgbClr val="35586D"/>
                  </a:solidFill>
                  <a:latin typeface="Antonio Bold"/>
                </a:rPr>
                <a:t>D</a:t>
              </a:r>
              <a:r>
                <a:rPr lang="tr-TR" sz="4045" dirty="0" smtClean="0">
                  <a:solidFill>
                    <a:srgbClr val="35586D"/>
                  </a:solidFill>
                  <a:latin typeface="Antonio Bold"/>
                </a:rPr>
                <a:t>eğişim Bilgiyle Başlar</a:t>
              </a:r>
              <a:r>
                <a:rPr lang="en-US" sz="4045" dirty="0" smtClean="0">
                  <a:solidFill>
                    <a:srgbClr val="35586D"/>
                  </a:solidFill>
                  <a:latin typeface="Antonio Bold"/>
                </a:rPr>
                <a:t> </a:t>
              </a:r>
              <a:endParaRPr lang="en-US" sz="4045" dirty="0">
                <a:solidFill>
                  <a:srgbClr val="35586D"/>
                </a:solidFill>
                <a:latin typeface="Antonio Bold"/>
              </a:endParaRPr>
            </a:p>
          </p:txBody>
        </p:sp>
        <p:sp>
          <p:nvSpPr>
            <p:cNvPr id="29" name="TextBox 29"/>
            <p:cNvSpPr txBox="1"/>
            <p:nvPr/>
          </p:nvSpPr>
          <p:spPr>
            <a:xfrm>
              <a:off x="0" y="886289"/>
              <a:ext cx="8826656" cy="10364716"/>
            </a:xfrm>
            <a:prstGeom prst="rect">
              <a:avLst/>
            </a:prstGeom>
          </p:spPr>
          <p:txBody>
            <a:bodyPr lIns="0" tIns="0" rIns="0" bIns="0" rtlCol="0" anchor="t">
              <a:spAutoFit/>
            </a:bodyPr>
            <a:lstStyle/>
            <a:p>
              <a:pPr algn="just">
                <a:lnSpc>
                  <a:spcPct val="107000"/>
                </a:lnSpc>
                <a:spcAft>
                  <a:spcPts val="800"/>
                </a:spcAft>
              </a:pPr>
              <a:r>
                <a:rPr lang="tr-TR" sz="3200" dirty="0" smtClean="0">
                  <a:latin typeface="Times New Roman" panose="02020603050405020304" pitchFamily="18" charset="0"/>
                  <a:ea typeface="Calibri" panose="020F0502020204030204" pitchFamily="34" charset="0"/>
                  <a:cs typeface="Times New Roman" panose="02020603050405020304" pitchFamily="18" charset="0"/>
                </a:rPr>
                <a:t>İnsan </a:t>
              </a:r>
              <a:r>
                <a:rPr lang="tr-TR" sz="3200" dirty="0">
                  <a:latin typeface="Times New Roman" panose="02020603050405020304" pitchFamily="18" charset="0"/>
                  <a:ea typeface="Calibri" panose="020F0502020204030204" pitchFamily="34" charset="0"/>
                  <a:cs typeface="Times New Roman" panose="02020603050405020304" pitchFamily="18" charset="0"/>
                </a:rPr>
                <a:t>bilgilendiği sürece etkilenir, düzenlenir ve değişir. İnsan değişince toplum, toplum değişince dünya değişir.</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3200" dirty="0">
                  <a:latin typeface="Times New Roman" panose="02020603050405020304" pitchFamily="18" charset="0"/>
                  <a:ea typeface="Calibri" panose="020F0502020204030204" pitchFamily="34" charset="0"/>
                  <a:cs typeface="Times New Roman" panose="02020603050405020304" pitchFamily="18" charset="0"/>
                </a:rPr>
                <a:t>Eğitim iki boyutludur: öğrenme ve öğretme. Bunların her ikisi bir bütün halinde ve istekle ortaya konmalıdır. Zorla bir şey öğretilemeyeceği gibi zorla </a:t>
              </a:r>
              <a:r>
                <a:rPr lang="tr-TR" sz="3200" dirty="0" smtClean="0">
                  <a:latin typeface="Times New Roman" panose="02020603050405020304" pitchFamily="18" charset="0"/>
                  <a:ea typeface="Calibri" panose="020F0502020204030204" pitchFamily="34" charset="0"/>
                  <a:cs typeface="Times New Roman" panose="02020603050405020304" pitchFamily="18" charset="0"/>
                </a:rPr>
                <a:t>öğrenilemez de</a:t>
              </a:r>
              <a:r>
                <a:rPr lang="tr-TR" sz="3200" dirty="0">
                  <a:latin typeface="Times New Roman" panose="02020603050405020304" pitchFamily="18" charset="0"/>
                  <a:ea typeface="Calibri" panose="020F0502020204030204" pitchFamily="34" charset="0"/>
                  <a:cs typeface="Times New Roman" panose="02020603050405020304" pitchFamily="18" charset="0"/>
                </a:rPr>
                <a:t>. Verimli bir öğrenme için istekten bilgiye ulaştıran bir zincirin var olması gerekir.</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3200" dirty="0">
                  <a:latin typeface="Times New Roman" panose="02020603050405020304" pitchFamily="18" charset="0"/>
                  <a:ea typeface="Calibri" panose="020F0502020204030204" pitchFamily="34" charset="0"/>
                  <a:cs typeface="Times New Roman" panose="02020603050405020304" pitchFamily="18" charset="0"/>
                </a:rPr>
                <a:t>İstek----Merak----İlgi----Bilgi</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3200" dirty="0">
                  <a:latin typeface="Times New Roman" panose="02020603050405020304" pitchFamily="18" charset="0"/>
                  <a:ea typeface="Calibri" panose="020F0502020204030204" pitchFamily="34" charset="0"/>
                  <a:cs typeface="Times New Roman" panose="02020603050405020304" pitchFamily="18" charset="0"/>
                </a:rPr>
                <a:t>En başta olan istek, bilginin öğrenciye ulaşmasındaki en önemli etkendir.</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nSpc>
                  <a:spcPts val="3994"/>
                </a:lnSpc>
              </a:pPr>
              <a:endParaRPr lang="en-US" sz="2853" dirty="0">
                <a:solidFill>
                  <a:srgbClr val="35586D"/>
                </a:solidFill>
                <a:latin typeface="Arialle"/>
              </a:endParaRPr>
            </a:p>
          </p:txBody>
        </p:sp>
      </p:grpSp>
      <p:pic>
        <p:nvPicPr>
          <p:cNvPr id="40" name="Resim 39"/>
          <p:cNvPicPr>
            <a:picLocks noChangeAspect="1"/>
          </p:cNvPicPr>
          <p:nvPr/>
        </p:nvPicPr>
        <p:blipFill>
          <a:blip r:embed="rId2"/>
          <a:stretch>
            <a:fillRect/>
          </a:stretch>
        </p:blipFill>
        <p:spPr>
          <a:xfrm>
            <a:off x="1822705" y="2912180"/>
            <a:ext cx="5340096" cy="6117520"/>
          </a:xfrm>
          <a:prstGeom prst="rect">
            <a:avLst/>
          </a:prstGeom>
        </p:spPr>
      </p:pic>
    </p:spTree>
  </p:cSld>
  <p:clrMapOvr>
    <a:masterClrMapping/>
  </p:clrMapOvr>
  <p:transition spd="slow">
    <p:cover dir="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6843"/>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7494603" y="-164987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F6843"/>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306780" y="1213132"/>
            <a:ext cx="12929807" cy="1194054"/>
          </a:xfrm>
          <a:prstGeom prst="rect">
            <a:avLst/>
          </a:prstGeom>
        </p:spPr>
        <p:txBody>
          <a:bodyPr lIns="0" tIns="0" rIns="0" bIns="0" rtlCol="0" anchor="t">
            <a:spAutoFit/>
          </a:bodyPr>
          <a:lstStyle/>
          <a:p>
            <a:pPr>
              <a:lnSpc>
                <a:spcPts val="9785"/>
              </a:lnSpc>
            </a:pPr>
            <a:r>
              <a:rPr lang="tr-TR" sz="6989" dirty="0" smtClean="0">
                <a:solidFill>
                  <a:srgbClr val="35586D"/>
                </a:solidFill>
                <a:latin typeface="Antonio Bold"/>
              </a:rPr>
              <a:t>Öğrenmeyi Öğrenme</a:t>
            </a:r>
            <a:endParaRPr lang="en-US" sz="6989" dirty="0">
              <a:solidFill>
                <a:srgbClr val="35586D"/>
              </a:solidFill>
              <a:latin typeface="Antonio Bold"/>
            </a:endParaRPr>
          </a:p>
        </p:txBody>
      </p:sp>
      <p:grpSp>
        <p:nvGrpSpPr>
          <p:cNvPr id="12" name="Group 12"/>
          <p:cNvGrpSpPr>
            <a:grpSpLocks noChangeAspect="1"/>
          </p:cNvGrpSpPr>
          <p:nvPr/>
        </p:nvGrpSpPr>
        <p:grpSpPr>
          <a:xfrm rot="-5797607">
            <a:off x="15447880" y="1509526"/>
            <a:ext cx="347718" cy="391182"/>
            <a:chOff x="0" y="0"/>
            <a:chExt cx="5370413" cy="6041715"/>
          </a:xfrm>
        </p:grpSpPr>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5" name="Group 15"/>
          <p:cNvGrpSpPr>
            <a:grpSpLocks noChangeAspect="1"/>
          </p:cNvGrpSpPr>
          <p:nvPr/>
        </p:nvGrpSpPr>
        <p:grpSpPr>
          <a:xfrm rot="-8645281">
            <a:off x="16198382" y="1314765"/>
            <a:ext cx="297672" cy="334881"/>
            <a:chOff x="0" y="0"/>
            <a:chExt cx="5370413" cy="6041715"/>
          </a:xfrm>
        </p:grpSpPr>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8" name="Group 18"/>
          <p:cNvGrpSpPr>
            <a:grpSpLocks noChangeAspect="1"/>
          </p:cNvGrpSpPr>
          <p:nvPr/>
        </p:nvGrpSpPr>
        <p:grpSpPr>
          <a:xfrm rot="-662314">
            <a:off x="15963702" y="2421821"/>
            <a:ext cx="297672" cy="334881"/>
            <a:chOff x="0" y="0"/>
            <a:chExt cx="5370413" cy="6041715"/>
          </a:xfrm>
        </p:grpSpPr>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1" name="Group 21"/>
          <p:cNvGrpSpPr>
            <a:grpSpLocks noChangeAspect="1"/>
          </p:cNvGrpSpPr>
          <p:nvPr/>
        </p:nvGrpSpPr>
        <p:grpSpPr>
          <a:xfrm rot="1567620">
            <a:off x="15002643" y="2310640"/>
            <a:ext cx="347718" cy="391182"/>
            <a:chOff x="0" y="0"/>
            <a:chExt cx="5370413" cy="6041715"/>
          </a:xfrm>
        </p:grpSpPr>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4" name="Group 24"/>
          <p:cNvGrpSpPr>
            <a:grpSpLocks noChangeAspect="1"/>
          </p:cNvGrpSpPr>
          <p:nvPr/>
        </p:nvGrpSpPr>
        <p:grpSpPr>
          <a:xfrm rot="-3761210">
            <a:off x="14749082" y="2960812"/>
            <a:ext cx="347718" cy="391182"/>
            <a:chOff x="0" y="0"/>
            <a:chExt cx="5370413" cy="6041715"/>
          </a:xfrm>
        </p:grpSpPr>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7" name="TextBox 27"/>
          <p:cNvSpPr txBox="1"/>
          <p:nvPr/>
        </p:nvSpPr>
        <p:spPr>
          <a:xfrm>
            <a:off x="2099964" y="2687963"/>
            <a:ext cx="14246113" cy="6192721"/>
          </a:xfrm>
          <a:prstGeom prst="rect">
            <a:avLst/>
          </a:prstGeom>
        </p:spPr>
        <p:txBody>
          <a:bodyPr wrap="square" lIns="0" tIns="0" rIns="0" bIns="0" rtlCol="0" anchor="t">
            <a:spAutoFit/>
          </a:bodyPr>
          <a:lstStyle/>
          <a:p>
            <a:pPr algn="just">
              <a:lnSpc>
                <a:spcPct val="107000"/>
              </a:lnSpc>
              <a:spcAft>
                <a:spcPts val="800"/>
              </a:spcAft>
            </a:pPr>
            <a:r>
              <a:rPr lang="tr-TR" sz="3200" dirty="0" smtClean="0">
                <a:latin typeface="Times New Roman" panose="02020603050405020304" pitchFamily="18" charset="0"/>
                <a:ea typeface="Calibri" panose="020F0502020204030204" pitchFamily="34" charset="0"/>
                <a:cs typeface="Times New Roman" panose="02020603050405020304" pitchFamily="18" charset="0"/>
              </a:rPr>
              <a:t>Beyin </a:t>
            </a:r>
            <a:r>
              <a:rPr lang="tr-TR" sz="3200" dirty="0">
                <a:latin typeface="Times New Roman" panose="02020603050405020304" pitchFamily="18" charset="0"/>
                <a:ea typeface="Calibri" panose="020F0502020204030204" pitchFamily="34" charset="0"/>
                <a:cs typeface="Times New Roman" panose="02020603050405020304" pitchFamily="18" charset="0"/>
              </a:rPr>
              <a:t>hakkında öğrenilen gerçekler neticesinde, başarılı bir eğitimin temel şartı insanın önce kendini tanıması ve keşfetmesidir. Bu tanıma ve keşfetme süreci elbette kişinin nasıl öğrendiğini öğrenmesini içerir. İnsan beyni doğuştan öğrenmeye programlanmıştır. </a:t>
            </a:r>
            <a:endParaRPr lang="tr-TR"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tr-TR" sz="3200" dirty="0" smtClean="0">
                <a:latin typeface="Times New Roman" panose="02020603050405020304" pitchFamily="18" charset="0"/>
                <a:ea typeface="Calibri" panose="020F0502020204030204" pitchFamily="34" charset="0"/>
                <a:cs typeface="Times New Roman" panose="02020603050405020304" pitchFamily="18" charset="0"/>
              </a:rPr>
              <a:t>Bir </a:t>
            </a:r>
            <a:r>
              <a:rPr lang="tr-TR" sz="3200" dirty="0">
                <a:latin typeface="Times New Roman" panose="02020603050405020304" pitchFamily="18" charset="0"/>
                <a:ea typeface="Calibri" panose="020F0502020204030204" pitchFamily="34" charset="0"/>
                <a:cs typeface="Times New Roman" panose="02020603050405020304" pitchFamily="18" charset="0"/>
              </a:rPr>
              <a:t>öğrenici olarak kendiniz anlamak: kendinizi biraz daha iyi biliyor olmanız bekleniyor</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tr-TR" sz="3200" dirty="0">
                <a:latin typeface="Times New Roman" panose="02020603050405020304" pitchFamily="18" charset="0"/>
                <a:ea typeface="Calibri" panose="020F0502020204030204" pitchFamily="34" charset="0"/>
                <a:cs typeface="Times New Roman" panose="02020603050405020304" pitchFamily="18" charset="0"/>
              </a:rPr>
              <a:t>Ne kadar yalnız, ne kadar birlikte öğreniyorsunuz</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tr-TR" sz="3200" dirty="0">
                <a:latin typeface="Times New Roman" panose="02020603050405020304" pitchFamily="18" charset="0"/>
                <a:ea typeface="Calibri" panose="020F0502020204030204" pitchFamily="34" charset="0"/>
                <a:cs typeface="Times New Roman" panose="02020603050405020304" pitchFamily="18" charset="0"/>
              </a:rPr>
              <a:t>Öğrenmenizin ne kadarı pasif, ne kadarı aktif</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tr-TR" sz="3200" dirty="0">
                <a:latin typeface="Times New Roman" panose="02020603050405020304" pitchFamily="18" charset="0"/>
                <a:ea typeface="Calibri" panose="020F0502020204030204" pitchFamily="34" charset="0"/>
                <a:cs typeface="Times New Roman" panose="02020603050405020304" pitchFamily="18" charset="0"/>
              </a:rPr>
              <a:t>Öğrencilerinizin ne kadarını bilgi emerek, ne kadarını deneyimlerle öğreniyorsunuz?</a:t>
            </a:r>
            <a:endParaRPr lang="tr-TR" sz="2800" dirty="0">
              <a:latin typeface="Calibri" panose="020F0502020204030204" pitchFamily="34" charset="0"/>
              <a:ea typeface="Calibri" panose="020F0502020204030204" pitchFamily="34" charset="0"/>
              <a:cs typeface="Times New Roman" panose="02020603050405020304" pitchFamily="18" charset="0"/>
            </a:endParaRPr>
          </a:p>
          <a:p>
            <a:pPr>
              <a:lnSpc>
                <a:spcPts val="3994"/>
              </a:lnSpc>
            </a:pPr>
            <a:endParaRPr lang="en-US" sz="2853" dirty="0">
              <a:solidFill>
                <a:srgbClr val="35586D"/>
              </a:solidFill>
              <a:latin typeface="Arialle"/>
            </a:endParaRPr>
          </a:p>
        </p:txBody>
      </p:sp>
    </p:spTree>
  </p:cSld>
  <p:clrMapOvr>
    <a:masterClrMapping/>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8580987">
            <a:off x="2604112" y="-6799609"/>
            <a:ext cx="21195076" cy="2119507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18642"/>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F6843"/>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691932" y="2147148"/>
            <a:ext cx="12929807" cy="2510174"/>
          </a:xfrm>
          <a:prstGeom prst="rect">
            <a:avLst/>
          </a:prstGeom>
        </p:spPr>
        <p:txBody>
          <a:bodyPr lIns="0" tIns="0" rIns="0" bIns="0" rtlCol="0" anchor="t">
            <a:spAutoFit/>
          </a:bodyPr>
          <a:lstStyle/>
          <a:p>
            <a:pPr algn="just">
              <a:lnSpc>
                <a:spcPct val="107000"/>
              </a:lnSpc>
              <a:spcAft>
                <a:spcPts val="800"/>
              </a:spcAft>
            </a:pPr>
            <a:r>
              <a:rPr lang="tr-TR" sz="6989" dirty="0" smtClean="0">
                <a:solidFill>
                  <a:srgbClr val="35586D"/>
                </a:solidFill>
                <a:latin typeface="Antonio Bold"/>
              </a:rPr>
              <a:t>Öğrenmenin </a:t>
            </a:r>
            <a:r>
              <a:rPr lang="tr-TR" sz="6989" dirty="0">
                <a:solidFill>
                  <a:srgbClr val="35586D"/>
                </a:solidFill>
                <a:latin typeface="Antonio Bold"/>
              </a:rPr>
              <a:t>Yedi Prensibi</a:t>
            </a:r>
          </a:p>
          <a:p>
            <a:pPr>
              <a:lnSpc>
                <a:spcPts val="9785"/>
              </a:lnSpc>
            </a:pPr>
            <a:endParaRPr lang="en-US" sz="6989" dirty="0">
              <a:solidFill>
                <a:srgbClr val="35586D"/>
              </a:solidFill>
              <a:latin typeface="Antonio Bold"/>
            </a:endParaRPr>
          </a:p>
        </p:txBody>
      </p:sp>
      <p:grpSp>
        <p:nvGrpSpPr>
          <p:cNvPr id="12" name="Group 12"/>
          <p:cNvGrpSpPr>
            <a:grpSpLocks noChangeAspect="1"/>
          </p:cNvGrpSpPr>
          <p:nvPr/>
        </p:nvGrpSpPr>
        <p:grpSpPr>
          <a:xfrm rot="-5797607">
            <a:off x="15447880" y="1509526"/>
            <a:ext cx="347718" cy="391182"/>
            <a:chOff x="0" y="0"/>
            <a:chExt cx="5370413" cy="6041715"/>
          </a:xfrm>
        </p:grpSpPr>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5" name="Group 15"/>
          <p:cNvGrpSpPr>
            <a:grpSpLocks noChangeAspect="1"/>
          </p:cNvGrpSpPr>
          <p:nvPr/>
        </p:nvGrpSpPr>
        <p:grpSpPr>
          <a:xfrm rot="-8645281">
            <a:off x="16198382" y="1314765"/>
            <a:ext cx="297672" cy="334881"/>
            <a:chOff x="0" y="0"/>
            <a:chExt cx="5370413" cy="6041715"/>
          </a:xfrm>
        </p:grpSpPr>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8" name="Group 18"/>
          <p:cNvGrpSpPr>
            <a:grpSpLocks noChangeAspect="1"/>
          </p:cNvGrpSpPr>
          <p:nvPr/>
        </p:nvGrpSpPr>
        <p:grpSpPr>
          <a:xfrm rot="-662314">
            <a:off x="15963702" y="2421821"/>
            <a:ext cx="297672" cy="334881"/>
            <a:chOff x="0" y="0"/>
            <a:chExt cx="5370413" cy="6041715"/>
          </a:xfrm>
        </p:grpSpPr>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1" name="Group 21"/>
          <p:cNvGrpSpPr>
            <a:grpSpLocks noChangeAspect="1"/>
          </p:cNvGrpSpPr>
          <p:nvPr/>
        </p:nvGrpSpPr>
        <p:grpSpPr>
          <a:xfrm rot="1567620">
            <a:off x="15002643" y="2310640"/>
            <a:ext cx="347718" cy="391182"/>
            <a:chOff x="0" y="0"/>
            <a:chExt cx="5370413" cy="6041715"/>
          </a:xfrm>
        </p:grpSpPr>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4" name="Group 24"/>
          <p:cNvGrpSpPr>
            <a:grpSpLocks noChangeAspect="1"/>
          </p:cNvGrpSpPr>
          <p:nvPr/>
        </p:nvGrpSpPr>
        <p:grpSpPr>
          <a:xfrm rot="-3761210">
            <a:off x="14749082" y="2960812"/>
            <a:ext cx="347718" cy="391182"/>
            <a:chOff x="0" y="0"/>
            <a:chExt cx="5370413" cy="6041715"/>
          </a:xfrm>
        </p:grpSpPr>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7" name="TextBox 27"/>
          <p:cNvSpPr txBox="1"/>
          <p:nvPr/>
        </p:nvSpPr>
        <p:spPr>
          <a:xfrm>
            <a:off x="7054507" y="3095861"/>
            <a:ext cx="9861894" cy="6271269"/>
          </a:xfrm>
          <a:prstGeom prst="rect">
            <a:avLst/>
          </a:prstGeom>
        </p:spPr>
        <p:txBody>
          <a:bodyPr wrap="square" lIns="0" tIns="0" rIns="0" bIns="0" rtlCol="0" anchor="t">
            <a:spAutoFit/>
          </a:bodyPr>
          <a:lstStyle/>
          <a:p>
            <a:pPr marL="342900" lvl="0" indent="-342900" algn="just">
              <a:buFont typeface="+mj-lt"/>
              <a:buAutoNum type="arabicPeriod"/>
            </a:pPr>
            <a:r>
              <a:rPr lang="tr-TR" sz="3600" dirty="0" smtClean="0">
                <a:latin typeface="Times New Roman" panose="02020603050405020304" pitchFamily="18" charset="0"/>
              </a:rPr>
              <a:t>Öğrenmenin </a:t>
            </a:r>
            <a:r>
              <a:rPr lang="tr-TR" sz="3600" dirty="0">
                <a:latin typeface="Times New Roman" panose="02020603050405020304" pitchFamily="18" charset="0"/>
              </a:rPr>
              <a:t>sosyal boyutu çok önemlidir. </a:t>
            </a:r>
            <a:endParaRPr lang="tr-TR" sz="3600" dirty="0"/>
          </a:p>
          <a:p>
            <a:pPr marL="342900" lvl="0" indent="-342900" algn="just">
              <a:buFont typeface="+mj-lt"/>
              <a:buAutoNum type="arabicPeriod"/>
            </a:pPr>
            <a:r>
              <a:rPr lang="tr-TR" sz="3600" dirty="0">
                <a:latin typeface="Times New Roman" panose="02020603050405020304" pitchFamily="18" charset="0"/>
              </a:rPr>
              <a:t>Bilgiler toplulukların hayatlarıyla entegre haldedir.</a:t>
            </a:r>
            <a:endParaRPr lang="tr-TR" sz="3600" dirty="0"/>
          </a:p>
          <a:p>
            <a:pPr marL="342900" lvl="0" indent="-342900" algn="just">
              <a:buFont typeface="+mj-lt"/>
              <a:buAutoNum type="arabicPeriod"/>
            </a:pPr>
            <a:r>
              <a:rPr lang="tr-TR" sz="3600" dirty="0">
                <a:latin typeface="Times New Roman" panose="02020603050405020304" pitchFamily="18" charset="0"/>
              </a:rPr>
              <a:t>Öğrenme bir üyelik faaliyetidir.</a:t>
            </a:r>
            <a:endParaRPr lang="tr-TR" sz="3600" dirty="0"/>
          </a:p>
          <a:p>
            <a:pPr marL="342900" lvl="0" indent="-342900" algn="just">
              <a:buFont typeface="+mj-lt"/>
              <a:buAutoNum type="arabicPeriod"/>
            </a:pPr>
            <a:r>
              <a:rPr lang="tr-TR" sz="3600" dirty="0">
                <a:latin typeface="Times New Roman" panose="02020603050405020304" pitchFamily="18" charset="0"/>
              </a:rPr>
              <a:t>Öğrenme pratikte bulunmaya dayanır.</a:t>
            </a:r>
            <a:endParaRPr lang="tr-TR" sz="3600" dirty="0"/>
          </a:p>
          <a:p>
            <a:pPr marL="342900" lvl="0" indent="-342900" algn="just">
              <a:buFont typeface="+mj-lt"/>
              <a:buAutoNum type="arabicPeriod"/>
            </a:pPr>
            <a:r>
              <a:rPr lang="tr-TR" sz="3600" dirty="0">
                <a:latin typeface="Times New Roman" panose="02020603050405020304" pitchFamily="18" charset="0"/>
              </a:rPr>
              <a:t>Katılım ve yetkilendirme ayrılmaz bir bütündür.</a:t>
            </a:r>
            <a:endParaRPr lang="tr-TR" sz="3600" dirty="0"/>
          </a:p>
          <a:p>
            <a:pPr marL="342900" lvl="0" indent="-342900" algn="just">
              <a:buFont typeface="+mj-lt"/>
              <a:buAutoNum type="arabicPeriod"/>
            </a:pPr>
            <a:r>
              <a:rPr lang="tr-TR" sz="3600" dirty="0">
                <a:latin typeface="Times New Roman" panose="02020603050405020304" pitchFamily="18" charset="0"/>
              </a:rPr>
              <a:t>Öğrenememe katılımdan uzak tutulmanın bir sonucudur.</a:t>
            </a:r>
            <a:endParaRPr lang="tr-TR" sz="3600" dirty="0"/>
          </a:p>
          <a:p>
            <a:pPr marL="342900" lvl="0" indent="-342900" algn="just">
              <a:buFont typeface="+mj-lt"/>
              <a:buAutoNum type="arabicPeriod"/>
            </a:pPr>
            <a:r>
              <a:rPr lang="tr-TR" sz="3600" dirty="0">
                <a:latin typeface="Times New Roman" panose="02020603050405020304" pitchFamily="18" charset="0"/>
              </a:rPr>
              <a:t>Toplumumuz ömür boyu öğrenen insanlardan oluşan bir toplumdur.</a:t>
            </a:r>
            <a:endParaRPr lang="tr-TR" sz="3600" dirty="0"/>
          </a:p>
          <a:p>
            <a:pPr algn="just">
              <a:lnSpc>
                <a:spcPct val="107000"/>
              </a:lnSpc>
              <a:spcAft>
                <a:spcPts val="800"/>
              </a:spcAft>
            </a:pPr>
            <a:r>
              <a:rPr lang="tr-TR" sz="3600" dirty="0">
                <a:latin typeface="Times New Roman" panose="02020603050405020304" pitchFamily="18" charset="0"/>
                <a:ea typeface="Calibri" panose="020F0502020204030204" pitchFamily="34" charset="0"/>
                <a:cs typeface="Times New Roman" panose="02020603050405020304" pitchFamily="18" charset="0"/>
              </a:rPr>
              <a:t> </a:t>
            </a:r>
            <a:endParaRPr lang="tr-TR" sz="3200" dirty="0">
              <a:latin typeface="Calibri" panose="020F0502020204030204" pitchFamily="34" charset="0"/>
              <a:ea typeface="Calibri" panose="020F0502020204030204" pitchFamily="34" charset="0"/>
              <a:cs typeface="Times New Roman" panose="02020603050405020304" pitchFamily="18" charset="0"/>
            </a:endParaRPr>
          </a:p>
          <a:p>
            <a:pPr>
              <a:lnSpc>
                <a:spcPts val="4557"/>
              </a:lnSpc>
            </a:pPr>
            <a:r>
              <a:rPr lang="tr-TR" sz="3255" dirty="0" smtClean="0">
                <a:solidFill>
                  <a:srgbClr val="35586D"/>
                </a:solidFill>
                <a:latin typeface="Arialle"/>
              </a:rPr>
              <a:t>  </a:t>
            </a:r>
            <a:endParaRPr lang="en-US" sz="3255" dirty="0">
              <a:solidFill>
                <a:srgbClr val="35586D"/>
              </a:solidFill>
              <a:latin typeface="Arialle"/>
            </a:endParaRPr>
          </a:p>
        </p:txBody>
      </p:sp>
      <p:sp>
        <p:nvSpPr>
          <p:cNvPr id="38" name="AutoShape 2" descr="Yedi çakranın sembolleri modern sanat tuval üzerine baskılar - TenStick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0" name="Resim 39"/>
          <p:cNvPicPr>
            <a:picLocks noChangeAspect="1"/>
          </p:cNvPicPr>
          <p:nvPr/>
        </p:nvPicPr>
        <p:blipFill>
          <a:blip r:embed="rId2"/>
          <a:stretch>
            <a:fillRect/>
          </a:stretch>
        </p:blipFill>
        <p:spPr>
          <a:xfrm>
            <a:off x="1822704" y="3210732"/>
            <a:ext cx="4859731" cy="5282950"/>
          </a:xfrm>
          <a:prstGeom prst="rect">
            <a:avLst/>
          </a:prstGeom>
        </p:spPr>
      </p:pic>
    </p:spTree>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EF6843"/>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9CD6B0"/>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300842" y="4096352"/>
            <a:ext cx="3696359" cy="2174765"/>
          </a:xfrm>
          <a:custGeom>
            <a:avLst/>
            <a:gdLst/>
            <a:ahLst/>
            <a:cxnLst/>
            <a:rect l="l" t="t" r="r" b="b"/>
            <a:pathLst>
              <a:path w="3696359" h="2174765">
                <a:moveTo>
                  <a:pt x="0" y="0"/>
                </a:moveTo>
                <a:lnTo>
                  <a:pt x="3696359" y="0"/>
                </a:lnTo>
                <a:lnTo>
                  <a:pt x="3696359" y="2174765"/>
                </a:lnTo>
                <a:lnTo>
                  <a:pt x="0" y="2174765"/>
                </a:lnTo>
                <a:lnTo>
                  <a:pt x="0" y="0"/>
                </a:lnTo>
                <a:close/>
              </a:path>
            </a:pathLst>
          </a:custGeom>
          <a:blipFill>
            <a:blip r:embed="rId2"/>
            <a:stretch>
              <a:fillRect/>
            </a:stretch>
          </a:blipFill>
        </p:spPr>
      </p:sp>
      <p:grpSp>
        <p:nvGrpSpPr>
          <p:cNvPr id="12" name="Group 12"/>
          <p:cNvGrpSpPr/>
          <p:nvPr/>
        </p:nvGrpSpPr>
        <p:grpSpPr>
          <a:xfrm>
            <a:off x="7385622" y="4169109"/>
            <a:ext cx="3516755" cy="1978175"/>
            <a:chOff x="0" y="0"/>
            <a:chExt cx="4689007" cy="2637567"/>
          </a:xfrm>
        </p:grpSpPr>
        <p:pic>
          <p:nvPicPr>
            <p:cNvPr id="13" name="Picture 13"/>
            <p:cNvPicPr>
              <a:picLocks noChangeAspect="1"/>
            </p:cNvPicPr>
            <p:nvPr/>
          </p:nvPicPr>
          <p:blipFill>
            <a:blip r:embed="rId3"/>
            <a:srcRect t="26093" b="26093"/>
            <a:stretch>
              <a:fillRect/>
            </a:stretch>
          </p:blipFill>
          <p:spPr>
            <a:xfrm>
              <a:off x="0" y="0"/>
              <a:ext cx="4689007" cy="2637567"/>
            </a:xfrm>
            <a:prstGeom prst="rect">
              <a:avLst/>
            </a:prstGeom>
          </p:spPr>
        </p:pic>
      </p:grpSp>
      <p:sp>
        <p:nvSpPr>
          <p:cNvPr id="14" name="Freeform 14"/>
          <p:cNvSpPr/>
          <p:nvPr/>
        </p:nvSpPr>
        <p:spPr>
          <a:xfrm>
            <a:off x="1848308" y="4067986"/>
            <a:ext cx="3696359" cy="2174765"/>
          </a:xfrm>
          <a:custGeom>
            <a:avLst/>
            <a:gdLst/>
            <a:ahLst/>
            <a:cxnLst/>
            <a:rect l="l" t="t" r="r" b="b"/>
            <a:pathLst>
              <a:path w="3696359" h="2174765">
                <a:moveTo>
                  <a:pt x="0" y="0"/>
                </a:moveTo>
                <a:lnTo>
                  <a:pt x="3696359" y="0"/>
                </a:lnTo>
                <a:lnTo>
                  <a:pt x="3696359" y="2174765"/>
                </a:lnTo>
                <a:lnTo>
                  <a:pt x="0" y="2174765"/>
                </a:lnTo>
                <a:lnTo>
                  <a:pt x="0" y="0"/>
                </a:lnTo>
                <a:close/>
              </a:path>
            </a:pathLst>
          </a:custGeom>
          <a:blipFill>
            <a:blip r:embed="rId2"/>
            <a:stretch>
              <a:fillRect/>
            </a:stretch>
          </a:blipFill>
        </p:spPr>
      </p:sp>
      <p:grpSp>
        <p:nvGrpSpPr>
          <p:cNvPr id="15" name="Group 15"/>
          <p:cNvGrpSpPr/>
          <p:nvPr/>
        </p:nvGrpSpPr>
        <p:grpSpPr>
          <a:xfrm>
            <a:off x="1926798" y="4140743"/>
            <a:ext cx="3516755" cy="1978175"/>
            <a:chOff x="0" y="0"/>
            <a:chExt cx="4689007" cy="2637567"/>
          </a:xfrm>
        </p:grpSpPr>
        <p:pic>
          <p:nvPicPr>
            <p:cNvPr id="16" name="Picture 16"/>
            <p:cNvPicPr>
              <a:picLocks noChangeAspect="1"/>
            </p:cNvPicPr>
            <p:nvPr/>
          </p:nvPicPr>
          <p:blipFill>
            <a:blip r:embed="rId4"/>
            <a:srcRect t="7825" b="7825"/>
            <a:stretch>
              <a:fillRect/>
            </a:stretch>
          </p:blipFill>
          <p:spPr>
            <a:xfrm>
              <a:off x="0" y="0"/>
              <a:ext cx="4689007" cy="2637567"/>
            </a:xfrm>
            <a:prstGeom prst="rect">
              <a:avLst/>
            </a:prstGeom>
          </p:spPr>
        </p:pic>
      </p:grpSp>
      <p:grpSp>
        <p:nvGrpSpPr>
          <p:cNvPr id="17" name="Group 17"/>
          <p:cNvGrpSpPr>
            <a:grpSpLocks noChangeAspect="1"/>
          </p:cNvGrpSpPr>
          <p:nvPr/>
        </p:nvGrpSpPr>
        <p:grpSpPr>
          <a:xfrm rot="-5400000">
            <a:off x="5118970" y="5792832"/>
            <a:ext cx="347718" cy="391182"/>
            <a:chOff x="0" y="0"/>
            <a:chExt cx="5370413" cy="6041715"/>
          </a:xfrm>
        </p:grpSpPr>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20" name="Group 20"/>
          <p:cNvGrpSpPr>
            <a:grpSpLocks noChangeAspect="1"/>
          </p:cNvGrpSpPr>
          <p:nvPr/>
        </p:nvGrpSpPr>
        <p:grpSpPr>
          <a:xfrm rot="-5400000">
            <a:off x="5251015" y="5932131"/>
            <a:ext cx="297672" cy="334881"/>
            <a:chOff x="0" y="0"/>
            <a:chExt cx="5370413" cy="6041715"/>
          </a:xfrm>
        </p:grpSpPr>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9D549"/>
            </a:solidFill>
          </p:spPr>
        </p:sp>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9D549"/>
            </a:solidFill>
            <a:ln w="12700">
              <a:solidFill>
                <a:srgbClr val="000000"/>
              </a:solidFill>
            </a:ln>
          </p:spPr>
        </p:sp>
      </p:grpSp>
      <p:sp>
        <p:nvSpPr>
          <p:cNvPr id="23" name="Freeform 23"/>
          <p:cNvSpPr/>
          <p:nvPr/>
        </p:nvSpPr>
        <p:spPr>
          <a:xfrm>
            <a:off x="12735352" y="4010227"/>
            <a:ext cx="3696359" cy="2174765"/>
          </a:xfrm>
          <a:custGeom>
            <a:avLst/>
            <a:gdLst/>
            <a:ahLst/>
            <a:cxnLst/>
            <a:rect l="l" t="t" r="r" b="b"/>
            <a:pathLst>
              <a:path w="3696359" h="2174765">
                <a:moveTo>
                  <a:pt x="0" y="0"/>
                </a:moveTo>
                <a:lnTo>
                  <a:pt x="3696359" y="0"/>
                </a:lnTo>
                <a:lnTo>
                  <a:pt x="3696359" y="2174765"/>
                </a:lnTo>
                <a:lnTo>
                  <a:pt x="0" y="2174765"/>
                </a:lnTo>
                <a:lnTo>
                  <a:pt x="0" y="0"/>
                </a:lnTo>
                <a:close/>
              </a:path>
            </a:pathLst>
          </a:custGeom>
          <a:blipFill>
            <a:blip r:embed="rId2"/>
            <a:stretch>
              <a:fillRect/>
            </a:stretch>
          </a:blipFill>
        </p:spPr>
      </p:sp>
      <p:sp>
        <p:nvSpPr>
          <p:cNvPr id="26" name="TextBox 26"/>
          <p:cNvSpPr txBox="1"/>
          <p:nvPr/>
        </p:nvSpPr>
        <p:spPr>
          <a:xfrm>
            <a:off x="2319861" y="2175723"/>
            <a:ext cx="14143482" cy="1872868"/>
          </a:xfrm>
          <a:prstGeom prst="rect">
            <a:avLst/>
          </a:prstGeom>
        </p:spPr>
        <p:txBody>
          <a:bodyPr lIns="0" tIns="0" rIns="0" bIns="0" rtlCol="0" anchor="t">
            <a:spAutoFit/>
          </a:bodyPr>
          <a:lstStyle/>
          <a:p>
            <a:pPr>
              <a:lnSpc>
                <a:spcPts val="7546"/>
              </a:lnSpc>
            </a:pPr>
            <a:r>
              <a:rPr lang="en-US" sz="5390">
                <a:solidFill>
                  <a:srgbClr val="35586D"/>
                </a:solidFill>
                <a:latin typeface="Antonio Bold"/>
              </a:rPr>
              <a:t>Öğrenmeyi öğrenme sürecini etkileyen birçok unsur bulunmaktadır</a:t>
            </a:r>
          </a:p>
        </p:txBody>
      </p:sp>
      <p:sp>
        <p:nvSpPr>
          <p:cNvPr id="27" name="TextBox 27"/>
          <p:cNvSpPr txBox="1"/>
          <p:nvPr/>
        </p:nvSpPr>
        <p:spPr>
          <a:xfrm>
            <a:off x="1783100" y="6613030"/>
            <a:ext cx="3756849" cy="610990"/>
          </a:xfrm>
          <a:prstGeom prst="rect">
            <a:avLst/>
          </a:prstGeom>
        </p:spPr>
        <p:txBody>
          <a:bodyPr lIns="0" tIns="0" rIns="0" bIns="0" rtlCol="0" anchor="t">
            <a:spAutoFit/>
          </a:bodyPr>
          <a:lstStyle/>
          <a:p>
            <a:pPr algn="ctr">
              <a:lnSpc>
                <a:spcPts val="5173"/>
              </a:lnSpc>
            </a:pPr>
            <a:r>
              <a:rPr lang="en-US" sz="3695">
                <a:solidFill>
                  <a:srgbClr val="35586D"/>
                </a:solidFill>
                <a:latin typeface="Antonio Bold"/>
              </a:rPr>
              <a:t>MOTİVASYON-DİKKAT</a:t>
            </a:r>
          </a:p>
        </p:txBody>
      </p:sp>
      <p:grpSp>
        <p:nvGrpSpPr>
          <p:cNvPr id="28" name="Group 28"/>
          <p:cNvGrpSpPr>
            <a:grpSpLocks noChangeAspect="1"/>
          </p:cNvGrpSpPr>
          <p:nvPr/>
        </p:nvGrpSpPr>
        <p:grpSpPr>
          <a:xfrm rot="-5400000">
            <a:off x="10586046" y="5830723"/>
            <a:ext cx="347718" cy="391182"/>
            <a:chOff x="0" y="0"/>
            <a:chExt cx="5370413" cy="6041715"/>
          </a:xfrm>
        </p:grpSpPr>
        <p:sp>
          <p:nvSpPr>
            <p:cNvPr id="29" name="Freeform 2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30" name="Freeform 3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31" name="Group 31"/>
          <p:cNvGrpSpPr>
            <a:grpSpLocks noChangeAspect="1"/>
          </p:cNvGrpSpPr>
          <p:nvPr/>
        </p:nvGrpSpPr>
        <p:grpSpPr>
          <a:xfrm rot="-5400000">
            <a:off x="10718091" y="5970022"/>
            <a:ext cx="297672" cy="334881"/>
            <a:chOff x="0" y="0"/>
            <a:chExt cx="5370413" cy="6041715"/>
          </a:xfrm>
        </p:grpSpPr>
        <p:sp>
          <p:nvSpPr>
            <p:cNvPr id="32" name="Freeform 3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33" name="Freeform 3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34" name="Group 34"/>
          <p:cNvGrpSpPr>
            <a:grpSpLocks noChangeAspect="1"/>
          </p:cNvGrpSpPr>
          <p:nvPr/>
        </p:nvGrpSpPr>
        <p:grpSpPr>
          <a:xfrm rot="-5400000">
            <a:off x="16015021" y="5735073"/>
            <a:ext cx="347718" cy="391182"/>
            <a:chOff x="0" y="0"/>
            <a:chExt cx="5370413" cy="6041715"/>
          </a:xfrm>
        </p:grpSpPr>
        <p:sp>
          <p:nvSpPr>
            <p:cNvPr id="35" name="Freeform 3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36" name="Freeform 3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37" name="Group 37"/>
          <p:cNvGrpSpPr>
            <a:grpSpLocks noChangeAspect="1"/>
          </p:cNvGrpSpPr>
          <p:nvPr/>
        </p:nvGrpSpPr>
        <p:grpSpPr>
          <a:xfrm rot="-5400000">
            <a:off x="16147067" y="5874372"/>
            <a:ext cx="297672" cy="334881"/>
            <a:chOff x="0" y="0"/>
            <a:chExt cx="5370413" cy="6041715"/>
          </a:xfrm>
        </p:grpSpPr>
        <p:sp>
          <p:nvSpPr>
            <p:cNvPr id="38" name="Freeform 3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39" name="Freeform 3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40" name="TextBox 40"/>
          <p:cNvSpPr txBox="1"/>
          <p:nvPr/>
        </p:nvSpPr>
        <p:spPr>
          <a:xfrm>
            <a:off x="7247867" y="6613030"/>
            <a:ext cx="3756849" cy="610990"/>
          </a:xfrm>
          <a:prstGeom prst="rect">
            <a:avLst/>
          </a:prstGeom>
        </p:spPr>
        <p:txBody>
          <a:bodyPr lIns="0" tIns="0" rIns="0" bIns="0" rtlCol="0" anchor="t">
            <a:spAutoFit/>
          </a:bodyPr>
          <a:lstStyle/>
          <a:p>
            <a:pPr algn="ctr">
              <a:lnSpc>
                <a:spcPts val="5173"/>
              </a:lnSpc>
            </a:pPr>
            <a:r>
              <a:rPr lang="en-US" sz="3695">
                <a:solidFill>
                  <a:srgbClr val="35586D"/>
                </a:solidFill>
                <a:latin typeface="Antonio"/>
              </a:rPr>
              <a:t>ÖĞRENME ORTAMI</a:t>
            </a:r>
          </a:p>
        </p:txBody>
      </p:sp>
      <p:sp>
        <p:nvSpPr>
          <p:cNvPr id="41" name="TextBox 41"/>
          <p:cNvSpPr txBox="1"/>
          <p:nvPr/>
        </p:nvSpPr>
        <p:spPr>
          <a:xfrm>
            <a:off x="12712634" y="6613030"/>
            <a:ext cx="3756849" cy="610990"/>
          </a:xfrm>
          <a:prstGeom prst="rect">
            <a:avLst/>
          </a:prstGeom>
        </p:spPr>
        <p:txBody>
          <a:bodyPr lIns="0" tIns="0" rIns="0" bIns="0" rtlCol="0" anchor="t">
            <a:spAutoFit/>
          </a:bodyPr>
          <a:lstStyle/>
          <a:p>
            <a:pPr algn="ctr">
              <a:lnSpc>
                <a:spcPts val="5173"/>
              </a:lnSpc>
            </a:pPr>
            <a:r>
              <a:rPr lang="en-US" sz="3695">
                <a:solidFill>
                  <a:srgbClr val="35586D"/>
                </a:solidFill>
                <a:latin typeface="Antonio Bold"/>
              </a:rPr>
              <a:t>ÖĞRENME STİLLERİ</a:t>
            </a:r>
          </a:p>
        </p:txBody>
      </p:sp>
      <p:grpSp>
        <p:nvGrpSpPr>
          <p:cNvPr id="42" name="Group 42"/>
          <p:cNvGrpSpPr>
            <a:grpSpLocks noChangeAspect="1"/>
          </p:cNvGrpSpPr>
          <p:nvPr/>
        </p:nvGrpSpPr>
        <p:grpSpPr>
          <a:xfrm rot="-5797607">
            <a:off x="15447880" y="1509526"/>
            <a:ext cx="347718" cy="391182"/>
            <a:chOff x="0" y="0"/>
            <a:chExt cx="5370413" cy="6041715"/>
          </a:xfrm>
        </p:grpSpPr>
        <p:sp>
          <p:nvSpPr>
            <p:cNvPr id="43" name="Freeform 4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44" name="Freeform 4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45" name="Group 45"/>
          <p:cNvGrpSpPr>
            <a:grpSpLocks noChangeAspect="1"/>
          </p:cNvGrpSpPr>
          <p:nvPr/>
        </p:nvGrpSpPr>
        <p:grpSpPr>
          <a:xfrm rot="-8645281">
            <a:off x="16198382" y="1314765"/>
            <a:ext cx="297672" cy="334881"/>
            <a:chOff x="0" y="0"/>
            <a:chExt cx="5370413" cy="6041715"/>
          </a:xfrm>
        </p:grpSpPr>
        <p:sp>
          <p:nvSpPr>
            <p:cNvPr id="46" name="Freeform 4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47" name="Freeform 4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48" name="Group 48"/>
          <p:cNvGrpSpPr>
            <a:grpSpLocks noChangeAspect="1"/>
          </p:cNvGrpSpPr>
          <p:nvPr/>
        </p:nvGrpSpPr>
        <p:grpSpPr>
          <a:xfrm rot="-662314">
            <a:off x="15963702" y="2421821"/>
            <a:ext cx="297672" cy="334881"/>
            <a:chOff x="0" y="0"/>
            <a:chExt cx="5370413" cy="6041715"/>
          </a:xfrm>
        </p:grpSpPr>
        <p:sp>
          <p:nvSpPr>
            <p:cNvPr id="49" name="Freeform 4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50" name="Freeform 5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51" name="Group 51"/>
          <p:cNvGrpSpPr>
            <a:grpSpLocks noChangeAspect="1"/>
          </p:cNvGrpSpPr>
          <p:nvPr/>
        </p:nvGrpSpPr>
        <p:grpSpPr>
          <a:xfrm rot="1567620">
            <a:off x="15002643" y="2310640"/>
            <a:ext cx="347718" cy="391182"/>
            <a:chOff x="0" y="0"/>
            <a:chExt cx="5370413" cy="6041715"/>
          </a:xfrm>
        </p:grpSpPr>
        <p:sp>
          <p:nvSpPr>
            <p:cNvPr id="52" name="Freeform 5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53" name="Freeform 5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54" name="Group 54"/>
          <p:cNvGrpSpPr>
            <a:grpSpLocks noChangeAspect="1"/>
          </p:cNvGrpSpPr>
          <p:nvPr/>
        </p:nvGrpSpPr>
        <p:grpSpPr>
          <a:xfrm rot="-3761210">
            <a:off x="14749082" y="2960812"/>
            <a:ext cx="347718" cy="391182"/>
            <a:chOff x="0" y="0"/>
            <a:chExt cx="5370413" cy="6041715"/>
          </a:xfrm>
        </p:grpSpPr>
        <p:sp>
          <p:nvSpPr>
            <p:cNvPr id="55" name="Freeform 5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56" name="Freeform 5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57" name="TextBox 57"/>
          <p:cNvSpPr txBox="1"/>
          <p:nvPr/>
        </p:nvSpPr>
        <p:spPr>
          <a:xfrm>
            <a:off x="2052161" y="8119370"/>
            <a:ext cx="3756849" cy="610990"/>
          </a:xfrm>
          <a:prstGeom prst="rect">
            <a:avLst/>
          </a:prstGeom>
        </p:spPr>
        <p:txBody>
          <a:bodyPr lIns="0" tIns="0" rIns="0" bIns="0" rtlCol="0" anchor="t">
            <a:spAutoFit/>
          </a:bodyPr>
          <a:lstStyle/>
          <a:p>
            <a:pPr algn="ctr">
              <a:lnSpc>
                <a:spcPts val="5173"/>
              </a:lnSpc>
            </a:pPr>
            <a:r>
              <a:rPr lang="en-US" sz="3695">
                <a:solidFill>
                  <a:srgbClr val="35586D"/>
                </a:solidFill>
                <a:latin typeface="Antonio Bold"/>
              </a:rPr>
              <a:t>ZAMAN YÖNETİMİ</a:t>
            </a:r>
          </a:p>
        </p:txBody>
      </p:sp>
      <p:sp>
        <p:nvSpPr>
          <p:cNvPr id="58" name="TextBox 58"/>
          <p:cNvSpPr txBox="1"/>
          <p:nvPr/>
        </p:nvSpPr>
        <p:spPr>
          <a:xfrm>
            <a:off x="6807465" y="8119370"/>
            <a:ext cx="3756849" cy="610990"/>
          </a:xfrm>
          <a:prstGeom prst="rect">
            <a:avLst/>
          </a:prstGeom>
        </p:spPr>
        <p:txBody>
          <a:bodyPr lIns="0" tIns="0" rIns="0" bIns="0" rtlCol="0" anchor="t">
            <a:spAutoFit/>
          </a:bodyPr>
          <a:lstStyle/>
          <a:p>
            <a:pPr algn="ctr">
              <a:lnSpc>
                <a:spcPts val="5173"/>
              </a:lnSpc>
            </a:pPr>
            <a:r>
              <a:rPr lang="en-US" sz="3695">
                <a:solidFill>
                  <a:srgbClr val="35586D"/>
                </a:solidFill>
                <a:latin typeface="Antonio Bold"/>
              </a:rPr>
              <a:t>ÖZ-DEĞERLENDİRME</a:t>
            </a:r>
          </a:p>
        </p:txBody>
      </p:sp>
      <p:sp>
        <p:nvSpPr>
          <p:cNvPr id="59" name="TextBox 59"/>
          <p:cNvSpPr txBox="1"/>
          <p:nvPr/>
        </p:nvSpPr>
        <p:spPr>
          <a:xfrm rot="-60000">
            <a:off x="11562269" y="8119374"/>
            <a:ext cx="3756849" cy="610990"/>
          </a:xfrm>
          <a:prstGeom prst="rect">
            <a:avLst/>
          </a:prstGeom>
        </p:spPr>
        <p:txBody>
          <a:bodyPr lIns="0" tIns="0" rIns="0" bIns="0" rtlCol="0" anchor="t">
            <a:spAutoFit/>
          </a:bodyPr>
          <a:lstStyle/>
          <a:p>
            <a:pPr algn="ctr">
              <a:lnSpc>
                <a:spcPts val="5173"/>
              </a:lnSpc>
            </a:pPr>
            <a:r>
              <a:rPr lang="en-US" sz="3695" dirty="0">
                <a:solidFill>
                  <a:srgbClr val="35586D"/>
                </a:solidFill>
                <a:latin typeface="Antonio Bold"/>
              </a:rPr>
              <a:t>ÖZ-DÜZENLEME</a:t>
            </a:r>
          </a:p>
        </p:txBody>
      </p:sp>
      <p:pic>
        <p:nvPicPr>
          <p:cNvPr id="61" name="Resim 60"/>
          <p:cNvPicPr>
            <a:picLocks noChangeAspect="1"/>
          </p:cNvPicPr>
          <p:nvPr/>
        </p:nvPicPr>
        <p:blipFill>
          <a:blip r:embed="rId5"/>
          <a:stretch>
            <a:fillRect/>
          </a:stretch>
        </p:blipFill>
        <p:spPr>
          <a:xfrm>
            <a:off x="13076895" y="4244461"/>
            <a:ext cx="2857500" cy="1600200"/>
          </a:xfrm>
          <a:prstGeom prst="rect">
            <a:avLst/>
          </a:prstGeom>
        </p:spPr>
      </p:pic>
    </p:spTree>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9D549"/>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a:grpSpLocks noChangeAspect="1"/>
          </p:cNvGrpSpPr>
          <p:nvPr/>
        </p:nvGrpSpPr>
        <p:grpSpPr>
          <a:xfrm rot="-10800000">
            <a:off x="15805539" y="1292991"/>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10800000">
            <a:off x="16261833" y="1028700"/>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BA7C4"/>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9144000" y="3341202"/>
            <a:ext cx="7826704" cy="4364702"/>
          </a:xfrm>
          <a:custGeom>
            <a:avLst/>
            <a:gdLst/>
            <a:ahLst/>
            <a:cxnLst/>
            <a:rect l="l" t="t" r="r" b="b"/>
            <a:pathLst>
              <a:path w="7826704" h="4364702">
                <a:moveTo>
                  <a:pt x="0" y="0"/>
                </a:moveTo>
                <a:lnTo>
                  <a:pt x="7826704" y="0"/>
                </a:lnTo>
                <a:lnTo>
                  <a:pt x="7826704" y="4364702"/>
                </a:lnTo>
                <a:lnTo>
                  <a:pt x="0" y="4364702"/>
                </a:lnTo>
                <a:lnTo>
                  <a:pt x="0" y="0"/>
                </a:lnTo>
                <a:close/>
              </a:path>
            </a:pathLst>
          </a:custGeom>
          <a:blipFill>
            <a:blip r:embed="rId2"/>
            <a:stretch>
              <a:fillRect l="-2111" r="-9071"/>
            </a:stretch>
          </a:blipFill>
        </p:spPr>
      </p:sp>
      <p:sp>
        <p:nvSpPr>
          <p:cNvPr id="18" name="TextBox 18"/>
          <p:cNvSpPr txBox="1"/>
          <p:nvPr/>
        </p:nvSpPr>
        <p:spPr>
          <a:xfrm>
            <a:off x="2691932" y="2147148"/>
            <a:ext cx="5922253" cy="1194054"/>
          </a:xfrm>
          <a:prstGeom prst="rect">
            <a:avLst/>
          </a:prstGeom>
        </p:spPr>
        <p:txBody>
          <a:bodyPr lIns="0" tIns="0" rIns="0" bIns="0" rtlCol="0" anchor="t">
            <a:spAutoFit/>
          </a:bodyPr>
          <a:lstStyle/>
          <a:p>
            <a:pPr marL="0" marR="0" lvl="0" indent="0" algn="ctr" defTabSz="914400" rtl="0" eaLnBrk="1" fontAlgn="auto" latinLnBrk="0" hangingPunct="1">
              <a:lnSpc>
                <a:spcPts val="9785"/>
              </a:lnSpc>
              <a:spcBef>
                <a:spcPts val="0"/>
              </a:spcBef>
              <a:spcAft>
                <a:spcPts val="0"/>
              </a:spcAft>
              <a:buClrTx/>
              <a:buSzTx/>
              <a:buFontTx/>
              <a:buNone/>
              <a:tabLst/>
              <a:defRPr/>
            </a:pPr>
            <a:r>
              <a:rPr kumimoji="0" lang="en-US" sz="6989" b="0" i="0" u="none" strike="noStrike" kern="1200" cap="none" spc="0" normalizeH="0" baseline="0" noProof="0">
                <a:ln>
                  <a:noFill/>
                </a:ln>
                <a:solidFill>
                  <a:srgbClr val="35586D"/>
                </a:solidFill>
                <a:effectLst/>
                <a:uLnTx/>
                <a:uFillTx/>
                <a:latin typeface="Antonio Bold"/>
                <a:ea typeface="+mn-ea"/>
                <a:cs typeface="+mn-cs"/>
              </a:rPr>
              <a:t>HEM</a:t>
            </a:r>
          </a:p>
        </p:txBody>
      </p:sp>
      <p:sp>
        <p:nvSpPr>
          <p:cNvPr id="19" name="TextBox 19"/>
          <p:cNvSpPr txBox="1"/>
          <p:nvPr/>
        </p:nvSpPr>
        <p:spPr>
          <a:xfrm>
            <a:off x="2735968" y="3598089"/>
            <a:ext cx="6182703" cy="4107815"/>
          </a:xfrm>
          <a:prstGeom prst="rect">
            <a:avLst/>
          </a:prstGeom>
        </p:spPr>
        <p:txBody>
          <a:bodyPr lIns="0" tIns="0" rIns="0" bIns="0" rtlCol="0" anchor="t">
            <a:spAutoFit/>
          </a:bodyPr>
          <a:lstStyle/>
          <a:p>
            <a:pPr marL="0" marR="0" lvl="0" indent="0" algn="just" defTabSz="914400" rtl="0" eaLnBrk="1" fontAlgn="auto" latinLnBrk="0" hangingPunct="1">
              <a:lnSpc>
                <a:spcPts val="4059"/>
              </a:lnSpc>
              <a:spcBef>
                <a:spcPts val="0"/>
              </a:spcBef>
              <a:spcAft>
                <a:spcPts val="0"/>
              </a:spcAft>
              <a:buClrTx/>
              <a:buSzTx/>
              <a:buFontTx/>
              <a:buNone/>
              <a:tabLst/>
              <a:defRPr/>
            </a:pPr>
            <a:r>
              <a:rPr kumimoji="0" lang="en-US" sz="2899" b="0" i="0" u="none" strike="noStrike" kern="1200" cap="none" spc="0" normalizeH="0" baseline="0" noProof="0">
                <a:ln>
                  <a:noFill/>
                </a:ln>
                <a:solidFill>
                  <a:srgbClr val="35586D"/>
                </a:solidFill>
                <a:effectLst/>
                <a:uLnTx/>
                <a:uFillTx/>
                <a:latin typeface="Arialle"/>
                <a:ea typeface="+mn-ea"/>
                <a:cs typeface="+mn-cs"/>
              </a:rPr>
              <a:t>Yaygın eğitim kurumlarında açılan toplam kurs sayısı 3682 olup bu kursların 2578’i mesleki, 1104’ü genel kurslardır. 2022 yılının ilk üç ayında halk eğitimi kurslarından 2 milyon 641 bin 613 kişi yararlanmıştır</a:t>
            </a:r>
          </a:p>
          <a:p>
            <a:pPr marL="0" marR="0" lvl="0" indent="0" algn="just" defTabSz="914400" rtl="0" eaLnBrk="1" fontAlgn="auto" latinLnBrk="0" hangingPunct="1">
              <a:lnSpc>
                <a:spcPts val="4059"/>
              </a:lnSpc>
              <a:spcBef>
                <a:spcPts val="0"/>
              </a:spcBef>
              <a:spcAft>
                <a:spcPts val="0"/>
              </a:spcAft>
              <a:buClrTx/>
              <a:buSzTx/>
              <a:buFontTx/>
              <a:buNone/>
              <a:tabLst/>
              <a:defRPr/>
            </a:pPr>
            <a:endParaRPr kumimoji="0" lang="en-US" sz="2899" b="0" i="0" u="none" strike="noStrike" kern="1200" cap="none" spc="0" normalizeH="0" baseline="0" noProof="0">
              <a:ln>
                <a:noFill/>
              </a:ln>
              <a:solidFill>
                <a:srgbClr val="35586D"/>
              </a:solidFill>
              <a:effectLst/>
              <a:uLnTx/>
              <a:uFillTx/>
              <a:latin typeface="Arialle"/>
              <a:ea typeface="+mn-ea"/>
              <a:cs typeface="+mn-cs"/>
            </a:endParaRPr>
          </a:p>
          <a:p>
            <a:pPr marL="0" marR="0" lvl="0" indent="0" algn="just" defTabSz="914400" rtl="0" eaLnBrk="1" fontAlgn="auto" latinLnBrk="0" hangingPunct="1">
              <a:lnSpc>
                <a:spcPts val="4059"/>
              </a:lnSpc>
              <a:spcBef>
                <a:spcPts val="0"/>
              </a:spcBef>
              <a:spcAft>
                <a:spcPts val="0"/>
              </a:spcAft>
              <a:buClrTx/>
              <a:buSzTx/>
              <a:buFontTx/>
              <a:buNone/>
              <a:tabLst/>
              <a:defRPr/>
            </a:pPr>
            <a:endParaRPr kumimoji="0" lang="en-US" sz="2899" b="0" i="0" u="none" strike="noStrike" kern="1200" cap="none" spc="0" normalizeH="0" baseline="0" noProof="0">
              <a:ln>
                <a:noFill/>
              </a:ln>
              <a:solidFill>
                <a:srgbClr val="35586D"/>
              </a:solidFill>
              <a:effectLst/>
              <a:uLnTx/>
              <a:uFillTx/>
              <a:latin typeface="Arialle"/>
              <a:ea typeface="+mn-ea"/>
              <a:cs typeface="+mn-cs"/>
            </a:endParaRPr>
          </a:p>
        </p:txBody>
      </p:sp>
    </p:spTree>
    <p:extLst>
      <p:ext uri="{BB962C8B-B14F-4D97-AF65-F5344CB8AC3E}">
        <p14:creationId xmlns:p14="http://schemas.microsoft.com/office/powerpoint/2010/main" val="175037694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76D"/>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306D59"/>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a:grpSpLocks noChangeAspect="1"/>
          </p:cNvGrpSpPr>
          <p:nvPr/>
        </p:nvGrpSpPr>
        <p:grpSpPr>
          <a:xfrm rot="-10800000">
            <a:off x="15805539" y="1292991"/>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10800000">
            <a:off x="16261833" y="1028700"/>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BA7C4"/>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9144000" y="3118115"/>
            <a:ext cx="8115300" cy="4871139"/>
          </a:xfrm>
          <a:custGeom>
            <a:avLst/>
            <a:gdLst/>
            <a:ahLst/>
            <a:cxnLst/>
            <a:rect l="l" t="t" r="r" b="b"/>
            <a:pathLst>
              <a:path w="8115300" h="4871139">
                <a:moveTo>
                  <a:pt x="0" y="0"/>
                </a:moveTo>
                <a:lnTo>
                  <a:pt x="8115300" y="0"/>
                </a:lnTo>
                <a:lnTo>
                  <a:pt x="8115300" y="4871139"/>
                </a:lnTo>
                <a:lnTo>
                  <a:pt x="0" y="4871139"/>
                </a:lnTo>
                <a:lnTo>
                  <a:pt x="0" y="0"/>
                </a:lnTo>
                <a:close/>
              </a:path>
            </a:pathLst>
          </a:custGeom>
          <a:blipFill>
            <a:blip r:embed="rId2"/>
            <a:stretch>
              <a:fillRect l="-3592" r="-3592"/>
            </a:stretch>
          </a:blipFill>
        </p:spPr>
      </p:sp>
      <p:sp>
        <p:nvSpPr>
          <p:cNvPr id="18" name="TextBox 18"/>
          <p:cNvSpPr txBox="1"/>
          <p:nvPr/>
        </p:nvSpPr>
        <p:spPr>
          <a:xfrm>
            <a:off x="1028700" y="3051440"/>
            <a:ext cx="7889972" cy="5229225"/>
          </a:xfrm>
          <a:prstGeom prst="rect">
            <a:avLst/>
          </a:prstGeom>
        </p:spPr>
        <p:txBody>
          <a:bodyPr lIns="0" tIns="0" rIns="0" bIns="0" rtlCol="0" anchor="t">
            <a:spAutoFit/>
          </a:bodyPr>
          <a:lstStyle/>
          <a:p>
            <a:pPr marL="0" marR="0" lvl="0" indent="0" algn="just"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a:ln>
                  <a:noFill/>
                </a:ln>
                <a:solidFill>
                  <a:srgbClr val="35586D"/>
                </a:solidFill>
                <a:effectLst/>
                <a:uLnTx/>
                <a:uFillTx/>
                <a:latin typeface="Arialle"/>
                <a:ea typeface="+mn-ea"/>
                <a:cs typeface="+mn-cs"/>
              </a:rPr>
              <a:t>Yetişkinlerin neden sürekli eğitime katıldıklarını ve nasıl öğrendiklerini araştıran Cyril O. Houle (1913-1998), 1961 yılında 22 denek üzerinde yürüttüğü bir araştırma sonrasında yetişkinlerin kurslara katılma nedenlerini üç kategoriye ayırmıştır:               1-Hedef odaklı, 2-Aktivite/Etkinlik Odaklı ve 3-Öğrenme odaklı</a:t>
            </a:r>
          </a:p>
          <a:p>
            <a:pPr marL="0" marR="0" lvl="0" indent="0" algn="just" defTabSz="914400" rtl="0" eaLnBrk="1" fontAlgn="auto" latinLnBrk="0" hangingPunct="1">
              <a:lnSpc>
                <a:spcPts val="4199"/>
              </a:lnSpc>
              <a:spcBef>
                <a:spcPts val="0"/>
              </a:spcBef>
              <a:spcAft>
                <a:spcPts val="0"/>
              </a:spcAft>
              <a:buClrTx/>
              <a:buSzTx/>
              <a:buFontTx/>
              <a:buNone/>
              <a:tabLst/>
              <a:defRPr/>
            </a:pPr>
            <a:endParaRPr kumimoji="0" lang="en-US" sz="2999" b="0" i="0" u="none" strike="noStrike" kern="1200" cap="none" spc="0" normalizeH="0" baseline="0" noProof="0">
              <a:ln>
                <a:noFill/>
              </a:ln>
              <a:solidFill>
                <a:srgbClr val="35586D"/>
              </a:solidFill>
              <a:effectLst/>
              <a:uLnTx/>
              <a:uFillTx/>
              <a:latin typeface="Arialle"/>
              <a:ea typeface="+mn-ea"/>
              <a:cs typeface="+mn-cs"/>
            </a:endParaRPr>
          </a:p>
          <a:p>
            <a:pPr marL="0" marR="0" lvl="0" indent="0" algn="just" defTabSz="914400" rtl="0" eaLnBrk="1" fontAlgn="auto" latinLnBrk="0" hangingPunct="1">
              <a:lnSpc>
                <a:spcPts val="4199"/>
              </a:lnSpc>
              <a:spcBef>
                <a:spcPts val="0"/>
              </a:spcBef>
              <a:spcAft>
                <a:spcPts val="0"/>
              </a:spcAft>
              <a:buClrTx/>
              <a:buSzTx/>
              <a:buFontTx/>
              <a:buNone/>
              <a:tabLst/>
              <a:defRPr/>
            </a:pPr>
            <a:endParaRPr kumimoji="0" lang="en-US" sz="2999" b="0" i="0" u="none" strike="noStrike" kern="1200" cap="none" spc="0" normalizeH="0" baseline="0" noProof="0">
              <a:ln>
                <a:noFill/>
              </a:ln>
              <a:solidFill>
                <a:srgbClr val="35586D"/>
              </a:solidFill>
              <a:effectLst/>
              <a:uLnTx/>
              <a:uFillTx/>
              <a:latin typeface="Arialle"/>
              <a:ea typeface="+mn-ea"/>
              <a:cs typeface="+mn-cs"/>
            </a:endParaRPr>
          </a:p>
        </p:txBody>
      </p:sp>
    </p:spTree>
    <p:extLst>
      <p:ext uri="{BB962C8B-B14F-4D97-AF65-F5344CB8AC3E}">
        <p14:creationId xmlns:p14="http://schemas.microsoft.com/office/powerpoint/2010/main" val="2616671401"/>
      </p:ext>
    </p:extLst>
  </p:cSld>
  <p:clrMapOvr>
    <a:masterClrMapping/>
  </p:clrMapOvr>
  <p:transition spd="slow">
    <p:cover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rot="-10800000">
            <a:off x="15805539" y="1292991"/>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10800000">
            <a:off x="16261833" y="1028700"/>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BA7C4"/>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480661" y="2603802"/>
            <a:ext cx="15279905" cy="5767924"/>
          </a:xfrm>
          <a:custGeom>
            <a:avLst/>
            <a:gdLst/>
            <a:ahLst/>
            <a:cxnLst/>
            <a:rect l="l" t="t" r="r" b="b"/>
            <a:pathLst>
              <a:path w="15279905" h="5767924">
                <a:moveTo>
                  <a:pt x="0" y="0"/>
                </a:moveTo>
                <a:lnTo>
                  <a:pt x="15279905" y="0"/>
                </a:lnTo>
                <a:lnTo>
                  <a:pt x="15279905" y="5767924"/>
                </a:lnTo>
                <a:lnTo>
                  <a:pt x="0" y="5767924"/>
                </a:lnTo>
                <a:lnTo>
                  <a:pt x="0" y="0"/>
                </a:lnTo>
                <a:close/>
              </a:path>
            </a:pathLst>
          </a:custGeom>
          <a:blipFill>
            <a:blip r:embed="rId2"/>
            <a:stretch>
              <a:fillRect l="-382" t="-199" r="-2734"/>
            </a:stretch>
          </a:blipFill>
        </p:spPr>
      </p:sp>
    </p:spTree>
  </p:cSld>
  <p:clrMapOvr>
    <a:masterClrMapping/>
  </p:clrMapOvr>
  <p:transition spd="slow">
    <p:cover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54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a:grpSpLocks noChangeAspect="1"/>
          </p:cNvGrpSpPr>
          <p:nvPr/>
        </p:nvGrpSpPr>
        <p:grpSpPr>
          <a:xfrm rot="-10800000">
            <a:off x="15805539" y="1292991"/>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10800000">
            <a:off x="16261833" y="1028700"/>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4" name="Group 14"/>
          <p:cNvGrpSpPr/>
          <p:nvPr/>
        </p:nvGrpSpPr>
        <p:grpSpPr>
          <a:xfrm rot="5400000">
            <a:off x="1746219" y="2544473"/>
            <a:ext cx="611884" cy="53539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6BA7C4"/>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1317296" y="1589775"/>
            <a:ext cx="15942004" cy="7107449"/>
          </a:xfrm>
          <a:custGeom>
            <a:avLst/>
            <a:gdLst/>
            <a:ahLst/>
            <a:cxnLst/>
            <a:rect l="l" t="t" r="r" b="b"/>
            <a:pathLst>
              <a:path w="15942004" h="7107449">
                <a:moveTo>
                  <a:pt x="0" y="0"/>
                </a:moveTo>
                <a:lnTo>
                  <a:pt x="15942004" y="0"/>
                </a:lnTo>
                <a:lnTo>
                  <a:pt x="15942004" y="7107450"/>
                </a:lnTo>
                <a:lnTo>
                  <a:pt x="0" y="7107450"/>
                </a:lnTo>
                <a:lnTo>
                  <a:pt x="0" y="0"/>
                </a:lnTo>
                <a:close/>
              </a:path>
            </a:pathLst>
          </a:custGeom>
          <a:blipFill>
            <a:blip r:embed="rId2"/>
            <a:stretch>
              <a:fillRect l="-2928" r="-2928"/>
            </a:stretch>
          </a:blipFill>
        </p:spPr>
      </p:sp>
    </p:spTree>
    <p:extLst>
      <p:ext uri="{BB962C8B-B14F-4D97-AF65-F5344CB8AC3E}">
        <p14:creationId xmlns:p14="http://schemas.microsoft.com/office/powerpoint/2010/main" val="1182104230"/>
      </p:ext>
    </p:extLst>
  </p:cSld>
  <p:clrMapOvr>
    <a:masterClrMapping/>
  </p:clrMapOvr>
  <p:transition spd="slow">
    <p:cover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FE7"/>
        </a:solidFill>
        <a:effectLst/>
      </p:bgPr>
    </p:bg>
    <p:spTree>
      <p:nvGrpSpPr>
        <p:cNvPr id="1" name=""/>
        <p:cNvGrpSpPr/>
        <p:nvPr/>
      </p:nvGrpSpPr>
      <p:grpSpPr>
        <a:xfrm>
          <a:off x="0" y="0"/>
          <a:ext cx="0" cy="0"/>
          <a:chOff x="0" y="0"/>
          <a:chExt cx="0" cy="0"/>
        </a:xfrm>
      </p:grpSpPr>
      <p:grpSp>
        <p:nvGrpSpPr>
          <p:cNvPr id="2" name="Group 2"/>
          <p:cNvGrpSpPr/>
          <p:nvPr/>
        </p:nvGrpSpPr>
        <p:grpSpPr>
          <a:xfrm>
            <a:off x="324323" y="3730672"/>
            <a:ext cx="3388048" cy="4359851"/>
            <a:chOff x="0" y="0"/>
            <a:chExt cx="3133810" cy="4032689"/>
          </a:xfrm>
        </p:grpSpPr>
        <p:sp>
          <p:nvSpPr>
            <p:cNvPr id="3" name="Freeform 3"/>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306D59"/>
            </a:solidFill>
          </p:spPr>
        </p:sp>
      </p:grpSp>
      <p:grpSp>
        <p:nvGrpSpPr>
          <p:cNvPr id="4" name="Group 4"/>
          <p:cNvGrpSpPr/>
          <p:nvPr/>
        </p:nvGrpSpPr>
        <p:grpSpPr>
          <a:xfrm>
            <a:off x="7660738" y="3730672"/>
            <a:ext cx="3388048" cy="4359851"/>
            <a:chOff x="0" y="0"/>
            <a:chExt cx="3133810" cy="4032689"/>
          </a:xfrm>
        </p:grpSpPr>
        <p:sp>
          <p:nvSpPr>
            <p:cNvPr id="5" name="Freeform 5"/>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A6BEB7"/>
            </a:solidFill>
          </p:spPr>
        </p:sp>
      </p:grpSp>
      <p:grpSp>
        <p:nvGrpSpPr>
          <p:cNvPr id="6" name="Group 6"/>
          <p:cNvGrpSpPr/>
          <p:nvPr/>
        </p:nvGrpSpPr>
        <p:grpSpPr>
          <a:xfrm>
            <a:off x="11187580" y="3730672"/>
            <a:ext cx="3388048" cy="4359851"/>
            <a:chOff x="0" y="0"/>
            <a:chExt cx="3133810" cy="4032689"/>
          </a:xfrm>
        </p:grpSpPr>
        <p:sp>
          <p:nvSpPr>
            <p:cNvPr id="7" name="Freeform 7"/>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DBE3E1"/>
            </a:solidFill>
          </p:spPr>
        </p:sp>
      </p:grpSp>
      <p:grpSp>
        <p:nvGrpSpPr>
          <p:cNvPr id="8" name="Group 8"/>
          <p:cNvGrpSpPr/>
          <p:nvPr/>
        </p:nvGrpSpPr>
        <p:grpSpPr>
          <a:xfrm>
            <a:off x="4031476" y="3730672"/>
            <a:ext cx="3388048" cy="4359851"/>
            <a:chOff x="0" y="0"/>
            <a:chExt cx="3133810" cy="4032689"/>
          </a:xfrm>
        </p:grpSpPr>
        <p:sp>
          <p:nvSpPr>
            <p:cNvPr id="9" name="Freeform 9"/>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6B9588"/>
            </a:solidFill>
          </p:spPr>
        </p:sp>
      </p:grpSp>
      <p:sp>
        <p:nvSpPr>
          <p:cNvPr id="10" name="TextBox 10"/>
          <p:cNvSpPr txBox="1"/>
          <p:nvPr/>
        </p:nvSpPr>
        <p:spPr>
          <a:xfrm>
            <a:off x="1316397" y="6767697"/>
            <a:ext cx="2715079" cy="1163955"/>
          </a:xfrm>
          <a:prstGeom prst="rect">
            <a:avLst/>
          </a:prstGeom>
        </p:spPr>
        <p:txBody>
          <a:bodyPr lIns="0" tIns="0" rIns="0" bIns="0" rtlCol="0" anchor="t">
            <a:spAutoFit/>
          </a:bodyPr>
          <a:lstStyle/>
          <a:p>
            <a:pPr marL="0" lvl="0" indent="0" algn="l">
              <a:lnSpc>
                <a:spcPts val="4680"/>
              </a:lnSpc>
              <a:spcBef>
                <a:spcPct val="0"/>
              </a:spcBef>
            </a:pPr>
            <a:r>
              <a:rPr lang="en-US" sz="3600">
                <a:solidFill>
                  <a:srgbClr val="000000"/>
                </a:solidFill>
                <a:latin typeface="Stinger Wide"/>
              </a:rPr>
              <a:t>Aile ve İlişkiler</a:t>
            </a:r>
          </a:p>
        </p:txBody>
      </p:sp>
      <p:sp>
        <p:nvSpPr>
          <p:cNvPr id="11" name="Freeform 11"/>
          <p:cNvSpPr/>
          <p:nvPr/>
        </p:nvSpPr>
        <p:spPr>
          <a:xfrm>
            <a:off x="-1664994" y="7499714"/>
            <a:ext cx="5805968" cy="3069906"/>
          </a:xfrm>
          <a:custGeom>
            <a:avLst/>
            <a:gdLst/>
            <a:ahLst/>
            <a:cxnLst/>
            <a:rect l="l" t="t" r="r" b="b"/>
            <a:pathLst>
              <a:path w="5805968" h="3069906">
                <a:moveTo>
                  <a:pt x="0" y="0"/>
                </a:moveTo>
                <a:lnTo>
                  <a:pt x="5805968" y="0"/>
                </a:lnTo>
                <a:lnTo>
                  <a:pt x="5805968" y="3069905"/>
                </a:lnTo>
                <a:lnTo>
                  <a:pt x="0" y="3069905"/>
                </a:lnTo>
                <a:lnTo>
                  <a:pt x="0" y="0"/>
                </a:lnTo>
                <a:close/>
              </a:path>
            </a:pathLst>
          </a:custGeom>
          <a:blipFill>
            <a:blip r:embed="rId2"/>
            <a:stretch>
              <a:fillRect/>
            </a:stretch>
          </a:blipFill>
        </p:spPr>
      </p:sp>
      <p:sp>
        <p:nvSpPr>
          <p:cNvPr id="12" name="Freeform 12"/>
          <p:cNvSpPr/>
          <p:nvPr/>
        </p:nvSpPr>
        <p:spPr>
          <a:xfrm>
            <a:off x="16631266" y="829478"/>
            <a:ext cx="3313468" cy="2675625"/>
          </a:xfrm>
          <a:custGeom>
            <a:avLst/>
            <a:gdLst/>
            <a:ahLst/>
            <a:cxnLst/>
            <a:rect l="l" t="t" r="r" b="b"/>
            <a:pathLst>
              <a:path w="3313468" h="2675625">
                <a:moveTo>
                  <a:pt x="0" y="0"/>
                </a:moveTo>
                <a:lnTo>
                  <a:pt x="3313468" y="0"/>
                </a:lnTo>
                <a:lnTo>
                  <a:pt x="3313468" y="2675625"/>
                </a:lnTo>
                <a:lnTo>
                  <a:pt x="0" y="2675625"/>
                </a:lnTo>
                <a:lnTo>
                  <a:pt x="0" y="0"/>
                </a:lnTo>
                <a:close/>
              </a:path>
            </a:pathLst>
          </a:custGeom>
          <a:blipFill>
            <a:blip r:embed="rId3"/>
            <a:stretch>
              <a:fillRect/>
            </a:stretch>
          </a:blipFill>
        </p:spPr>
      </p:sp>
      <p:sp>
        <p:nvSpPr>
          <p:cNvPr id="13" name="Freeform 13"/>
          <p:cNvSpPr/>
          <p:nvPr/>
        </p:nvSpPr>
        <p:spPr>
          <a:xfrm>
            <a:off x="11705901" y="9665909"/>
            <a:ext cx="7315200" cy="3391593"/>
          </a:xfrm>
          <a:custGeom>
            <a:avLst/>
            <a:gdLst/>
            <a:ahLst/>
            <a:cxnLst/>
            <a:rect l="l" t="t" r="r" b="b"/>
            <a:pathLst>
              <a:path w="7315200" h="3391593">
                <a:moveTo>
                  <a:pt x="0" y="0"/>
                </a:moveTo>
                <a:lnTo>
                  <a:pt x="7315200" y="0"/>
                </a:lnTo>
                <a:lnTo>
                  <a:pt x="7315200" y="3391593"/>
                </a:lnTo>
                <a:lnTo>
                  <a:pt x="0" y="33915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5856143" y="603910"/>
            <a:ext cx="3126762" cy="3126762"/>
          </a:xfrm>
          <a:custGeom>
            <a:avLst/>
            <a:gdLst/>
            <a:ahLst/>
            <a:cxnLst/>
            <a:rect l="l" t="t" r="r" b="b"/>
            <a:pathLst>
              <a:path w="3126762" h="3126762">
                <a:moveTo>
                  <a:pt x="0" y="0"/>
                </a:moveTo>
                <a:lnTo>
                  <a:pt x="3126763" y="0"/>
                </a:lnTo>
                <a:lnTo>
                  <a:pt x="3126763" y="3126762"/>
                </a:lnTo>
                <a:lnTo>
                  <a:pt x="0" y="31267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3712371" y="1889316"/>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000000"/>
                </a:solidFill>
                <a:latin typeface="Stinger Wide"/>
              </a:rPr>
              <a:t>HAYAT</a:t>
            </a:r>
          </a:p>
        </p:txBody>
      </p:sp>
      <p:sp>
        <p:nvSpPr>
          <p:cNvPr id="16" name="TextBox 16"/>
          <p:cNvSpPr txBox="1"/>
          <p:nvPr/>
        </p:nvSpPr>
        <p:spPr>
          <a:xfrm>
            <a:off x="2021039" y="4120127"/>
            <a:ext cx="731749" cy="669036"/>
          </a:xfrm>
          <a:prstGeom prst="rect">
            <a:avLst/>
          </a:prstGeom>
        </p:spPr>
        <p:txBody>
          <a:bodyPr lIns="0" tIns="0" rIns="0" bIns="0" rtlCol="0" anchor="t">
            <a:spAutoFit/>
          </a:bodyPr>
          <a:lstStyle/>
          <a:p>
            <a:pPr marL="0" lvl="1" indent="0">
              <a:lnSpc>
                <a:spcPts val="5652"/>
              </a:lnSpc>
              <a:spcBef>
                <a:spcPct val="0"/>
              </a:spcBef>
            </a:pPr>
            <a:r>
              <a:rPr lang="en-US" sz="3600" u="none">
                <a:solidFill>
                  <a:srgbClr val="000000"/>
                </a:solidFill>
                <a:latin typeface="Stinger Wide"/>
              </a:rPr>
              <a:t>01</a:t>
            </a:r>
          </a:p>
        </p:txBody>
      </p:sp>
      <p:sp>
        <p:nvSpPr>
          <p:cNvPr id="17" name="TextBox 17"/>
          <p:cNvSpPr txBox="1"/>
          <p:nvPr/>
        </p:nvSpPr>
        <p:spPr>
          <a:xfrm>
            <a:off x="7997223" y="6903449"/>
            <a:ext cx="2715079" cy="1163955"/>
          </a:xfrm>
          <a:prstGeom prst="rect">
            <a:avLst/>
          </a:prstGeom>
        </p:spPr>
        <p:txBody>
          <a:bodyPr lIns="0" tIns="0" rIns="0" bIns="0" rtlCol="0" anchor="t">
            <a:spAutoFit/>
          </a:bodyPr>
          <a:lstStyle/>
          <a:p>
            <a:pPr marL="0" lvl="0" indent="0" algn="l">
              <a:lnSpc>
                <a:spcPts val="4680"/>
              </a:lnSpc>
              <a:spcBef>
                <a:spcPct val="0"/>
              </a:spcBef>
            </a:pPr>
            <a:r>
              <a:rPr lang="en-US" sz="3600">
                <a:solidFill>
                  <a:srgbClr val="000000"/>
                </a:solidFill>
                <a:latin typeface="Stinger Wide"/>
              </a:rPr>
              <a:t>Eğitim ve Öğrenme</a:t>
            </a:r>
          </a:p>
        </p:txBody>
      </p:sp>
      <p:sp>
        <p:nvSpPr>
          <p:cNvPr id="18" name="TextBox 18"/>
          <p:cNvSpPr txBox="1"/>
          <p:nvPr/>
        </p:nvSpPr>
        <p:spPr>
          <a:xfrm>
            <a:off x="9691247" y="4120127"/>
            <a:ext cx="731749" cy="669036"/>
          </a:xfrm>
          <a:prstGeom prst="rect">
            <a:avLst/>
          </a:prstGeom>
        </p:spPr>
        <p:txBody>
          <a:bodyPr lIns="0" tIns="0" rIns="0" bIns="0" rtlCol="0" anchor="t">
            <a:spAutoFit/>
          </a:bodyPr>
          <a:lstStyle/>
          <a:p>
            <a:pPr marL="0" lvl="1" indent="0">
              <a:lnSpc>
                <a:spcPts val="5652"/>
              </a:lnSpc>
              <a:spcBef>
                <a:spcPct val="0"/>
              </a:spcBef>
            </a:pPr>
            <a:r>
              <a:rPr lang="en-US" sz="3600" u="none">
                <a:solidFill>
                  <a:srgbClr val="000000"/>
                </a:solidFill>
                <a:latin typeface="Stinger Wide"/>
              </a:rPr>
              <a:t>03</a:t>
            </a:r>
          </a:p>
        </p:txBody>
      </p:sp>
      <p:sp>
        <p:nvSpPr>
          <p:cNvPr id="19" name="TextBox 19"/>
          <p:cNvSpPr txBox="1"/>
          <p:nvPr/>
        </p:nvSpPr>
        <p:spPr>
          <a:xfrm>
            <a:off x="11705901" y="7335387"/>
            <a:ext cx="2715079" cy="573405"/>
          </a:xfrm>
          <a:prstGeom prst="rect">
            <a:avLst/>
          </a:prstGeom>
        </p:spPr>
        <p:txBody>
          <a:bodyPr lIns="0" tIns="0" rIns="0" bIns="0" rtlCol="0" anchor="t">
            <a:spAutoFit/>
          </a:bodyPr>
          <a:lstStyle/>
          <a:p>
            <a:pPr marL="0" lvl="0" indent="0" algn="l">
              <a:lnSpc>
                <a:spcPts val="4680"/>
              </a:lnSpc>
              <a:spcBef>
                <a:spcPct val="0"/>
              </a:spcBef>
            </a:pPr>
            <a:r>
              <a:rPr lang="en-US" sz="3600">
                <a:solidFill>
                  <a:srgbClr val="000000"/>
                </a:solidFill>
                <a:latin typeface="Stinger Wide"/>
              </a:rPr>
              <a:t>iş Deneyimi</a:t>
            </a:r>
          </a:p>
        </p:txBody>
      </p:sp>
      <p:sp>
        <p:nvSpPr>
          <p:cNvPr id="20" name="TextBox 20"/>
          <p:cNvSpPr txBox="1"/>
          <p:nvPr/>
        </p:nvSpPr>
        <p:spPr>
          <a:xfrm>
            <a:off x="13634182" y="4120127"/>
            <a:ext cx="731749" cy="669036"/>
          </a:xfrm>
          <a:prstGeom prst="rect">
            <a:avLst/>
          </a:prstGeom>
        </p:spPr>
        <p:txBody>
          <a:bodyPr lIns="0" tIns="0" rIns="0" bIns="0" rtlCol="0" anchor="t">
            <a:spAutoFit/>
          </a:bodyPr>
          <a:lstStyle/>
          <a:p>
            <a:pPr marL="0" lvl="1" indent="0">
              <a:lnSpc>
                <a:spcPts val="5652"/>
              </a:lnSpc>
              <a:spcBef>
                <a:spcPct val="0"/>
              </a:spcBef>
            </a:pPr>
            <a:r>
              <a:rPr lang="en-US" sz="3600" u="none">
                <a:solidFill>
                  <a:srgbClr val="000000"/>
                </a:solidFill>
                <a:latin typeface="Stinger Wide"/>
              </a:rPr>
              <a:t>04</a:t>
            </a:r>
          </a:p>
        </p:txBody>
      </p:sp>
      <p:sp>
        <p:nvSpPr>
          <p:cNvPr id="21" name="TextBox 21"/>
          <p:cNvSpPr txBox="1"/>
          <p:nvPr/>
        </p:nvSpPr>
        <p:spPr>
          <a:xfrm>
            <a:off x="4469410" y="6767697"/>
            <a:ext cx="2715079" cy="1163955"/>
          </a:xfrm>
          <a:prstGeom prst="rect">
            <a:avLst/>
          </a:prstGeom>
        </p:spPr>
        <p:txBody>
          <a:bodyPr lIns="0" tIns="0" rIns="0" bIns="0" rtlCol="0" anchor="t">
            <a:spAutoFit/>
          </a:bodyPr>
          <a:lstStyle/>
          <a:p>
            <a:pPr marL="0" lvl="0" indent="0" algn="l">
              <a:lnSpc>
                <a:spcPts val="4680"/>
              </a:lnSpc>
              <a:spcBef>
                <a:spcPct val="0"/>
              </a:spcBef>
            </a:pPr>
            <a:r>
              <a:rPr lang="en-US" sz="3600">
                <a:solidFill>
                  <a:srgbClr val="000000"/>
                </a:solidFill>
                <a:latin typeface="Stinger Wide"/>
              </a:rPr>
              <a:t>Sağlık Deneyimi</a:t>
            </a:r>
          </a:p>
        </p:txBody>
      </p:sp>
      <p:sp>
        <p:nvSpPr>
          <p:cNvPr id="22" name="TextBox 22"/>
          <p:cNvSpPr txBox="1"/>
          <p:nvPr/>
        </p:nvSpPr>
        <p:spPr>
          <a:xfrm>
            <a:off x="5856143" y="4120127"/>
            <a:ext cx="731749" cy="669036"/>
          </a:xfrm>
          <a:prstGeom prst="rect">
            <a:avLst/>
          </a:prstGeom>
        </p:spPr>
        <p:txBody>
          <a:bodyPr lIns="0" tIns="0" rIns="0" bIns="0" rtlCol="0" anchor="t">
            <a:spAutoFit/>
          </a:bodyPr>
          <a:lstStyle/>
          <a:p>
            <a:pPr marL="0" lvl="1" indent="0">
              <a:lnSpc>
                <a:spcPts val="5652"/>
              </a:lnSpc>
              <a:spcBef>
                <a:spcPct val="0"/>
              </a:spcBef>
            </a:pPr>
            <a:r>
              <a:rPr lang="en-US" sz="3600" u="none">
                <a:solidFill>
                  <a:srgbClr val="000000"/>
                </a:solidFill>
                <a:latin typeface="Stinger Wide"/>
              </a:rPr>
              <a:t>02</a:t>
            </a:r>
          </a:p>
        </p:txBody>
      </p:sp>
      <p:sp>
        <p:nvSpPr>
          <p:cNvPr id="23" name="Freeform 23"/>
          <p:cNvSpPr/>
          <p:nvPr/>
        </p:nvSpPr>
        <p:spPr>
          <a:xfrm>
            <a:off x="15609576" y="8627684"/>
            <a:ext cx="1490465" cy="1300430"/>
          </a:xfrm>
          <a:custGeom>
            <a:avLst/>
            <a:gdLst/>
            <a:ahLst/>
            <a:cxnLst/>
            <a:rect l="l" t="t" r="r" b="b"/>
            <a:pathLst>
              <a:path w="1490465" h="1300430">
                <a:moveTo>
                  <a:pt x="0" y="0"/>
                </a:moveTo>
                <a:lnTo>
                  <a:pt x="1490465" y="0"/>
                </a:lnTo>
                <a:lnTo>
                  <a:pt x="1490465" y="1300431"/>
                </a:lnTo>
                <a:lnTo>
                  <a:pt x="0" y="1300431"/>
                </a:lnTo>
                <a:lnTo>
                  <a:pt x="0" y="0"/>
                </a:lnTo>
                <a:close/>
              </a:path>
            </a:pathLst>
          </a:custGeom>
          <a:blipFill>
            <a:blip r:embed="rId8"/>
            <a:stretch>
              <a:fillRect/>
            </a:stretch>
          </a:blipFill>
        </p:spPr>
      </p:sp>
      <p:grpSp>
        <p:nvGrpSpPr>
          <p:cNvPr id="24" name="Group 24"/>
          <p:cNvGrpSpPr/>
          <p:nvPr/>
        </p:nvGrpSpPr>
        <p:grpSpPr>
          <a:xfrm>
            <a:off x="14899952" y="3730672"/>
            <a:ext cx="3388048" cy="4359851"/>
            <a:chOff x="0" y="0"/>
            <a:chExt cx="3133810" cy="4032689"/>
          </a:xfrm>
        </p:grpSpPr>
        <p:sp>
          <p:nvSpPr>
            <p:cNvPr id="25" name="Freeform 25"/>
            <p:cNvSpPr/>
            <p:nvPr/>
          </p:nvSpPr>
          <p:spPr>
            <a:xfrm>
              <a:off x="0" y="0"/>
              <a:ext cx="3133810" cy="4032690"/>
            </a:xfrm>
            <a:custGeom>
              <a:avLst/>
              <a:gdLst/>
              <a:ahLst/>
              <a:cxnLst/>
              <a:rect l="l" t="t" r="r" b="b"/>
              <a:pathLst>
                <a:path w="3133810" h="403269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DBE3E1"/>
            </a:solidFill>
          </p:spPr>
        </p:sp>
      </p:grpSp>
      <p:sp>
        <p:nvSpPr>
          <p:cNvPr id="26" name="TextBox 26"/>
          <p:cNvSpPr txBox="1"/>
          <p:nvPr/>
        </p:nvSpPr>
        <p:spPr>
          <a:xfrm>
            <a:off x="17259300" y="4120127"/>
            <a:ext cx="731749" cy="669036"/>
          </a:xfrm>
          <a:prstGeom prst="rect">
            <a:avLst/>
          </a:prstGeom>
        </p:spPr>
        <p:txBody>
          <a:bodyPr lIns="0" tIns="0" rIns="0" bIns="0" rtlCol="0" anchor="t">
            <a:spAutoFit/>
          </a:bodyPr>
          <a:lstStyle/>
          <a:p>
            <a:pPr marL="0" lvl="1" indent="0">
              <a:lnSpc>
                <a:spcPts val="5652"/>
              </a:lnSpc>
              <a:spcBef>
                <a:spcPct val="0"/>
              </a:spcBef>
            </a:pPr>
            <a:r>
              <a:rPr lang="en-US" sz="3600" u="none">
                <a:solidFill>
                  <a:srgbClr val="000000"/>
                </a:solidFill>
                <a:latin typeface="Stinger Wide"/>
              </a:rPr>
              <a:t>05</a:t>
            </a:r>
          </a:p>
        </p:txBody>
      </p:sp>
      <p:sp>
        <p:nvSpPr>
          <p:cNvPr id="27" name="TextBox 27"/>
          <p:cNvSpPr txBox="1"/>
          <p:nvPr/>
        </p:nvSpPr>
        <p:spPr>
          <a:xfrm>
            <a:off x="15051879" y="6177147"/>
            <a:ext cx="2715079" cy="1754505"/>
          </a:xfrm>
          <a:prstGeom prst="rect">
            <a:avLst/>
          </a:prstGeom>
        </p:spPr>
        <p:txBody>
          <a:bodyPr lIns="0" tIns="0" rIns="0" bIns="0" rtlCol="0" anchor="t">
            <a:spAutoFit/>
          </a:bodyPr>
          <a:lstStyle/>
          <a:p>
            <a:pPr marL="0" lvl="0" indent="0" algn="l">
              <a:lnSpc>
                <a:spcPts val="4680"/>
              </a:lnSpc>
              <a:spcBef>
                <a:spcPct val="0"/>
              </a:spcBef>
            </a:pPr>
            <a:r>
              <a:rPr lang="en-US" sz="3600">
                <a:solidFill>
                  <a:srgbClr val="000000"/>
                </a:solidFill>
                <a:latin typeface="Stinger Wide"/>
              </a:rPr>
              <a:t>Yurt içi-Dışı Seyahatler</a:t>
            </a:r>
          </a:p>
        </p:txBody>
      </p:sp>
    </p:spTree>
  </p:cSld>
  <p:clrMapOvr>
    <a:masterClrMapping/>
  </p:clrMapOvr>
  <p:transition spd="slow">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1D783"/>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7494603" y="-164987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5B86F"/>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746219" y="2544473"/>
            <a:ext cx="611884" cy="535399"/>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F6843"/>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rot="-5797607">
            <a:off x="15447880" y="1509526"/>
            <a:ext cx="347718" cy="391182"/>
            <a:chOff x="0" y="0"/>
            <a:chExt cx="5370413" cy="6041715"/>
          </a:xfrm>
        </p:grpSpPr>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5" name="Group 15"/>
          <p:cNvGrpSpPr>
            <a:grpSpLocks noChangeAspect="1"/>
          </p:cNvGrpSpPr>
          <p:nvPr/>
        </p:nvGrpSpPr>
        <p:grpSpPr>
          <a:xfrm rot="-8645281">
            <a:off x="16198382" y="1314765"/>
            <a:ext cx="297672" cy="334881"/>
            <a:chOff x="0" y="0"/>
            <a:chExt cx="5370413" cy="6041715"/>
          </a:xfrm>
        </p:grpSpPr>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8" name="Group 18"/>
          <p:cNvGrpSpPr>
            <a:grpSpLocks noChangeAspect="1"/>
          </p:cNvGrpSpPr>
          <p:nvPr/>
        </p:nvGrpSpPr>
        <p:grpSpPr>
          <a:xfrm rot="-662314">
            <a:off x="15963702" y="2421821"/>
            <a:ext cx="297672" cy="334881"/>
            <a:chOff x="0" y="0"/>
            <a:chExt cx="5370413" cy="6041715"/>
          </a:xfrm>
        </p:grpSpPr>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1" name="Group 21"/>
          <p:cNvGrpSpPr>
            <a:grpSpLocks noChangeAspect="1"/>
          </p:cNvGrpSpPr>
          <p:nvPr/>
        </p:nvGrpSpPr>
        <p:grpSpPr>
          <a:xfrm rot="1567620">
            <a:off x="15002643" y="2310640"/>
            <a:ext cx="347718" cy="391182"/>
            <a:chOff x="0" y="0"/>
            <a:chExt cx="5370413" cy="6041715"/>
          </a:xfrm>
        </p:grpSpPr>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4" name="Group 24"/>
          <p:cNvGrpSpPr>
            <a:grpSpLocks noChangeAspect="1"/>
          </p:cNvGrpSpPr>
          <p:nvPr/>
        </p:nvGrpSpPr>
        <p:grpSpPr>
          <a:xfrm rot="-3761210">
            <a:off x="14749082" y="2960812"/>
            <a:ext cx="347718" cy="391182"/>
            <a:chOff x="0" y="0"/>
            <a:chExt cx="5370413" cy="6041715"/>
          </a:xfrm>
        </p:grpSpPr>
        <p:sp>
          <p:nvSpPr>
            <p:cNvPr id="25" name="Freeform 2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27" name="TextBox 27"/>
          <p:cNvSpPr txBox="1"/>
          <p:nvPr/>
        </p:nvSpPr>
        <p:spPr>
          <a:xfrm>
            <a:off x="2319861" y="2254064"/>
            <a:ext cx="8390805" cy="9222076"/>
          </a:xfrm>
          <a:prstGeom prst="rect">
            <a:avLst/>
          </a:prstGeom>
        </p:spPr>
        <p:txBody>
          <a:bodyPr wrap="square" lIns="0" tIns="0" rIns="0" bIns="0" rtlCol="0" anchor="t">
            <a:spAutoFit/>
          </a:bodyPr>
          <a:lstStyle/>
          <a:p>
            <a:pPr lvl="0" algn="ctr">
              <a:lnSpc>
                <a:spcPts val="5698"/>
              </a:lnSpc>
            </a:pPr>
            <a:endParaRPr lang="tr-TR" sz="4070" dirty="0" smtClean="0">
              <a:solidFill>
                <a:srgbClr val="F18642"/>
              </a:solidFill>
              <a:latin typeface="Antonio Ultra-Bold"/>
            </a:endParaRPr>
          </a:p>
          <a:p>
            <a:pPr lvl="0" algn="ctr">
              <a:lnSpc>
                <a:spcPts val="5698"/>
              </a:lnSpc>
            </a:pPr>
            <a:r>
              <a:rPr lang="en-US" sz="4070" dirty="0" smtClean="0">
                <a:solidFill>
                  <a:srgbClr val="F18642"/>
                </a:solidFill>
                <a:latin typeface="Antonio Ultra-Bold"/>
              </a:rPr>
              <a:t>HAYAT </a:t>
            </a:r>
            <a:r>
              <a:rPr lang="en-US" sz="4070" dirty="0">
                <a:solidFill>
                  <a:srgbClr val="F18642"/>
                </a:solidFill>
                <a:latin typeface="Antonio Ultra-Bold"/>
              </a:rPr>
              <a:t>BIR NEFESTIR, ALDIĞIN KADAR</a:t>
            </a:r>
          </a:p>
          <a:p>
            <a:pPr lvl="0" algn="ctr">
              <a:lnSpc>
                <a:spcPts val="5698"/>
              </a:lnSpc>
            </a:pPr>
            <a:r>
              <a:rPr lang="en-US" sz="4070" dirty="0">
                <a:solidFill>
                  <a:srgbClr val="F18642"/>
                </a:solidFill>
                <a:latin typeface="Antonio Ultra-Bold"/>
              </a:rPr>
              <a:t>HAYAT BIR KAFESTIR, KALDIĞIN KADAR</a:t>
            </a:r>
          </a:p>
          <a:p>
            <a:pPr lvl="0" algn="ctr">
              <a:lnSpc>
                <a:spcPts val="5698"/>
              </a:lnSpc>
            </a:pPr>
            <a:r>
              <a:rPr lang="en-US" sz="4070" dirty="0">
                <a:solidFill>
                  <a:srgbClr val="F18642"/>
                </a:solidFill>
                <a:latin typeface="Antonio Ultra-Bold"/>
              </a:rPr>
              <a:t>HAYAT BIR HEVESTIR, DALDIĞIN KADAR</a:t>
            </a:r>
          </a:p>
          <a:p>
            <a:pPr lvl="0" algn="ctr">
              <a:lnSpc>
                <a:spcPts val="5698"/>
              </a:lnSpc>
            </a:pPr>
            <a:endParaRPr lang="en-US" sz="4070" dirty="0">
              <a:solidFill>
                <a:srgbClr val="F18642"/>
              </a:solidFill>
              <a:latin typeface="Antonio Ultra-Bold"/>
            </a:endParaRPr>
          </a:p>
          <a:p>
            <a:pPr lvl="0" algn="r">
              <a:lnSpc>
                <a:spcPts val="5698"/>
              </a:lnSpc>
            </a:pPr>
            <a:r>
              <a:rPr lang="en-US" sz="4070" dirty="0" smtClean="0">
                <a:solidFill>
                  <a:srgbClr val="EF6843"/>
                </a:solidFill>
                <a:latin typeface="Antonio Ultra-Bold"/>
              </a:rPr>
              <a:t>HZ.MEVLANA</a:t>
            </a:r>
            <a:endParaRPr lang="tr-TR" sz="4070" dirty="0" smtClean="0">
              <a:solidFill>
                <a:srgbClr val="EF6843"/>
              </a:solidFill>
              <a:latin typeface="Antonio Ultra-Bold"/>
            </a:endParaRPr>
          </a:p>
          <a:p>
            <a:pPr lvl="0" algn="r">
              <a:lnSpc>
                <a:spcPts val="5698"/>
              </a:lnSpc>
            </a:pPr>
            <a:endParaRPr lang="tr-TR" sz="4070" dirty="0">
              <a:solidFill>
                <a:srgbClr val="EF6843"/>
              </a:solidFill>
              <a:latin typeface="Antonio Ultra-Bold"/>
            </a:endParaRPr>
          </a:p>
          <a:p>
            <a:pPr lvl="0" algn="r">
              <a:lnSpc>
                <a:spcPts val="5698"/>
              </a:lnSpc>
            </a:pPr>
            <a:r>
              <a:rPr lang="tr-TR" sz="4070" dirty="0" smtClean="0">
                <a:solidFill>
                  <a:srgbClr val="EF6843"/>
                </a:solidFill>
                <a:latin typeface="Antonio Ultra-Bold"/>
              </a:rPr>
              <a:t>HAYAT BİR OKULDUR, ÖĞRENDİĞİN KADAR</a:t>
            </a:r>
            <a:endParaRPr lang="en-US" sz="4070" dirty="0">
              <a:solidFill>
                <a:srgbClr val="EF6843"/>
              </a:solidFill>
              <a:latin typeface="Antonio Ultra-Bold"/>
            </a:endParaRPr>
          </a:p>
          <a:p>
            <a:pPr algn="just">
              <a:lnSpc>
                <a:spcPct val="107000"/>
              </a:lnSpc>
              <a:spcAft>
                <a:spcPts val="800"/>
              </a:spcAft>
            </a:pPr>
            <a:endParaRPr lang="tr-TR" sz="3600" dirty="0" smtClean="0">
              <a:solidFill>
                <a:srgbClr val="35586D"/>
              </a:solidFill>
              <a:latin typeface="Antonio Bold"/>
            </a:endParaRPr>
          </a:p>
          <a:p>
            <a:pPr algn="just">
              <a:lnSpc>
                <a:spcPct val="107000"/>
              </a:lnSpc>
              <a:spcAft>
                <a:spcPts val="800"/>
              </a:spcAft>
            </a:pPr>
            <a:endParaRPr lang="tr-TR" sz="3600" dirty="0">
              <a:solidFill>
                <a:srgbClr val="35586D"/>
              </a:solidFill>
              <a:latin typeface="Antonio Bold"/>
            </a:endParaRPr>
          </a:p>
          <a:p>
            <a:pPr algn="just">
              <a:lnSpc>
                <a:spcPct val="107000"/>
              </a:lnSpc>
              <a:spcAft>
                <a:spcPts val="800"/>
              </a:spcAft>
            </a:pPr>
            <a:endParaRPr lang="tr-TR" sz="3600" dirty="0" smtClean="0">
              <a:solidFill>
                <a:srgbClr val="35586D"/>
              </a:solidFill>
              <a:latin typeface="Antonio Bold"/>
            </a:endParaRPr>
          </a:p>
          <a:p>
            <a:pPr algn="just">
              <a:lnSpc>
                <a:spcPct val="107000"/>
              </a:lnSpc>
              <a:spcAft>
                <a:spcPts val="800"/>
              </a:spcAft>
            </a:pPr>
            <a:endParaRPr lang="tr-TR" sz="3600" dirty="0">
              <a:solidFill>
                <a:srgbClr val="35586D"/>
              </a:solidFill>
              <a:latin typeface="Antonio Bold"/>
            </a:endParaRPr>
          </a:p>
          <a:p>
            <a:pPr algn="just">
              <a:lnSpc>
                <a:spcPct val="107000"/>
              </a:lnSpc>
              <a:spcAft>
                <a:spcPts val="800"/>
              </a:spcAft>
            </a:pPr>
            <a:r>
              <a:rPr lang="en-GB" sz="3600" dirty="0" smtClean="0">
                <a:solidFill>
                  <a:srgbClr val="35586D"/>
                </a:solidFill>
                <a:latin typeface="Antonio Bold"/>
              </a:rPr>
              <a:t> </a:t>
            </a:r>
            <a:endParaRPr lang="tr-TR" sz="3600" dirty="0">
              <a:solidFill>
                <a:srgbClr val="35586D"/>
              </a:solidFill>
              <a:latin typeface="Antonio Bold"/>
            </a:endParaRPr>
          </a:p>
        </p:txBody>
      </p:sp>
      <p:grpSp>
        <p:nvGrpSpPr>
          <p:cNvPr id="28" name="Group 28"/>
          <p:cNvGrpSpPr/>
          <p:nvPr/>
        </p:nvGrpSpPr>
        <p:grpSpPr>
          <a:xfrm>
            <a:off x="10779689" y="2186266"/>
            <a:ext cx="6289112" cy="6615609"/>
            <a:chOff x="0" y="0"/>
            <a:chExt cx="6122553" cy="6234341"/>
          </a:xfrm>
        </p:grpSpPr>
        <p:sp>
          <p:nvSpPr>
            <p:cNvPr id="29" name="Freeform 29"/>
            <p:cNvSpPr/>
            <p:nvPr/>
          </p:nvSpPr>
          <p:spPr>
            <a:xfrm>
              <a:off x="0" y="0"/>
              <a:ext cx="5891696" cy="5891696"/>
            </a:xfrm>
            <a:custGeom>
              <a:avLst/>
              <a:gdLst/>
              <a:ahLst/>
              <a:cxnLst/>
              <a:rect l="l" t="t" r="r" b="b"/>
              <a:pathLst>
                <a:path w="5891696" h="5891696">
                  <a:moveTo>
                    <a:pt x="0" y="0"/>
                  </a:moveTo>
                  <a:lnTo>
                    <a:pt x="5891696" y="0"/>
                  </a:lnTo>
                  <a:lnTo>
                    <a:pt x="5891696" y="5891696"/>
                  </a:lnTo>
                  <a:lnTo>
                    <a:pt x="0" y="589169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0" name="Group 30"/>
            <p:cNvGrpSpPr>
              <a:grpSpLocks noChangeAspect="1"/>
            </p:cNvGrpSpPr>
            <p:nvPr/>
          </p:nvGrpSpPr>
          <p:grpSpPr>
            <a:xfrm>
              <a:off x="324976" y="264205"/>
              <a:ext cx="5302526" cy="5302505"/>
              <a:chOff x="0" y="0"/>
              <a:chExt cx="6350025" cy="6350000"/>
            </a:xfrm>
          </p:grpSpPr>
          <p:sp>
            <p:nvSpPr>
              <p:cNvPr id="31" name="Freeform 3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4976" r="-24976"/>
                </a:stretch>
              </a:blipFill>
            </p:spPr>
          </p:sp>
        </p:grpSp>
        <p:grpSp>
          <p:nvGrpSpPr>
            <p:cNvPr id="32" name="Group 32"/>
            <p:cNvGrpSpPr>
              <a:grpSpLocks noChangeAspect="1"/>
            </p:cNvGrpSpPr>
            <p:nvPr/>
          </p:nvGrpSpPr>
          <p:grpSpPr>
            <a:xfrm rot="-5400000">
              <a:off x="4621605" y="4709109"/>
              <a:ext cx="1164133" cy="1309650"/>
              <a:chOff x="0" y="0"/>
              <a:chExt cx="5370413" cy="6041715"/>
            </a:xfrm>
          </p:grpSpPr>
          <p:sp>
            <p:nvSpPr>
              <p:cNvPr id="33" name="Freeform 3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34" name="Freeform 3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5B86F"/>
              </a:solidFill>
              <a:ln w="12700">
                <a:solidFill>
                  <a:srgbClr val="000000"/>
                </a:solidFill>
              </a:ln>
            </p:spPr>
          </p:sp>
        </p:grpSp>
        <p:grpSp>
          <p:nvGrpSpPr>
            <p:cNvPr id="35" name="Group 35"/>
            <p:cNvGrpSpPr>
              <a:grpSpLocks noChangeAspect="1"/>
            </p:cNvGrpSpPr>
            <p:nvPr/>
          </p:nvGrpSpPr>
          <p:grpSpPr>
            <a:xfrm rot="-5400000">
              <a:off x="5063683" y="5175470"/>
              <a:ext cx="996584" cy="1121157"/>
              <a:chOff x="0" y="0"/>
              <a:chExt cx="5370413" cy="6041715"/>
            </a:xfrm>
          </p:grpSpPr>
          <p:sp>
            <p:nvSpPr>
              <p:cNvPr id="36" name="Freeform 3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37" name="Freeform 3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sp>
        <p:nvSpPr>
          <p:cNvPr id="40" name="TextBox 13"/>
          <p:cNvSpPr txBox="1"/>
          <p:nvPr/>
        </p:nvSpPr>
        <p:spPr>
          <a:xfrm rot="10541000" flipV="1">
            <a:off x="1447800" y="1407639"/>
            <a:ext cx="7208851" cy="512961"/>
          </a:xfrm>
          <a:prstGeom prst="rect">
            <a:avLst/>
          </a:prstGeom>
        </p:spPr>
        <p:txBody>
          <a:bodyPr wrap="square" lIns="0" tIns="0" rIns="0" bIns="0" rtlCol="0" anchor="t">
            <a:spAutoFit/>
          </a:bodyPr>
          <a:lstStyle/>
          <a:p>
            <a:pPr>
              <a:lnSpc>
                <a:spcPts val="3999"/>
              </a:lnSpc>
            </a:pPr>
            <a:r>
              <a:rPr lang="tr-TR" sz="6989" dirty="0">
                <a:solidFill>
                  <a:srgbClr val="35586D"/>
                </a:solidFill>
                <a:latin typeface="Antonio Bold"/>
              </a:rPr>
              <a:t>Son söz</a:t>
            </a:r>
            <a:endParaRPr lang="en-US" sz="6989" dirty="0">
              <a:solidFill>
                <a:srgbClr val="35586D"/>
              </a:solidFill>
              <a:latin typeface="Antonio Bold"/>
            </a:endParaRPr>
          </a:p>
        </p:txBody>
      </p:sp>
    </p:spTree>
  </p:cSld>
  <p:clrMapOvr>
    <a:masterClrMapping/>
  </p:clrMapOvr>
  <p:transition spd="slow">
    <p:cover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192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288447" y="2506231"/>
            <a:ext cx="6446153" cy="6446127"/>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6632" r="-6632"/>
              </a:stretch>
            </a:blipFill>
          </p:spPr>
        </p:sp>
      </p:grpSp>
      <p:grpSp>
        <p:nvGrpSpPr>
          <p:cNvPr id="10" name="Group 10"/>
          <p:cNvGrpSpPr>
            <a:grpSpLocks noChangeAspect="1"/>
          </p:cNvGrpSpPr>
          <p:nvPr/>
        </p:nvGrpSpPr>
        <p:grpSpPr>
          <a:xfrm rot="-5400000">
            <a:off x="15232320" y="6908324"/>
            <a:ext cx="1165165" cy="1310811"/>
            <a:chOff x="0" y="0"/>
            <a:chExt cx="5370413" cy="6041715"/>
          </a:xfrm>
        </p:grpSpPr>
        <p:sp>
          <p:nvSpPr>
            <p:cNvPr id="11" name="Freeform 1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3" name="Group 13"/>
          <p:cNvGrpSpPr>
            <a:grpSpLocks noChangeAspect="1"/>
          </p:cNvGrpSpPr>
          <p:nvPr/>
        </p:nvGrpSpPr>
        <p:grpSpPr>
          <a:xfrm rot="-5400000">
            <a:off x="15674791" y="7375099"/>
            <a:ext cx="997467" cy="1122151"/>
            <a:chOff x="0" y="0"/>
            <a:chExt cx="5370413" cy="6041715"/>
          </a:xfrm>
        </p:grpSpPr>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6" name="Group 16"/>
          <p:cNvGrpSpPr/>
          <p:nvPr/>
        </p:nvGrpSpPr>
        <p:grpSpPr>
          <a:xfrm rot="5400000">
            <a:off x="1746219" y="2544473"/>
            <a:ext cx="611884" cy="535399"/>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F6843"/>
            </a:solidFill>
          </p:spPr>
        </p:sp>
        <p:sp>
          <p:nvSpPr>
            <p:cNvPr id="18" name="TextBox 1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052161" y="1499792"/>
            <a:ext cx="14276965" cy="1046890"/>
          </a:xfrm>
          <a:prstGeom prst="rect">
            <a:avLst/>
          </a:prstGeom>
        </p:spPr>
        <p:txBody>
          <a:bodyPr lIns="0" tIns="0" rIns="0" bIns="0" rtlCol="0" anchor="t">
            <a:spAutoFit/>
          </a:bodyPr>
          <a:lstStyle/>
          <a:p>
            <a:pPr>
              <a:lnSpc>
                <a:spcPts val="8806"/>
              </a:lnSpc>
            </a:pPr>
            <a:r>
              <a:rPr lang="en-US" sz="6290" dirty="0">
                <a:solidFill>
                  <a:srgbClr val="35586D"/>
                </a:solidFill>
                <a:latin typeface="Antonio Bold"/>
              </a:rPr>
              <a:t>HAYAT </a:t>
            </a:r>
            <a:r>
              <a:rPr lang="tr-TR" sz="6290" dirty="0" smtClean="0">
                <a:solidFill>
                  <a:srgbClr val="35586D"/>
                </a:solidFill>
                <a:latin typeface="Antonio Bold"/>
              </a:rPr>
              <a:t>OKULU</a:t>
            </a:r>
            <a:endParaRPr lang="en-US" sz="6290" dirty="0">
              <a:solidFill>
                <a:srgbClr val="35586D"/>
              </a:solidFill>
              <a:latin typeface="Antonio Bold"/>
            </a:endParaRPr>
          </a:p>
        </p:txBody>
      </p:sp>
      <p:sp>
        <p:nvSpPr>
          <p:cNvPr id="22" name="Dikdörtgen 21"/>
          <p:cNvSpPr/>
          <p:nvPr/>
        </p:nvSpPr>
        <p:spPr>
          <a:xfrm>
            <a:off x="1544029" y="3414970"/>
            <a:ext cx="8090322" cy="5368777"/>
          </a:xfrm>
          <a:prstGeom prst="rect">
            <a:avLst/>
          </a:prstGeom>
        </p:spPr>
        <p:txBody>
          <a:bodyPr wrap="square">
            <a:spAutoFit/>
          </a:bodyPr>
          <a:lstStyle/>
          <a:p>
            <a:pPr algn="just">
              <a:lnSpc>
                <a:spcPct val="107000"/>
              </a:lnSpc>
              <a:spcAft>
                <a:spcPts val="800"/>
              </a:spcAft>
            </a:pPr>
            <a:r>
              <a:rPr lang="en-GB" sz="2800" b="1" dirty="0" err="1">
                <a:latin typeface="Arialle" panose="020B0604020202020204" charset="0"/>
                <a:ea typeface="Arialle" panose="020B0604020202020204" charset="0"/>
                <a:cs typeface="Arialle" panose="020B0604020202020204" charset="0"/>
              </a:rPr>
              <a:t>Öğrenme</a:t>
            </a:r>
            <a:r>
              <a:rPr lang="en-GB" sz="2800" b="1" dirty="0">
                <a:latin typeface="Arialle" panose="020B0604020202020204" charset="0"/>
                <a:ea typeface="Arialle" panose="020B0604020202020204" charset="0"/>
                <a:cs typeface="Arialle" panose="020B0604020202020204" charset="0"/>
              </a:rPr>
              <a:t> </a:t>
            </a:r>
            <a:r>
              <a:rPr lang="en-GB" sz="2800" b="1" dirty="0" err="1">
                <a:latin typeface="Arialle" panose="020B0604020202020204" charset="0"/>
                <a:ea typeface="Arialle" panose="020B0604020202020204" charset="0"/>
                <a:cs typeface="Arialle" panose="020B0604020202020204" charset="0"/>
              </a:rPr>
              <a:t>konusunda</a:t>
            </a:r>
            <a:r>
              <a:rPr lang="en-GB" sz="2800" b="1" dirty="0">
                <a:latin typeface="Arialle" panose="020B0604020202020204" charset="0"/>
                <a:ea typeface="Arialle" panose="020B0604020202020204" charset="0"/>
                <a:cs typeface="Arialle" panose="020B0604020202020204" charset="0"/>
              </a:rPr>
              <a:t> </a:t>
            </a:r>
            <a:r>
              <a:rPr lang="en-GB" sz="2800" b="1" dirty="0" err="1">
                <a:latin typeface="Arialle" panose="020B0604020202020204" charset="0"/>
                <a:ea typeface="Arialle" panose="020B0604020202020204" charset="0"/>
                <a:cs typeface="Arialle" panose="020B0604020202020204" charset="0"/>
              </a:rPr>
              <a:t>aklınıza</a:t>
            </a:r>
            <a:r>
              <a:rPr lang="en-GB" sz="2800" b="1" dirty="0">
                <a:latin typeface="Arialle" panose="020B0604020202020204" charset="0"/>
                <a:ea typeface="Arialle" panose="020B0604020202020204" charset="0"/>
                <a:cs typeface="Arialle" panose="020B0604020202020204" charset="0"/>
              </a:rPr>
              <a:t> </a:t>
            </a:r>
            <a:r>
              <a:rPr lang="en-GB" sz="2800" b="1" dirty="0" err="1">
                <a:latin typeface="Arialle" panose="020B0604020202020204" charset="0"/>
                <a:ea typeface="Arialle" panose="020B0604020202020204" charset="0"/>
                <a:cs typeface="Arialle" panose="020B0604020202020204" charset="0"/>
              </a:rPr>
              <a:t>gelen</a:t>
            </a:r>
            <a:r>
              <a:rPr lang="en-GB" sz="2800" b="1" dirty="0">
                <a:latin typeface="Arialle" panose="020B0604020202020204" charset="0"/>
                <a:ea typeface="Arialle" panose="020B0604020202020204" charset="0"/>
                <a:cs typeface="Arialle" panose="020B0604020202020204" charset="0"/>
              </a:rPr>
              <a:t> ilk </a:t>
            </a:r>
            <a:r>
              <a:rPr lang="en-GB" sz="2800" b="1" dirty="0" err="1">
                <a:latin typeface="Arialle" panose="020B0604020202020204" charset="0"/>
                <a:ea typeface="Arialle" panose="020B0604020202020204" charset="0"/>
                <a:cs typeface="Arialle" panose="020B0604020202020204" charset="0"/>
              </a:rPr>
              <a:t>kalıp</a:t>
            </a:r>
            <a:r>
              <a:rPr lang="en-GB" sz="2800" b="1" dirty="0">
                <a:latin typeface="Arialle" panose="020B0604020202020204" charset="0"/>
                <a:ea typeface="Arialle" panose="020B0604020202020204" charset="0"/>
                <a:cs typeface="Arialle" panose="020B0604020202020204" charset="0"/>
              </a:rPr>
              <a:t>, ilk </a:t>
            </a:r>
            <a:r>
              <a:rPr lang="en-GB" sz="2800" b="1" dirty="0" err="1">
                <a:latin typeface="Arialle" panose="020B0604020202020204" charset="0"/>
                <a:ea typeface="Arialle" panose="020B0604020202020204" charset="0"/>
                <a:cs typeface="Arialle" panose="020B0604020202020204" charset="0"/>
              </a:rPr>
              <a:t>şablon</a:t>
            </a:r>
            <a:r>
              <a:rPr lang="en-GB" sz="2800" b="1" dirty="0">
                <a:latin typeface="Arialle" panose="020B0604020202020204" charset="0"/>
                <a:ea typeface="Arialle" panose="020B0604020202020204" charset="0"/>
                <a:cs typeface="Arialle" panose="020B0604020202020204" charset="0"/>
              </a:rPr>
              <a:t> </a:t>
            </a:r>
            <a:r>
              <a:rPr lang="en-GB" sz="2800" b="1" dirty="0" err="1">
                <a:latin typeface="Arialle" panose="020B0604020202020204" charset="0"/>
                <a:ea typeface="Arialle" panose="020B0604020202020204" charset="0"/>
                <a:cs typeface="Arialle" panose="020B0604020202020204" charset="0"/>
              </a:rPr>
              <a:t>nedir</a:t>
            </a:r>
            <a:r>
              <a:rPr lang="en-GB" sz="2800" b="1"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Okulda</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öğreniriz</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değil</a:t>
            </a:r>
            <a:r>
              <a:rPr lang="en-GB" sz="2800" dirty="0">
                <a:latin typeface="Arialle" panose="020B0604020202020204" charset="0"/>
                <a:ea typeface="Arialle" panose="020B0604020202020204" charset="0"/>
                <a:cs typeface="Arialle" panose="020B0604020202020204" charset="0"/>
              </a:rPr>
              <a:t> mi? </a:t>
            </a:r>
            <a:r>
              <a:rPr lang="en-GB" sz="2800" dirty="0" err="1">
                <a:latin typeface="Arialle" panose="020B0604020202020204" charset="0"/>
                <a:ea typeface="Arialle" panose="020B0604020202020204" charset="0"/>
                <a:cs typeface="Arialle" panose="020B0604020202020204" charset="0"/>
              </a:rPr>
              <a:t>Elbette</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öyle</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öğrendiklerimizin</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bir</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kısmını</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okulda</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gördüğümüz</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dinlediğimiz</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bilgilerden</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elde</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ediyoruz</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Ancak</a:t>
            </a:r>
            <a:r>
              <a:rPr lang="en-GB" sz="2800" dirty="0">
                <a:latin typeface="Arialle" panose="020B0604020202020204" charset="0"/>
                <a:ea typeface="Arialle" panose="020B0604020202020204" charset="0"/>
                <a:cs typeface="Arialle" panose="020B0604020202020204" charset="0"/>
              </a:rPr>
              <a:t> her ne </a:t>
            </a:r>
            <a:r>
              <a:rPr lang="en-GB" sz="2800" dirty="0" err="1">
                <a:latin typeface="Arialle" panose="020B0604020202020204" charset="0"/>
                <a:ea typeface="Arialle" panose="020B0604020202020204" charset="0"/>
                <a:cs typeface="Arialle" panose="020B0604020202020204" charset="0"/>
              </a:rPr>
              <a:t>kadar</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öğrenme</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işlemi</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orada</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başlasa</a:t>
            </a:r>
            <a:r>
              <a:rPr lang="en-GB" sz="2800" dirty="0">
                <a:latin typeface="Arialle" panose="020B0604020202020204" charset="0"/>
                <a:ea typeface="Arialle" panose="020B0604020202020204" charset="0"/>
                <a:cs typeface="Arialle" panose="020B0604020202020204" charset="0"/>
              </a:rPr>
              <a:t> da, </a:t>
            </a:r>
            <a:r>
              <a:rPr lang="en-GB" sz="2800" dirty="0" err="1">
                <a:latin typeface="Arialle" panose="020B0604020202020204" charset="0"/>
                <a:ea typeface="Arialle" panose="020B0604020202020204" charset="0"/>
                <a:cs typeface="Arialle" panose="020B0604020202020204" charset="0"/>
              </a:rPr>
              <a:t>orada</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bitmiyor</a:t>
            </a:r>
            <a:r>
              <a:rPr lang="en-GB" sz="2800" dirty="0">
                <a:latin typeface="Arialle" panose="020B0604020202020204" charset="0"/>
                <a:ea typeface="Arialle" panose="020B0604020202020204" charset="0"/>
                <a:cs typeface="Arialle" panose="020B0604020202020204" charset="0"/>
              </a:rPr>
              <a:t>. </a:t>
            </a:r>
            <a:endParaRPr lang="tr-TR" sz="2800" dirty="0" smtClean="0">
              <a:latin typeface="Arialle" panose="020B0604020202020204" charset="0"/>
              <a:ea typeface="Arialle" panose="020B0604020202020204" charset="0"/>
              <a:cs typeface="Arialle" panose="020B0604020202020204" charset="0"/>
            </a:endParaRPr>
          </a:p>
          <a:p>
            <a:pPr algn="just">
              <a:lnSpc>
                <a:spcPct val="107000"/>
              </a:lnSpc>
              <a:spcAft>
                <a:spcPts val="800"/>
              </a:spcAft>
            </a:pPr>
            <a:endParaRPr lang="tr-TR" sz="2800" dirty="0">
              <a:latin typeface="Arialle" panose="020B0604020202020204" charset="0"/>
              <a:ea typeface="Arialle" panose="020B0604020202020204" charset="0"/>
              <a:cs typeface="Arialle" panose="020B0604020202020204" charset="0"/>
            </a:endParaRPr>
          </a:p>
          <a:p>
            <a:pPr algn="just">
              <a:lnSpc>
                <a:spcPct val="107000"/>
              </a:lnSpc>
              <a:spcAft>
                <a:spcPts val="800"/>
              </a:spcAft>
            </a:pPr>
            <a:r>
              <a:rPr lang="en-GB" sz="2800" dirty="0" err="1" smtClean="0">
                <a:latin typeface="Arialle" panose="020B0604020202020204" charset="0"/>
                <a:ea typeface="Arialle" panose="020B0604020202020204" charset="0"/>
                <a:cs typeface="Arialle" panose="020B0604020202020204" charset="0"/>
              </a:rPr>
              <a:t>Öğrenme</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hayatta</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tamamlanıyor</a:t>
            </a:r>
            <a:r>
              <a:rPr lang="en-GB" sz="2800" dirty="0">
                <a:latin typeface="Arialle" panose="020B0604020202020204" charset="0"/>
                <a:ea typeface="Arialle" panose="020B0604020202020204" charset="0"/>
                <a:cs typeface="Arialle" panose="020B0604020202020204" charset="0"/>
              </a:rPr>
              <a:t>. O </a:t>
            </a:r>
            <a:r>
              <a:rPr lang="en-GB" sz="2800" dirty="0" err="1">
                <a:latin typeface="Arialle" panose="020B0604020202020204" charset="0"/>
                <a:ea typeface="Arialle" panose="020B0604020202020204" charset="0"/>
                <a:cs typeface="Arialle" panose="020B0604020202020204" charset="0"/>
              </a:rPr>
              <a:t>yüzden</a:t>
            </a:r>
            <a:r>
              <a:rPr lang="en-GB" sz="2800" dirty="0">
                <a:latin typeface="Arialle" panose="020B0604020202020204" charset="0"/>
                <a:ea typeface="Arialle" panose="020B0604020202020204" charset="0"/>
                <a:cs typeface="Arialle" panose="020B0604020202020204" charset="0"/>
              </a:rPr>
              <a:t> “</a:t>
            </a:r>
            <a:r>
              <a:rPr lang="en-GB" sz="2800" b="1" dirty="0" err="1">
                <a:latin typeface="Arialle" panose="020B0604020202020204" charset="0"/>
                <a:ea typeface="Arialle" panose="020B0604020202020204" charset="0"/>
                <a:cs typeface="Arialle" panose="020B0604020202020204" charset="0"/>
              </a:rPr>
              <a:t>hayat</a:t>
            </a:r>
            <a:r>
              <a:rPr lang="en-GB" sz="2800" b="1" dirty="0">
                <a:latin typeface="Arialle" panose="020B0604020202020204" charset="0"/>
                <a:ea typeface="Arialle" panose="020B0604020202020204" charset="0"/>
                <a:cs typeface="Arialle" panose="020B0604020202020204" charset="0"/>
              </a:rPr>
              <a:t> </a:t>
            </a:r>
            <a:r>
              <a:rPr lang="en-GB" sz="2800" b="1" dirty="0" err="1">
                <a:latin typeface="Arialle" panose="020B0604020202020204" charset="0"/>
                <a:ea typeface="Arialle" panose="020B0604020202020204" charset="0"/>
                <a:cs typeface="Arialle" panose="020B0604020202020204" charset="0"/>
              </a:rPr>
              <a:t>okulu</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tabirini</a:t>
            </a:r>
            <a:r>
              <a:rPr lang="en-GB" sz="2800" dirty="0">
                <a:latin typeface="Arialle" panose="020B0604020202020204" charset="0"/>
                <a:ea typeface="Arialle" panose="020B0604020202020204" charset="0"/>
                <a:cs typeface="Arialle" panose="020B0604020202020204" charset="0"/>
              </a:rPr>
              <a:t> o </a:t>
            </a:r>
            <a:r>
              <a:rPr lang="en-GB" sz="2800" dirty="0" err="1">
                <a:latin typeface="Arialle" panose="020B0604020202020204" charset="0"/>
                <a:ea typeface="Arialle" panose="020B0604020202020204" charset="0"/>
                <a:cs typeface="Arialle" panose="020B0604020202020204" charset="0"/>
              </a:rPr>
              <a:t>yüzden</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çok</a:t>
            </a:r>
            <a:r>
              <a:rPr lang="en-GB" sz="2800" dirty="0">
                <a:latin typeface="Arialle" panose="020B0604020202020204" charset="0"/>
                <a:ea typeface="Arialle" panose="020B0604020202020204" charset="0"/>
                <a:cs typeface="Arialle" panose="020B0604020202020204" charset="0"/>
              </a:rPr>
              <a:t> </a:t>
            </a:r>
            <a:r>
              <a:rPr lang="en-GB" sz="2800" dirty="0" err="1" smtClean="0">
                <a:latin typeface="Arialle" panose="020B0604020202020204" charset="0"/>
                <a:ea typeface="Arialle" panose="020B0604020202020204" charset="0"/>
                <a:cs typeface="Arialle" panose="020B0604020202020204" charset="0"/>
              </a:rPr>
              <a:t>seviyoru</a:t>
            </a:r>
            <a:r>
              <a:rPr lang="tr-TR" sz="2800" dirty="0">
                <a:latin typeface="Arialle" panose="020B0604020202020204" charset="0"/>
                <a:ea typeface="Arialle" panose="020B0604020202020204" charset="0"/>
                <a:cs typeface="Arialle" panose="020B0604020202020204" charset="0"/>
              </a:rPr>
              <a:t>z</a:t>
            </a:r>
            <a:r>
              <a:rPr lang="en-GB" sz="2800" dirty="0" smtClean="0">
                <a:latin typeface="Arialle" panose="020B0604020202020204" charset="0"/>
                <a:ea typeface="Arialle" panose="020B0604020202020204" charset="0"/>
                <a:cs typeface="Arialle" panose="020B0604020202020204" charset="0"/>
              </a:rPr>
              <a:t> </a:t>
            </a:r>
            <a:r>
              <a:rPr lang="en-GB" sz="2800" dirty="0">
                <a:latin typeface="Arialle" panose="020B0604020202020204" charset="0"/>
                <a:ea typeface="Arialle" panose="020B0604020202020204" charset="0"/>
                <a:cs typeface="Arialle" panose="020B0604020202020204" charset="0"/>
              </a:rPr>
              <a:t>ve </a:t>
            </a:r>
            <a:r>
              <a:rPr lang="en-GB" sz="2800" dirty="0" err="1">
                <a:latin typeface="Arialle" panose="020B0604020202020204" charset="0"/>
                <a:ea typeface="Arialle" panose="020B0604020202020204" charset="0"/>
                <a:cs typeface="Arialle" panose="020B0604020202020204" charset="0"/>
              </a:rPr>
              <a:t>mezuniyet</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konuşmalarında</a:t>
            </a:r>
            <a:r>
              <a:rPr lang="en-GB" sz="2800" dirty="0">
                <a:latin typeface="Arialle" panose="020B0604020202020204" charset="0"/>
                <a:ea typeface="Arialle" panose="020B0604020202020204" charset="0"/>
                <a:cs typeface="Arialle" panose="020B0604020202020204" charset="0"/>
              </a:rPr>
              <a:t> </a:t>
            </a:r>
            <a:r>
              <a:rPr lang="tr-TR" sz="2800" dirty="0" smtClean="0">
                <a:latin typeface="Arialle" panose="020B0604020202020204" charset="0"/>
                <a:ea typeface="Arialle" panose="020B0604020202020204" charset="0"/>
                <a:cs typeface="Arialle" panose="020B0604020202020204" charset="0"/>
              </a:rPr>
              <a:t>hayatın </a:t>
            </a:r>
            <a:r>
              <a:rPr lang="en-GB" sz="2800" dirty="0" err="1" smtClean="0">
                <a:latin typeface="Arialle" panose="020B0604020202020204" charset="0"/>
                <a:ea typeface="Arialle" panose="020B0604020202020204" charset="0"/>
                <a:cs typeface="Arialle" panose="020B0604020202020204" charset="0"/>
              </a:rPr>
              <a:t>bundan</a:t>
            </a:r>
            <a:r>
              <a:rPr lang="en-GB" sz="2800" dirty="0" smtClean="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sonra</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başladığını</a:t>
            </a:r>
            <a:r>
              <a:rPr lang="en-GB" sz="2800" dirty="0">
                <a:latin typeface="Arialle" panose="020B0604020202020204" charset="0"/>
                <a:ea typeface="Arialle" panose="020B0604020202020204" charset="0"/>
                <a:cs typeface="Arialle" panose="020B0604020202020204" charset="0"/>
              </a:rPr>
              <a:t> </a:t>
            </a:r>
            <a:r>
              <a:rPr lang="en-GB" sz="2800" dirty="0" err="1">
                <a:latin typeface="Arialle" panose="020B0604020202020204" charset="0"/>
                <a:ea typeface="Arialle" panose="020B0604020202020204" charset="0"/>
                <a:cs typeface="Arialle" panose="020B0604020202020204" charset="0"/>
              </a:rPr>
              <a:t>hatırlatıyoruz</a:t>
            </a:r>
            <a:r>
              <a:rPr lang="en-GB" sz="2800" dirty="0">
                <a:latin typeface="Arialle" panose="020B0604020202020204" charset="0"/>
                <a:ea typeface="Arialle" panose="020B0604020202020204" charset="0"/>
                <a:cs typeface="Arialle" panose="020B0604020202020204" charset="0"/>
              </a:rPr>
              <a:t>.</a:t>
            </a:r>
            <a:endParaRPr lang="tr-TR" sz="2800" dirty="0">
              <a:effectLst/>
              <a:latin typeface="Arialle" panose="020B0604020202020204" charset="0"/>
              <a:ea typeface="Arialle" panose="020B0604020202020204" charset="0"/>
              <a:cs typeface="Arialle" panose="020B0604020202020204" charset="0"/>
            </a:endParaRPr>
          </a:p>
        </p:txBody>
      </p:sp>
    </p:spTree>
  </p:cSld>
  <p:clrMapOvr>
    <a:masterClrMapping/>
  </p:clrMapOvr>
  <p:transition spd="slow">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9106934">
            <a:off x="-10152946" y="-5700016"/>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9CD6B0"/>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1746219" y="2544473"/>
            <a:ext cx="611884" cy="535399"/>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5586D"/>
            </a:solidFill>
          </p:spPr>
        </p:sp>
        <p:sp>
          <p:nvSpPr>
            <p:cNvPr id="7" name="TextBox 7"/>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018935" y="961178"/>
            <a:ext cx="14456615" cy="1256754"/>
          </a:xfrm>
          <a:prstGeom prst="rect">
            <a:avLst/>
          </a:prstGeom>
        </p:spPr>
        <p:txBody>
          <a:bodyPr wrap="square" lIns="0" tIns="0" rIns="0" bIns="0" rtlCol="0" anchor="t">
            <a:spAutoFit/>
          </a:bodyPr>
          <a:lstStyle/>
          <a:p>
            <a:pPr>
              <a:lnSpc>
                <a:spcPts val="9785"/>
              </a:lnSpc>
            </a:pPr>
            <a:r>
              <a:rPr lang="en-US" sz="6989" dirty="0">
                <a:solidFill>
                  <a:srgbClr val="35586D"/>
                </a:solidFill>
                <a:latin typeface="Antonio Bold"/>
              </a:rPr>
              <a:t>Hayat </a:t>
            </a:r>
            <a:r>
              <a:rPr lang="en-US" sz="6989" dirty="0" smtClean="0">
                <a:solidFill>
                  <a:srgbClr val="35586D"/>
                </a:solidFill>
                <a:latin typeface="Antonio Bold"/>
              </a:rPr>
              <a:t>Me</a:t>
            </a:r>
            <a:r>
              <a:rPr lang="tr-TR" sz="6989" dirty="0" smtClean="0">
                <a:solidFill>
                  <a:srgbClr val="35586D"/>
                </a:solidFill>
                <a:latin typeface="Antonio Bold"/>
              </a:rPr>
              <a:t>k</a:t>
            </a:r>
            <a:r>
              <a:rPr lang="en-US" sz="6989" dirty="0" err="1" smtClean="0">
                <a:solidFill>
                  <a:srgbClr val="35586D"/>
                </a:solidFill>
                <a:latin typeface="Antonio Bold"/>
              </a:rPr>
              <a:t>tebin</a:t>
            </a:r>
            <a:r>
              <a:rPr lang="tr-TR" sz="6989" dirty="0" smtClean="0">
                <a:solidFill>
                  <a:srgbClr val="35586D"/>
                </a:solidFill>
                <a:latin typeface="Antonio Bold"/>
              </a:rPr>
              <a:t>den</a:t>
            </a:r>
            <a:r>
              <a:rPr lang="en-US" sz="6989" dirty="0" smtClean="0">
                <a:solidFill>
                  <a:srgbClr val="35586D"/>
                </a:solidFill>
                <a:latin typeface="Antonio Bold"/>
              </a:rPr>
              <a:t> </a:t>
            </a:r>
            <a:r>
              <a:rPr lang="en-US" sz="6989" dirty="0" err="1" smtClean="0">
                <a:solidFill>
                  <a:srgbClr val="35586D"/>
                </a:solidFill>
                <a:latin typeface="Antonio Bold"/>
              </a:rPr>
              <a:t>Mezun</a:t>
            </a:r>
            <a:r>
              <a:rPr lang="tr-TR" sz="6989" dirty="0" err="1" smtClean="0">
                <a:solidFill>
                  <a:srgbClr val="35586D"/>
                </a:solidFill>
                <a:latin typeface="Antonio Bold"/>
              </a:rPr>
              <a:t>lar</a:t>
            </a:r>
            <a:r>
              <a:rPr lang="en-US" sz="6989" dirty="0" smtClean="0">
                <a:solidFill>
                  <a:srgbClr val="35586D"/>
                </a:solidFill>
                <a:latin typeface="Antonio Bold"/>
              </a:rPr>
              <a:t> </a:t>
            </a:r>
            <a:r>
              <a:rPr lang="en-US" sz="6989" dirty="0">
                <a:solidFill>
                  <a:srgbClr val="35586D"/>
                </a:solidFill>
                <a:latin typeface="Antonio Bold"/>
              </a:rPr>
              <a:t>(</a:t>
            </a:r>
            <a:r>
              <a:rPr lang="en-US" sz="6989" dirty="0" err="1">
                <a:solidFill>
                  <a:srgbClr val="35586D"/>
                </a:solidFill>
                <a:latin typeface="Antonio Bold"/>
              </a:rPr>
              <a:t>Alaylılar</a:t>
            </a:r>
            <a:r>
              <a:rPr lang="en-US" sz="6989" dirty="0">
                <a:solidFill>
                  <a:srgbClr val="35586D"/>
                </a:solidFill>
                <a:latin typeface="Antonio Bold"/>
              </a:rPr>
              <a:t>)</a:t>
            </a:r>
          </a:p>
        </p:txBody>
      </p:sp>
      <p:grpSp>
        <p:nvGrpSpPr>
          <p:cNvPr id="9" name="Group 9"/>
          <p:cNvGrpSpPr>
            <a:grpSpLocks noChangeAspect="1"/>
          </p:cNvGrpSpPr>
          <p:nvPr/>
        </p:nvGrpSpPr>
        <p:grpSpPr>
          <a:xfrm rot="-5797607">
            <a:off x="15447880" y="1509526"/>
            <a:ext cx="347718" cy="391182"/>
            <a:chOff x="0" y="0"/>
            <a:chExt cx="5370413" cy="6041715"/>
          </a:xfrm>
        </p:grpSpPr>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1" name="Freeform 1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2" name="Group 12"/>
          <p:cNvGrpSpPr>
            <a:grpSpLocks noChangeAspect="1"/>
          </p:cNvGrpSpPr>
          <p:nvPr/>
        </p:nvGrpSpPr>
        <p:grpSpPr>
          <a:xfrm rot="-8645281">
            <a:off x="16198382" y="1314765"/>
            <a:ext cx="297672" cy="334881"/>
            <a:chOff x="0" y="0"/>
            <a:chExt cx="5370413" cy="6041715"/>
          </a:xfrm>
        </p:grpSpPr>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5" name="Group 15"/>
          <p:cNvGrpSpPr>
            <a:grpSpLocks noChangeAspect="1"/>
          </p:cNvGrpSpPr>
          <p:nvPr/>
        </p:nvGrpSpPr>
        <p:grpSpPr>
          <a:xfrm rot="-662314">
            <a:off x="15963702" y="2421821"/>
            <a:ext cx="297672" cy="334881"/>
            <a:chOff x="0" y="0"/>
            <a:chExt cx="5370413" cy="6041715"/>
          </a:xfrm>
        </p:grpSpPr>
        <p:sp>
          <p:nvSpPr>
            <p:cNvPr id="16" name="Freeform 1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18" name="Group 18"/>
          <p:cNvGrpSpPr>
            <a:grpSpLocks noChangeAspect="1"/>
          </p:cNvGrpSpPr>
          <p:nvPr/>
        </p:nvGrpSpPr>
        <p:grpSpPr>
          <a:xfrm rot="1567620">
            <a:off x="15002643" y="2310640"/>
            <a:ext cx="347718" cy="391182"/>
            <a:chOff x="0" y="0"/>
            <a:chExt cx="5370413" cy="6041715"/>
          </a:xfrm>
        </p:grpSpPr>
        <p:sp>
          <p:nvSpPr>
            <p:cNvPr id="19" name="Freeform 1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1" name="Group 21"/>
          <p:cNvGrpSpPr>
            <a:grpSpLocks noChangeAspect="1"/>
          </p:cNvGrpSpPr>
          <p:nvPr/>
        </p:nvGrpSpPr>
        <p:grpSpPr>
          <a:xfrm rot="-3761210">
            <a:off x="14749082" y="2960812"/>
            <a:ext cx="347718" cy="391182"/>
            <a:chOff x="0" y="0"/>
            <a:chExt cx="5370413" cy="6041715"/>
          </a:xfrm>
        </p:grpSpPr>
        <p:sp>
          <p:nvSpPr>
            <p:cNvPr id="22" name="Freeform 2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24" name="Group 24"/>
          <p:cNvGrpSpPr>
            <a:grpSpLocks noChangeAspect="1"/>
          </p:cNvGrpSpPr>
          <p:nvPr/>
        </p:nvGrpSpPr>
        <p:grpSpPr>
          <a:xfrm>
            <a:off x="10669" y="3380608"/>
            <a:ext cx="4447357" cy="4470058"/>
            <a:chOff x="0" y="0"/>
            <a:chExt cx="4282440" cy="3708400"/>
          </a:xfrm>
        </p:grpSpPr>
        <p:sp>
          <p:nvSpPr>
            <p:cNvPr id="25" name="Freeform 2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t="-9816" b="-9816"/>
              </a:stretch>
            </a:blipFill>
          </p:spPr>
        </p:sp>
      </p:grpSp>
      <p:grpSp>
        <p:nvGrpSpPr>
          <p:cNvPr id="26" name="Group 26"/>
          <p:cNvGrpSpPr>
            <a:grpSpLocks noChangeAspect="1"/>
          </p:cNvGrpSpPr>
          <p:nvPr/>
        </p:nvGrpSpPr>
        <p:grpSpPr>
          <a:xfrm>
            <a:off x="4481519" y="3252383"/>
            <a:ext cx="4252091" cy="4470058"/>
            <a:chOff x="0" y="0"/>
            <a:chExt cx="4282440" cy="3708400"/>
          </a:xfrm>
        </p:grpSpPr>
        <p:sp>
          <p:nvSpPr>
            <p:cNvPr id="27" name="Freeform 2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29185" b="-29185"/>
              </a:stretch>
            </a:blipFill>
          </p:spPr>
        </p:sp>
      </p:grpSp>
      <p:grpSp>
        <p:nvGrpSpPr>
          <p:cNvPr id="28" name="Group 28"/>
          <p:cNvGrpSpPr>
            <a:grpSpLocks noChangeAspect="1"/>
          </p:cNvGrpSpPr>
          <p:nvPr/>
        </p:nvGrpSpPr>
        <p:grpSpPr>
          <a:xfrm>
            <a:off x="8733610" y="3283454"/>
            <a:ext cx="4678252" cy="4417677"/>
            <a:chOff x="0" y="0"/>
            <a:chExt cx="4282440" cy="3708400"/>
          </a:xfrm>
        </p:grpSpPr>
        <p:sp>
          <p:nvSpPr>
            <p:cNvPr id="29" name="Freeform 2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9389" b="-9389"/>
              </a:stretch>
            </a:blipFill>
          </p:spPr>
        </p:sp>
      </p:grpSp>
      <p:grpSp>
        <p:nvGrpSpPr>
          <p:cNvPr id="30" name="Group 30"/>
          <p:cNvGrpSpPr>
            <a:grpSpLocks noChangeAspect="1"/>
          </p:cNvGrpSpPr>
          <p:nvPr/>
        </p:nvGrpSpPr>
        <p:grpSpPr>
          <a:xfrm>
            <a:off x="13427407" y="3447764"/>
            <a:ext cx="4677399" cy="4089058"/>
            <a:chOff x="0" y="0"/>
            <a:chExt cx="4282440" cy="3708400"/>
          </a:xfrm>
        </p:grpSpPr>
        <p:sp>
          <p:nvSpPr>
            <p:cNvPr id="31" name="Freeform 3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3220" r="-3220"/>
              </a:stretch>
            </a:blipFill>
          </p:spPr>
        </p:sp>
      </p:grpSp>
      <p:sp>
        <p:nvSpPr>
          <p:cNvPr id="32" name="TextBox 32"/>
          <p:cNvSpPr txBox="1"/>
          <p:nvPr/>
        </p:nvSpPr>
        <p:spPr>
          <a:xfrm>
            <a:off x="762804" y="8319581"/>
            <a:ext cx="2674320" cy="294953"/>
          </a:xfrm>
          <a:prstGeom prst="rect">
            <a:avLst/>
          </a:prstGeom>
        </p:spPr>
        <p:txBody>
          <a:bodyPr wrap="square" lIns="0" tIns="0" rIns="0" bIns="0" rtlCol="0" anchor="t">
            <a:spAutoFit/>
          </a:bodyPr>
          <a:lstStyle/>
          <a:p>
            <a:pPr algn="ctr">
              <a:lnSpc>
                <a:spcPts val="2265"/>
              </a:lnSpc>
            </a:pPr>
            <a:r>
              <a:rPr lang="en-US" sz="1618" dirty="0">
                <a:solidFill>
                  <a:srgbClr val="313131"/>
                </a:solidFill>
                <a:latin typeface="Archivo Black"/>
              </a:rPr>
              <a:t>Bill Gates</a:t>
            </a:r>
          </a:p>
        </p:txBody>
      </p:sp>
      <p:sp>
        <p:nvSpPr>
          <p:cNvPr id="33" name="TextBox 33"/>
          <p:cNvSpPr txBox="1"/>
          <p:nvPr/>
        </p:nvSpPr>
        <p:spPr>
          <a:xfrm rot="10800000" flipV="1">
            <a:off x="5536689" y="8109174"/>
            <a:ext cx="2650809" cy="294605"/>
          </a:xfrm>
          <a:prstGeom prst="rect">
            <a:avLst/>
          </a:prstGeom>
        </p:spPr>
        <p:txBody>
          <a:bodyPr wrap="square" lIns="0" tIns="0" rIns="0" bIns="0" rtlCol="0" anchor="t">
            <a:spAutoFit/>
          </a:bodyPr>
          <a:lstStyle/>
          <a:p>
            <a:pPr algn="ctr">
              <a:lnSpc>
                <a:spcPts val="2265"/>
              </a:lnSpc>
            </a:pPr>
            <a:r>
              <a:rPr lang="en-US" sz="1618" dirty="0">
                <a:solidFill>
                  <a:srgbClr val="313131"/>
                </a:solidFill>
                <a:latin typeface="Archivo Black"/>
              </a:rPr>
              <a:t>Steve Jobs</a:t>
            </a:r>
          </a:p>
        </p:txBody>
      </p:sp>
      <p:sp>
        <p:nvSpPr>
          <p:cNvPr id="34" name="TextBox 34"/>
          <p:cNvSpPr txBox="1"/>
          <p:nvPr/>
        </p:nvSpPr>
        <p:spPr>
          <a:xfrm>
            <a:off x="9903860" y="8151291"/>
            <a:ext cx="2712562" cy="283264"/>
          </a:xfrm>
          <a:prstGeom prst="rect">
            <a:avLst/>
          </a:prstGeom>
        </p:spPr>
        <p:txBody>
          <a:bodyPr lIns="0" tIns="0" rIns="0" bIns="0" rtlCol="0" anchor="t">
            <a:spAutoFit/>
          </a:bodyPr>
          <a:lstStyle/>
          <a:p>
            <a:pPr algn="ctr">
              <a:lnSpc>
                <a:spcPts val="2265"/>
              </a:lnSpc>
            </a:pPr>
            <a:r>
              <a:rPr lang="en-US" sz="1618" dirty="0">
                <a:solidFill>
                  <a:srgbClr val="313131"/>
                </a:solidFill>
                <a:latin typeface="Archivo Black"/>
              </a:rPr>
              <a:t>Mark Zuckerberg</a:t>
            </a:r>
          </a:p>
        </p:txBody>
      </p:sp>
      <p:sp>
        <p:nvSpPr>
          <p:cNvPr id="35" name="TextBox 35"/>
          <p:cNvSpPr txBox="1"/>
          <p:nvPr/>
        </p:nvSpPr>
        <p:spPr>
          <a:xfrm>
            <a:off x="13398337" y="8024048"/>
            <a:ext cx="2712562" cy="283264"/>
          </a:xfrm>
          <a:prstGeom prst="rect">
            <a:avLst/>
          </a:prstGeom>
        </p:spPr>
        <p:txBody>
          <a:bodyPr lIns="0" tIns="0" rIns="0" bIns="0" rtlCol="0" anchor="t">
            <a:spAutoFit/>
          </a:bodyPr>
          <a:lstStyle/>
          <a:p>
            <a:pPr algn="ctr">
              <a:lnSpc>
                <a:spcPts val="2265"/>
              </a:lnSpc>
            </a:pPr>
            <a:r>
              <a:rPr lang="en-US" sz="1618" dirty="0">
                <a:solidFill>
                  <a:srgbClr val="313131"/>
                </a:solidFill>
                <a:latin typeface="Archivo Black"/>
              </a:rPr>
              <a:t>Elon Musk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AD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288447" y="2506231"/>
            <a:ext cx="6446153" cy="6446127"/>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6632" r="-6632"/>
              </a:stretch>
            </a:blipFill>
          </p:spPr>
        </p:sp>
      </p:grpSp>
      <p:grpSp>
        <p:nvGrpSpPr>
          <p:cNvPr id="10" name="Group 10"/>
          <p:cNvGrpSpPr>
            <a:grpSpLocks noChangeAspect="1"/>
          </p:cNvGrpSpPr>
          <p:nvPr/>
        </p:nvGrpSpPr>
        <p:grpSpPr>
          <a:xfrm rot="-5400000">
            <a:off x="15232320" y="6908324"/>
            <a:ext cx="1165165" cy="1310811"/>
            <a:chOff x="0" y="0"/>
            <a:chExt cx="5370413" cy="6041715"/>
          </a:xfrm>
        </p:grpSpPr>
        <p:sp>
          <p:nvSpPr>
            <p:cNvPr id="11" name="Freeform 1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3" name="Group 13"/>
          <p:cNvGrpSpPr>
            <a:grpSpLocks noChangeAspect="1"/>
          </p:cNvGrpSpPr>
          <p:nvPr/>
        </p:nvGrpSpPr>
        <p:grpSpPr>
          <a:xfrm rot="-5400000">
            <a:off x="15674791" y="7375099"/>
            <a:ext cx="997467" cy="1122151"/>
            <a:chOff x="0" y="0"/>
            <a:chExt cx="5370413" cy="6041715"/>
          </a:xfrm>
        </p:grpSpPr>
        <p:sp>
          <p:nvSpPr>
            <p:cNvPr id="14" name="Freeform 1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5" name="Freeform 15"/>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grpSp>
        <p:nvGrpSpPr>
          <p:cNvPr id="16" name="Group 16"/>
          <p:cNvGrpSpPr/>
          <p:nvPr/>
        </p:nvGrpSpPr>
        <p:grpSpPr>
          <a:xfrm rot="5400000">
            <a:off x="1347436" y="7903710"/>
            <a:ext cx="530312" cy="730138"/>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F6843"/>
            </a:solidFill>
          </p:spPr>
        </p:sp>
        <p:sp>
          <p:nvSpPr>
            <p:cNvPr id="18" name="TextBox 1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2052161" y="1499792"/>
            <a:ext cx="14276965" cy="1088009"/>
          </a:xfrm>
          <a:prstGeom prst="rect">
            <a:avLst/>
          </a:prstGeom>
        </p:spPr>
        <p:txBody>
          <a:bodyPr lIns="0" tIns="0" rIns="0" bIns="0" rtlCol="0" anchor="t">
            <a:spAutoFit/>
          </a:bodyPr>
          <a:lstStyle/>
          <a:p>
            <a:pPr>
              <a:lnSpc>
                <a:spcPts val="8806"/>
              </a:lnSpc>
            </a:pPr>
            <a:r>
              <a:rPr lang="en-US" sz="6290" dirty="0">
                <a:solidFill>
                  <a:srgbClr val="35586D"/>
                </a:solidFill>
                <a:latin typeface="Antonio Bold"/>
              </a:rPr>
              <a:t>HAYAT BOYU ÖĞRENME-BEŞİKTEN MEZARA EĞİTİM</a:t>
            </a:r>
          </a:p>
        </p:txBody>
      </p:sp>
      <p:sp>
        <p:nvSpPr>
          <p:cNvPr id="20" name="TextBox 20"/>
          <p:cNvSpPr txBox="1"/>
          <p:nvPr/>
        </p:nvSpPr>
        <p:spPr>
          <a:xfrm>
            <a:off x="1307333" y="2973930"/>
            <a:ext cx="8776630" cy="5501506"/>
          </a:xfrm>
          <a:prstGeom prst="rect">
            <a:avLst/>
          </a:prstGeom>
        </p:spPr>
        <p:txBody>
          <a:bodyPr wrap="square" lIns="0" tIns="0" rIns="0" bIns="0" rtlCol="0" anchor="t">
            <a:spAutoFit/>
          </a:bodyPr>
          <a:lstStyle/>
          <a:p>
            <a:pPr algn="just">
              <a:lnSpc>
                <a:spcPts val="3919"/>
              </a:lnSpc>
            </a:pPr>
            <a:r>
              <a:rPr lang="tr-TR" sz="2799" dirty="0" err="1">
                <a:solidFill>
                  <a:srgbClr val="000000"/>
                </a:solidFill>
                <a:latin typeface="Arialle"/>
              </a:rPr>
              <a:t>O</a:t>
            </a:r>
            <a:r>
              <a:rPr lang="en-US" sz="2799" dirty="0" err="1" smtClean="0">
                <a:solidFill>
                  <a:srgbClr val="000000"/>
                </a:solidFill>
                <a:latin typeface="Arialle"/>
              </a:rPr>
              <a:t>kullar</a:t>
            </a:r>
            <a:r>
              <a:rPr lang="en-US" sz="2799" dirty="0" smtClean="0">
                <a:solidFill>
                  <a:srgbClr val="000000"/>
                </a:solidFill>
                <a:latin typeface="Arialle"/>
              </a:rPr>
              <a:t> </a:t>
            </a:r>
            <a:r>
              <a:rPr lang="en-US" sz="2799" dirty="0" err="1">
                <a:solidFill>
                  <a:srgbClr val="000000"/>
                </a:solidFill>
                <a:latin typeface="Arialle"/>
              </a:rPr>
              <a:t>ile</a:t>
            </a:r>
            <a:r>
              <a:rPr lang="en-US" sz="2799" dirty="0">
                <a:solidFill>
                  <a:srgbClr val="000000"/>
                </a:solidFill>
                <a:latin typeface="Arialle"/>
              </a:rPr>
              <a:t> </a:t>
            </a:r>
            <a:r>
              <a:rPr lang="en-US" sz="2799" dirty="0" err="1">
                <a:solidFill>
                  <a:srgbClr val="000000"/>
                </a:solidFill>
                <a:latin typeface="Arialle"/>
              </a:rPr>
              <a:t>sınırlı</a:t>
            </a:r>
            <a:r>
              <a:rPr lang="en-US" sz="2799" dirty="0">
                <a:solidFill>
                  <a:srgbClr val="000000"/>
                </a:solidFill>
                <a:latin typeface="Arialle"/>
              </a:rPr>
              <a:t> </a:t>
            </a:r>
            <a:r>
              <a:rPr lang="en-US" sz="2799" dirty="0" err="1">
                <a:solidFill>
                  <a:srgbClr val="000000"/>
                </a:solidFill>
                <a:latin typeface="Arialle"/>
              </a:rPr>
              <a:t>kalmayan</a:t>
            </a:r>
            <a:r>
              <a:rPr lang="en-US" sz="2799" dirty="0">
                <a:solidFill>
                  <a:srgbClr val="000000"/>
                </a:solidFill>
                <a:latin typeface="Arialle"/>
              </a:rPr>
              <a:t>; </a:t>
            </a:r>
            <a:r>
              <a:rPr lang="en-US" sz="2799" dirty="0" err="1">
                <a:solidFill>
                  <a:srgbClr val="000000"/>
                </a:solidFill>
                <a:latin typeface="Arialle"/>
              </a:rPr>
              <a:t>evde</a:t>
            </a:r>
            <a:r>
              <a:rPr lang="en-US" sz="2799" dirty="0">
                <a:solidFill>
                  <a:srgbClr val="000000"/>
                </a:solidFill>
                <a:latin typeface="Arialle"/>
              </a:rPr>
              <a:t>, </a:t>
            </a:r>
            <a:r>
              <a:rPr lang="en-US" sz="2799" dirty="0" err="1">
                <a:solidFill>
                  <a:srgbClr val="000000"/>
                </a:solidFill>
                <a:latin typeface="Arialle"/>
              </a:rPr>
              <a:t>işte</a:t>
            </a:r>
            <a:r>
              <a:rPr lang="en-US" sz="2799" dirty="0">
                <a:solidFill>
                  <a:srgbClr val="000000"/>
                </a:solidFill>
                <a:latin typeface="Arialle"/>
              </a:rPr>
              <a:t>, </a:t>
            </a:r>
            <a:r>
              <a:rPr lang="en-US" sz="2799" dirty="0" err="1">
                <a:solidFill>
                  <a:srgbClr val="000000"/>
                </a:solidFill>
                <a:latin typeface="Arialle"/>
              </a:rPr>
              <a:t>hayatın</a:t>
            </a:r>
            <a:r>
              <a:rPr lang="en-US" sz="2799" dirty="0">
                <a:solidFill>
                  <a:srgbClr val="000000"/>
                </a:solidFill>
                <a:latin typeface="Arialle"/>
              </a:rPr>
              <a:t> her alanında </a:t>
            </a:r>
            <a:r>
              <a:rPr lang="en-US" sz="2799" dirty="0" err="1">
                <a:solidFill>
                  <a:srgbClr val="000000"/>
                </a:solidFill>
                <a:latin typeface="Arialle"/>
              </a:rPr>
              <a:t>gerçekleşebilen</a:t>
            </a:r>
            <a:r>
              <a:rPr lang="en-US" sz="2799" dirty="0">
                <a:solidFill>
                  <a:srgbClr val="000000"/>
                </a:solidFill>
                <a:latin typeface="Arialle"/>
              </a:rPr>
              <a:t>; </a:t>
            </a:r>
            <a:r>
              <a:rPr lang="en-US" sz="2799" dirty="0" err="1">
                <a:solidFill>
                  <a:srgbClr val="000000"/>
                </a:solidFill>
                <a:latin typeface="Arialle"/>
              </a:rPr>
              <a:t>öğrenmenin</a:t>
            </a:r>
            <a:r>
              <a:rPr lang="en-US" sz="2799" dirty="0">
                <a:solidFill>
                  <a:srgbClr val="000000"/>
                </a:solidFill>
                <a:latin typeface="Arialle"/>
              </a:rPr>
              <a:t> </a:t>
            </a:r>
            <a:r>
              <a:rPr lang="en-US" sz="2799" dirty="0" err="1">
                <a:solidFill>
                  <a:srgbClr val="000000"/>
                </a:solidFill>
                <a:latin typeface="Arialle"/>
              </a:rPr>
              <a:t>yaş</a:t>
            </a:r>
            <a:r>
              <a:rPr lang="en-US" sz="2799" dirty="0">
                <a:solidFill>
                  <a:srgbClr val="000000"/>
                </a:solidFill>
                <a:latin typeface="Arialle"/>
              </a:rPr>
              <a:t>, </a:t>
            </a:r>
            <a:r>
              <a:rPr lang="en-US" sz="2799" dirty="0" err="1">
                <a:solidFill>
                  <a:srgbClr val="000000"/>
                </a:solidFill>
                <a:latin typeface="Arialle"/>
              </a:rPr>
              <a:t>sosyal</a:t>
            </a:r>
            <a:r>
              <a:rPr lang="en-US" sz="2799" dirty="0">
                <a:solidFill>
                  <a:srgbClr val="000000"/>
                </a:solidFill>
                <a:latin typeface="Arialle"/>
              </a:rPr>
              <a:t>, </a:t>
            </a:r>
            <a:r>
              <a:rPr lang="en-US" sz="2799" dirty="0" err="1">
                <a:solidFill>
                  <a:srgbClr val="000000"/>
                </a:solidFill>
                <a:latin typeface="Arialle"/>
              </a:rPr>
              <a:t>ekonomik</a:t>
            </a:r>
            <a:r>
              <a:rPr lang="en-US" sz="2799" dirty="0">
                <a:solidFill>
                  <a:srgbClr val="000000"/>
                </a:solidFill>
                <a:latin typeface="Arialle"/>
              </a:rPr>
              <a:t> </a:t>
            </a:r>
            <a:r>
              <a:rPr lang="en-US" sz="2799" dirty="0" err="1">
                <a:solidFill>
                  <a:srgbClr val="000000"/>
                </a:solidFill>
                <a:latin typeface="Arialle"/>
              </a:rPr>
              <a:t>statü</a:t>
            </a:r>
            <a:r>
              <a:rPr lang="en-US" sz="2799" dirty="0">
                <a:solidFill>
                  <a:srgbClr val="000000"/>
                </a:solidFill>
                <a:latin typeface="Arialle"/>
              </a:rPr>
              <a:t> ve </a:t>
            </a:r>
            <a:r>
              <a:rPr lang="en-US" sz="2799" dirty="0" err="1">
                <a:solidFill>
                  <a:srgbClr val="000000"/>
                </a:solidFill>
                <a:latin typeface="Arialle"/>
              </a:rPr>
              <a:t>eğitim</a:t>
            </a:r>
            <a:r>
              <a:rPr lang="en-US" sz="2799" dirty="0">
                <a:solidFill>
                  <a:srgbClr val="000000"/>
                </a:solidFill>
                <a:latin typeface="Arialle"/>
              </a:rPr>
              <a:t> </a:t>
            </a:r>
            <a:r>
              <a:rPr lang="en-US" sz="2799" dirty="0" err="1">
                <a:solidFill>
                  <a:srgbClr val="000000"/>
                </a:solidFill>
                <a:latin typeface="Arialle"/>
              </a:rPr>
              <a:t>seviyesine</a:t>
            </a:r>
            <a:r>
              <a:rPr lang="en-US" sz="2799" dirty="0">
                <a:solidFill>
                  <a:srgbClr val="000000"/>
                </a:solidFill>
                <a:latin typeface="Arialle"/>
              </a:rPr>
              <a:t> </a:t>
            </a:r>
            <a:r>
              <a:rPr lang="en-US" sz="2799" dirty="0" err="1">
                <a:solidFill>
                  <a:srgbClr val="000000"/>
                </a:solidFill>
                <a:latin typeface="Arialle"/>
              </a:rPr>
              <a:t>bakılmaksızın</a:t>
            </a:r>
            <a:r>
              <a:rPr lang="en-US" sz="2799" dirty="0">
                <a:solidFill>
                  <a:srgbClr val="000000"/>
                </a:solidFill>
                <a:latin typeface="Arialle"/>
              </a:rPr>
              <a:t>, </a:t>
            </a:r>
            <a:r>
              <a:rPr lang="en-US" sz="2799" dirty="0" err="1">
                <a:solidFill>
                  <a:srgbClr val="000000"/>
                </a:solidFill>
                <a:latin typeface="Arialle"/>
              </a:rPr>
              <a:t>herhangi</a:t>
            </a:r>
            <a:r>
              <a:rPr lang="en-US" sz="2799" dirty="0">
                <a:solidFill>
                  <a:srgbClr val="000000"/>
                </a:solidFill>
                <a:latin typeface="Arialle"/>
              </a:rPr>
              <a:t> </a:t>
            </a:r>
            <a:r>
              <a:rPr lang="en-US" sz="2799" dirty="0" err="1">
                <a:solidFill>
                  <a:srgbClr val="000000"/>
                </a:solidFill>
                <a:latin typeface="Arialle"/>
              </a:rPr>
              <a:t>bir</a:t>
            </a:r>
            <a:r>
              <a:rPr lang="en-US" sz="2799" dirty="0">
                <a:solidFill>
                  <a:srgbClr val="000000"/>
                </a:solidFill>
                <a:latin typeface="Arialle"/>
              </a:rPr>
              <a:t> </a:t>
            </a:r>
            <a:r>
              <a:rPr lang="en-US" sz="2799" dirty="0" err="1">
                <a:solidFill>
                  <a:srgbClr val="000000"/>
                </a:solidFill>
                <a:latin typeface="Arialle"/>
              </a:rPr>
              <a:t>engel</a:t>
            </a:r>
            <a:r>
              <a:rPr lang="en-US" sz="2799" dirty="0">
                <a:solidFill>
                  <a:srgbClr val="000000"/>
                </a:solidFill>
                <a:latin typeface="Arialle"/>
              </a:rPr>
              <a:t> </a:t>
            </a:r>
            <a:r>
              <a:rPr lang="en-US" sz="2799" dirty="0" err="1">
                <a:solidFill>
                  <a:srgbClr val="000000"/>
                </a:solidFill>
                <a:latin typeface="Arialle"/>
              </a:rPr>
              <a:t>olmadan</a:t>
            </a:r>
            <a:r>
              <a:rPr lang="en-US" sz="2799" dirty="0">
                <a:solidFill>
                  <a:srgbClr val="000000"/>
                </a:solidFill>
                <a:latin typeface="Arialle"/>
              </a:rPr>
              <a:t> </a:t>
            </a:r>
            <a:r>
              <a:rPr lang="en-US" sz="2799" dirty="0" err="1">
                <a:solidFill>
                  <a:srgbClr val="000000"/>
                </a:solidFill>
                <a:latin typeface="Arialle"/>
              </a:rPr>
              <a:t>sürdürülebileceğini</a:t>
            </a:r>
            <a:r>
              <a:rPr lang="en-US" sz="2799" dirty="0">
                <a:solidFill>
                  <a:srgbClr val="000000"/>
                </a:solidFill>
                <a:latin typeface="Arialle"/>
              </a:rPr>
              <a:t> </a:t>
            </a:r>
            <a:r>
              <a:rPr lang="en-US" sz="2799" dirty="0" err="1">
                <a:solidFill>
                  <a:srgbClr val="000000"/>
                </a:solidFill>
                <a:latin typeface="Arialle"/>
              </a:rPr>
              <a:t>gösteren</a:t>
            </a:r>
            <a:r>
              <a:rPr lang="en-US" sz="2799" dirty="0">
                <a:solidFill>
                  <a:srgbClr val="000000"/>
                </a:solidFill>
                <a:latin typeface="Arialle"/>
              </a:rPr>
              <a:t> </a:t>
            </a:r>
            <a:r>
              <a:rPr lang="en-US" sz="2799" dirty="0" err="1">
                <a:solidFill>
                  <a:srgbClr val="000000"/>
                </a:solidFill>
                <a:latin typeface="Arialle"/>
              </a:rPr>
              <a:t>temel</a:t>
            </a:r>
            <a:r>
              <a:rPr lang="en-US" sz="2799" dirty="0">
                <a:solidFill>
                  <a:srgbClr val="000000"/>
                </a:solidFill>
                <a:latin typeface="Arialle"/>
              </a:rPr>
              <a:t> </a:t>
            </a:r>
            <a:r>
              <a:rPr lang="en-US" sz="2799" dirty="0" err="1">
                <a:solidFill>
                  <a:srgbClr val="000000"/>
                </a:solidFill>
                <a:latin typeface="Arialle"/>
              </a:rPr>
              <a:t>kavramlardan</a:t>
            </a:r>
            <a:r>
              <a:rPr lang="en-US" sz="2799" dirty="0">
                <a:solidFill>
                  <a:srgbClr val="000000"/>
                </a:solidFill>
                <a:latin typeface="Arialle"/>
              </a:rPr>
              <a:t> </a:t>
            </a:r>
            <a:r>
              <a:rPr lang="en-US" sz="2799" dirty="0" err="1" smtClean="0">
                <a:solidFill>
                  <a:srgbClr val="000000"/>
                </a:solidFill>
                <a:latin typeface="Arialle"/>
              </a:rPr>
              <a:t>biridir</a:t>
            </a:r>
            <a:r>
              <a:rPr lang="en-US" sz="2799" dirty="0" smtClean="0">
                <a:solidFill>
                  <a:srgbClr val="000000"/>
                </a:solidFill>
                <a:latin typeface="Arialle"/>
              </a:rPr>
              <a:t>.</a:t>
            </a:r>
            <a:r>
              <a:rPr lang="tr-TR" sz="2799" dirty="0" smtClean="0">
                <a:solidFill>
                  <a:srgbClr val="000000"/>
                </a:solidFill>
                <a:latin typeface="Arialle"/>
              </a:rPr>
              <a:t> </a:t>
            </a:r>
            <a:r>
              <a:rPr lang="en-US" sz="2799" dirty="0" err="1" smtClean="0">
                <a:solidFill>
                  <a:srgbClr val="000000"/>
                </a:solidFill>
                <a:latin typeface="Arialle"/>
              </a:rPr>
              <a:t>Bireylerin</a:t>
            </a:r>
            <a:r>
              <a:rPr lang="en-US" sz="2799" dirty="0" smtClean="0">
                <a:solidFill>
                  <a:srgbClr val="000000"/>
                </a:solidFill>
                <a:latin typeface="Arialle"/>
              </a:rPr>
              <a:t> </a:t>
            </a:r>
            <a:r>
              <a:rPr lang="en-US" sz="2799" dirty="0" err="1">
                <a:solidFill>
                  <a:srgbClr val="000000"/>
                </a:solidFill>
                <a:latin typeface="Arialle"/>
              </a:rPr>
              <a:t>bilgi</a:t>
            </a:r>
            <a:r>
              <a:rPr lang="en-US" sz="2799" dirty="0">
                <a:solidFill>
                  <a:srgbClr val="000000"/>
                </a:solidFill>
                <a:latin typeface="Arialle"/>
              </a:rPr>
              <a:t> ve </a:t>
            </a:r>
            <a:r>
              <a:rPr lang="en-US" sz="2799" dirty="0" err="1">
                <a:solidFill>
                  <a:srgbClr val="000000"/>
                </a:solidFill>
                <a:latin typeface="Arialle"/>
              </a:rPr>
              <a:t>becerilerini</a:t>
            </a:r>
            <a:r>
              <a:rPr lang="en-US" sz="2799" dirty="0">
                <a:solidFill>
                  <a:srgbClr val="000000"/>
                </a:solidFill>
                <a:latin typeface="Arialle"/>
              </a:rPr>
              <a:t> </a:t>
            </a:r>
            <a:r>
              <a:rPr lang="en-US" sz="2799" dirty="0" err="1">
                <a:solidFill>
                  <a:srgbClr val="000000"/>
                </a:solidFill>
                <a:latin typeface="Arialle"/>
              </a:rPr>
              <a:t>geliştirmek</a:t>
            </a:r>
            <a:r>
              <a:rPr lang="en-US" sz="2799" dirty="0">
                <a:solidFill>
                  <a:srgbClr val="000000"/>
                </a:solidFill>
                <a:latin typeface="Arialle"/>
              </a:rPr>
              <a:t> </a:t>
            </a:r>
            <a:r>
              <a:rPr lang="en-US" sz="2799" dirty="0" err="1">
                <a:solidFill>
                  <a:srgbClr val="000000"/>
                </a:solidFill>
                <a:latin typeface="Arialle"/>
              </a:rPr>
              <a:t>amacıyla</a:t>
            </a:r>
            <a:r>
              <a:rPr lang="en-US" sz="2799" dirty="0">
                <a:solidFill>
                  <a:srgbClr val="000000"/>
                </a:solidFill>
                <a:latin typeface="Arialle"/>
              </a:rPr>
              <a:t> </a:t>
            </a:r>
            <a:r>
              <a:rPr lang="en-US" sz="2799" dirty="0" err="1">
                <a:solidFill>
                  <a:srgbClr val="000000"/>
                </a:solidFill>
                <a:latin typeface="Arialle"/>
              </a:rPr>
              <a:t>hayatı</a:t>
            </a:r>
            <a:r>
              <a:rPr lang="en-US" sz="2799" dirty="0">
                <a:solidFill>
                  <a:srgbClr val="000000"/>
                </a:solidFill>
                <a:latin typeface="Arialle"/>
              </a:rPr>
              <a:t> </a:t>
            </a:r>
            <a:r>
              <a:rPr lang="en-US" sz="2799" dirty="0" err="1">
                <a:solidFill>
                  <a:srgbClr val="000000"/>
                </a:solidFill>
                <a:latin typeface="Arialle"/>
              </a:rPr>
              <a:t>boyunca</a:t>
            </a:r>
            <a:r>
              <a:rPr lang="en-US" sz="2799" dirty="0">
                <a:solidFill>
                  <a:srgbClr val="000000"/>
                </a:solidFill>
                <a:latin typeface="Arialle"/>
              </a:rPr>
              <a:t> </a:t>
            </a:r>
            <a:r>
              <a:rPr lang="en-US" sz="2799" dirty="0" err="1">
                <a:solidFill>
                  <a:srgbClr val="000000"/>
                </a:solidFill>
                <a:latin typeface="Arialle"/>
              </a:rPr>
              <a:t>katıldığı</a:t>
            </a:r>
            <a:r>
              <a:rPr lang="en-US" sz="2799" dirty="0">
                <a:solidFill>
                  <a:srgbClr val="000000"/>
                </a:solidFill>
                <a:latin typeface="Arialle"/>
              </a:rPr>
              <a:t> her </a:t>
            </a:r>
            <a:r>
              <a:rPr lang="en-US" sz="2799" dirty="0" err="1">
                <a:solidFill>
                  <a:srgbClr val="000000"/>
                </a:solidFill>
                <a:latin typeface="Arialle"/>
              </a:rPr>
              <a:t>türlü</a:t>
            </a:r>
            <a:r>
              <a:rPr lang="en-US" sz="2799" dirty="0">
                <a:solidFill>
                  <a:srgbClr val="000000"/>
                </a:solidFill>
                <a:latin typeface="Arialle"/>
              </a:rPr>
              <a:t> </a:t>
            </a:r>
            <a:r>
              <a:rPr lang="en-US" sz="2799" dirty="0" err="1">
                <a:solidFill>
                  <a:srgbClr val="000000"/>
                </a:solidFill>
                <a:latin typeface="Arialle"/>
              </a:rPr>
              <a:t>öğrenme</a:t>
            </a:r>
            <a:r>
              <a:rPr lang="en-US" sz="2799" dirty="0">
                <a:solidFill>
                  <a:srgbClr val="000000"/>
                </a:solidFill>
                <a:latin typeface="Arialle"/>
              </a:rPr>
              <a:t> </a:t>
            </a:r>
            <a:r>
              <a:rPr lang="en-US" sz="2799" dirty="0" err="1">
                <a:solidFill>
                  <a:srgbClr val="000000"/>
                </a:solidFill>
                <a:latin typeface="Arialle"/>
              </a:rPr>
              <a:t>etkinliğini</a:t>
            </a:r>
            <a:r>
              <a:rPr lang="en-US" sz="2799" dirty="0">
                <a:solidFill>
                  <a:srgbClr val="000000"/>
                </a:solidFill>
                <a:latin typeface="Arialle"/>
              </a:rPr>
              <a:t> </a:t>
            </a:r>
            <a:r>
              <a:rPr lang="en-US" sz="2799" dirty="0" err="1">
                <a:solidFill>
                  <a:srgbClr val="000000"/>
                </a:solidFill>
                <a:latin typeface="Arialle"/>
              </a:rPr>
              <a:t>kapsar</a:t>
            </a:r>
            <a:r>
              <a:rPr lang="en-US" sz="2799" dirty="0">
                <a:solidFill>
                  <a:srgbClr val="000000"/>
                </a:solidFill>
                <a:latin typeface="Arialle"/>
              </a:rPr>
              <a:t>. </a:t>
            </a:r>
            <a:endParaRPr lang="tr-TR" sz="2799" dirty="0" smtClean="0">
              <a:solidFill>
                <a:srgbClr val="000000"/>
              </a:solidFill>
              <a:latin typeface="Arialle"/>
            </a:endParaRPr>
          </a:p>
          <a:p>
            <a:pPr algn="just">
              <a:lnSpc>
                <a:spcPts val="3919"/>
              </a:lnSpc>
            </a:pPr>
            <a:endParaRPr lang="tr-TR" sz="2799" dirty="0">
              <a:solidFill>
                <a:srgbClr val="000000"/>
              </a:solidFill>
              <a:latin typeface="Arialle"/>
            </a:endParaRPr>
          </a:p>
          <a:p>
            <a:pPr algn="ctr">
              <a:lnSpc>
                <a:spcPts val="3919"/>
              </a:lnSpc>
            </a:pPr>
            <a:r>
              <a:rPr lang="tr-TR" sz="2800" u="sng" dirty="0" smtClean="0">
                <a:solidFill>
                  <a:srgbClr val="FF0000"/>
                </a:solidFill>
                <a:latin typeface="Open Sans"/>
              </a:rPr>
              <a:t>Hayat </a:t>
            </a:r>
            <a:r>
              <a:rPr lang="tr-TR" sz="2800" u="sng" dirty="0">
                <a:solidFill>
                  <a:srgbClr val="FF0000"/>
                </a:solidFill>
                <a:latin typeface="Open Sans"/>
              </a:rPr>
              <a:t>boyu öğrenme her şeyi bilmek demek değildir. Kişisel ve profesyonel yaşamı zenginleştirebilecek bilgi edinmekle ilgilidir. </a:t>
            </a:r>
            <a:endParaRPr lang="en-US" sz="2799" u="sng" dirty="0">
              <a:solidFill>
                <a:srgbClr val="FF0000"/>
              </a:solidFill>
              <a:latin typeface="Arialle"/>
            </a:endParaRPr>
          </a:p>
        </p:txBody>
      </p:sp>
    </p:spTree>
    <p:extLst>
      <p:ext uri="{BB962C8B-B14F-4D97-AF65-F5344CB8AC3E}">
        <p14:creationId xmlns:p14="http://schemas.microsoft.com/office/powerpoint/2010/main" val="985536499"/>
      </p:ext>
    </p:extLst>
  </p:cSld>
  <p:clrMapOvr>
    <a:masterClrMapping/>
  </p:clrMapOvr>
  <p:transition spd="slow">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574C"/>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rot="-5400000">
            <a:off x="15232320" y="6908324"/>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5400000">
            <a:off x="15674791" y="7375099"/>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14" name="Freeform 14"/>
          <p:cNvSpPr/>
          <p:nvPr/>
        </p:nvSpPr>
        <p:spPr>
          <a:xfrm>
            <a:off x="11759732" y="1827779"/>
            <a:ext cx="5228465" cy="6607128"/>
          </a:xfrm>
          <a:custGeom>
            <a:avLst/>
            <a:gdLst/>
            <a:ahLst/>
            <a:cxnLst/>
            <a:rect l="l" t="t" r="r" b="b"/>
            <a:pathLst>
              <a:path w="5228465" h="6607128">
                <a:moveTo>
                  <a:pt x="0" y="0"/>
                </a:moveTo>
                <a:lnTo>
                  <a:pt x="5228466" y="0"/>
                </a:lnTo>
                <a:lnTo>
                  <a:pt x="5228466" y="6607129"/>
                </a:lnTo>
                <a:lnTo>
                  <a:pt x="0" y="6607129"/>
                </a:lnTo>
                <a:lnTo>
                  <a:pt x="0" y="0"/>
                </a:lnTo>
                <a:close/>
              </a:path>
            </a:pathLst>
          </a:custGeom>
          <a:blipFill>
            <a:blip r:embed="rId2"/>
            <a:stretch>
              <a:fillRect l="-6013" r="-771" b="-5523"/>
            </a:stretch>
          </a:blipFill>
        </p:spPr>
      </p:sp>
      <p:sp>
        <p:nvSpPr>
          <p:cNvPr id="15" name="TextBox 15"/>
          <p:cNvSpPr txBox="1"/>
          <p:nvPr/>
        </p:nvSpPr>
        <p:spPr>
          <a:xfrm>
            <a:off x="1537938" y="1418222"/>
            <a:ext cx="14276965" cy="1088009"/>
          </a:xfrm>
          <a:prstGeom prst="rect">
            <a:avLst/>
          </a:prstGeom>
        </p:spPr>
        <p:txBody>
          <a:bodyPr lIns="0" tIns="0" rIns="0" bIns="0" rtlCol="0" anchor="t">
            <a:spAutoFit/>
          </a:bodyPr>
          <a:lstStyle/>
          <a:p>
            <a:pPr>
              <a:lnSpc>
                <a:spcPts val="8806"/>
              </a:lnSpc>
            </a:pPr>
            <a:r>
              <a:rPr lang="en-US" sz="6290">
                <a:solidFill>
                  <a:srgbClr val="35586D"/>
                </a:solidFill>
                <a:latin typeface="Antonio Bold"/>
              </a:rPr>
              <a:t>HERKES İÇİN HAYATBOYU ÖĞRENME</a:t>
            </a:r>
          </a:p>
        </p:txBody>
      </p:sp>
      <p:sp>
        <p:nvSpPr>
          <p:cNvPr id="16" name="TextBox 16"/>
          <p:cNvSpPr txBox="1"/>
          <p:nvPr/>
        </p:nvSpPr>
        <p:spPr>
          <a:xfrm>
            <a:off x="1332359" y="3458033"/>
            <a:ext cx="10153268" cy="5129609"/>
          </a:xfrm>
          <a:prstGeom prst="rect">
            <a:avLst/>
          </a:prstGeom>
        </p:spPr>
        <p:txBody>
          <a:bodyPr lIns="0" tIns="0" rIns="0" bIns="0" rtlCol="0" anchor="t">
            <a:spAutoFit/>
          </a:bodyPr>
          <a:lstStyle/>
          <a:p>
            <a:pPr algn="just">
              <a:lnSpc>
                <a:spcPts val="3966"/>
              </a:lnSpc>
            </a:pPr>
            <a:r>
              <a:rPr lang="en-US" sz="2833" dirty="0" err="1">
                <a:solidFill>
                  <a:srgbClr val="000000"/>
                </a:solidFill>
                <a:latin typeface="Arialle"/>
              </a:rPr>
              <a:t>Ekonomik</a:t>
            </a:r>
            <a:r>
              <a:rPr lang="en-US" sz="2833" dirty="0">
                <a:solidFill>
                  <a:srgbClr val="000000"/>
                </a:solidFill>
                <a:latin typeface="Arialle"/>
              </a:rPr>
              <a:t> </a:t>
            </a:r>
            <a:r>
              <a:rPr lang="en-US" sz="2833" dirty="0" err="1">
                <a:solidFill>
                  <a:srgbClr val="000000"/>
                </a:solidFill>
                <a:latin typeface="Arialle"/>
              </a:rPr>
              <a:t>Kalkınma</a:t>
            </a:r>
            <a:r>
              <a:rPr lang="en-US" sz="2833" dirty="0">
                <a:solidFill>
                  <a:srgbClr val="000000"/>
                </a:solidFill>
                <a:latin typeface="Arialle"/>
              </a:rPr>
              <a:t> ve </a:t>
            </a:r>
            <a:r>
              <a:rPr lang="en-US" sz="2833" dirty="0" err="1">
                <a:solidFill>
                  <a:srgbClr val="000000"/>
                </a:solidFill>
                <a:latin typeface="Arialle"/>
              </a:rPr>
              <a:t>İşbirliği</a:t>
            </a:r>
            <a:r>
              <a:rPr lang="en-US" sz="2833" dirty="0">
                <a:solidFill>
                  <a:srgbClr val="000000"/>
                </a:solidFill>
                <a:latin typeface="Arialle"/>
              </a:rPr>
              <a:t> </a:t>
            </a:r>
            <a:r>
              <a:rPr lang="en-US" sz="2833" dirty="0" err="1">
                <a:solidFill>
                  <a:srgbClr val="000000"/>
                </a:solidFill>
                <a:latin typeface="Arialle"/>
              </a:rPr>
              <a:t>Örgütü</a:t>
            </a:r>
            <a:r>
              <a:rPr lang="en-US" sz="2833" dirty="0">
                <a:solidFill>
                  <a:srgbClr val="000000"/>
                </a:solidFill>
                <a:latin typeface="Arialle"/>
              </a:rPr>
              <a:t> (OECD) ve </a:t>
            </a:r>
            <a:r>
              <a:rPr lang="en-US" sz="2833" dirty="0" err="1">
                <a:solidFill>
                  <a:srgbClr val="000000"/>
                </a:solidFill>
                <a:latin typeface="Arialle"/>
              </a:rPr>
              <a:t>Birleşmiş</a:t>
            </a:r>
            <a:r>
              <a:rPr lang="en-US" sz="2833" dirty="0">
                <a:solidFill>
                  <a:srgbClr val="000000"/>
                </a:solidFill>
                <a:latin typeface="Arialle"/>
              </a:rPr>
              <a:t> </a:t>
            </a:r>
            <a:r>
              <a:rPr lang="en-US" sz="2833" dirty="0" err="1">
                <a:solidFill>
                  <a:srgbClr val="000000"/>
                </a:solidFill>
                <a:latin typeface="Arialle"/>
              </a:rPr>
              <a:t>Milletler</a:t>
            </a:r>
            <a:r>
              <a:rPr lang="en-US" sz="2833" dirty="0">
                <a:solidFill>
                  <a:srgbClr val="000000"/>
                </a:solidFill>
                <a:latin typeface="Arialle"/>
              </a:rPr>
              <a:t> </a:t>
            </a:r>
            <a:r>
              <a:rPr lang="en-US" sz="2833" dirty="0" err="1">
                <a:solidFill>
                  <a:srgbClr val="000000"/>
                </a:solidFill>
                <a:latin typeface="Arialle"/>
              </a:rPr>
              <a:t>Eğitim</a:t>
            </a:r>
            <a:r>
              <a:rPr lang="en-US" sz="2833" dirty="0">
                <a:solidFill>
                  <a:srgbClr val="000000"/>
                </a:solidFill>
                <a:latin typeface="Arialle"/>
              </a:rPr>
              <a:t>, </a:t>
            </a:r>
            <a:r>
              <a:rPr lang="en-US" sz="2833" dirty="0" err="1">
                <a:solidFill>
                  <a:srgbClr val="000000"/>
                </a:solidFill>
                <a:latin typeface="Arialle"/>
              </a:rPr>
              <a:t>Bilim</a:t>
            </a:r>
            <a:r>
              <a:rPr lang="en-US" sz="2833" dirty="0">
                <a:solidFill>
                  <a:srgbClr val="000000"/>
                </a:solidFill>
                <a:latin typeface="Arialle"/>
              </a:rPr>
              <a:t> ve </a:t>
            </a:r>
            <a:r>
              <a:rPr lang="en-US" sz="2833" dirty="0" err="1">
                <a:solidFill>
                  <a:srgbClr val="000000"/>
                </a:solidFill>
                <a:latin typeface="Arialle"/>
              </a:rPr>
              <a:t>Kültür</a:t>
            </a:r>
            <a:r>
              <a:rPr lang="en-US" sz="2833" dirty="0">
                <a:solidFill>
                  <a:srgbClr val="000000"/>
                </a:solidFill>
                <a:latin typeface="Arialle"/>
              </a:rPr>
              <a:t> </a:t>
            </a:r>
            <a:r>
              <a:rPr lang="en-US" sz="2833" dirty="0" err="1">
                <a:solidFill>
                  <a:srgbClr val="000000"/>
                </a:solidFill>
                <a:latin typeface="Arialle"/>
              </a:rPr>
              <a:t>Örgütü</a:t>
            </a:r>
            <a:r>
              <a:rPr lang="en-US" sz="2833" dirty="0">
                <a:solidFill>
                  <a:srgbClr val="000000"/>
                </a:solidFill>
                <a:latin typeface="Arialle"/>
              </a:rPr>
              <a:t> (UNESCO), 25 </a:t>
            </a:r>
            <a:r>
              <a:rPr lang="en-US" sz="2833" dirty="0" err="1">
                <a:solidFill>
                  <a:srgbClr val="000000"/>
                </a:solidFill>
                <a:latin typeface="Arialle"/>
              </a:rPr>
              <a:t>yılı</a:t>
            </a:r>
            <a:r>
              <a:rPr lang="en-US" sz="2833" dirty="0">
                <a:solidFill>
                  <a:srgbClr val="000000"/>
                </a:solidFill>
                <a:latin typeface="Arialle"/>
              </a:rPr>
              <a:t> </a:t>
            </a:r>
            <a:r>
              <a:rPr lang="en-US" sz="2833" dirty="0" err="1">
                <a:solidFill>
                  <a:srgbClr val="000000"/>
                </a:solidFill>
                <a:latin typeface="Arialle"/>
              </a:rPr>
              <a:t>aşkın</a:t>
            </a:r>
            <a:r>
              <a:rPr lang="en-US" sz="2833" dirty="0">
                <a:solidFill>
                  <a:srgbClr val="000000"/>
                </a:solidFill>
                <a:latin typeface="Arialle"/>
              </a:rPr>
              <a:t> </a:t>
            </a:r>
            <a:r>
              <a:rPr lang="en-US" sz="2833" dirty="0" err="1">
                <a:solidFill>
                  <a:srgbClr val="000000"/>
                </a:solidFill>
                <a:latin typeface="Arialle"/>
              </a:rPr>
              <a:t>süredir</a:t>
            </a:r>
            <a:r>
              <a:rPr lang="en-US" sz="2833" dirty="0">
                <a:solidFill>
                  <a:srgbClr val="000000"/>
                </a:solidFill>
                <a:latin typeface="Arialle"/>
              </a:rPr>
              <a:t> </a:t>
            </a:r>
            <a:r>
              <a:rPr lang="en-US" sz="2833" dirty="0" err="1">
                <a:solidFill>
                  <a:srgbClr val="000000"/>
                </a:solidFill>
                <a:latin typeface="Arialle"/>
              </a:rPr>
              <a:t>boyu</a:t>
            </a:r>
            <a:r>
              <a:rPr lang="en-US" sz="2833" dirty="0">
                <a:solidFill>
                  <a:srgbClr val="000000"/>
                </a:solidFill>
                <a:latin typeface="Arialle"/>
              </a:rPr>
              <a:t> </a:t>
            </a:r>
            <a:r>
              <a:rPr lang="en-US" sz="2833" dirty="0" err="1">
                <a:solidFill>
                  <a:srgbClr val="000000"/>
                </a:solidFill>
                <a:latin typeface="Arialle"/>
              </a:rPr>
              <a:t>öğrenme</a:t>
            </a:r>
            <a:r>
              <a:rPr lang="en-US" sz="2833" dirty="0">
                <a:solidFill>
                  <a:srgbClr val="000000"/>
                </a:solidFill>
                <a:latin typeface="Arialle"/>
              </a:rPr>
              <a:t> </a:t>
            </a:r>
            <a:r>
              <a:rPr lang="en-US" sz="2833" dirty="0" err="1">
                <a:solidFill>
                  <a:srgbClr val="000000"/>
                </a:solidFill>
                <a:latin typeface="Arialle"/>
              </a:rPr>
              <a:t>konusunu</a:t>
            </a:r>
            <a:r>
              <a:rPr lang="en-US" sz="2833" dirty="0">
                <a:solidFill>
                  <a:srgbClr val="000000"/>
                </a:solidFill>
                <a:latin typeface="Arialle"/>
              </a:rPr>
              <a:t> </a:t>
            </a:r>
            <a:r>
              <a:rPr lang="en-US" sz="2833" dirty="0" err="1">
                <a:solidFill>
                  <a:srgbClr val="000000"/>
                </a:solidFill>
                <a:latin typeface="Arialle"/>
              </a:rPr>
              <a:t>ele</a:t>
            </a:r>
            <a:r>
              <a:rPr lang="en-US" sz="2833" dirty="0">
                <a:solidFill>
                  <a:srgbClr val="000000"/>
                </a:solidFill>
                <a:latin typeface="Arialle"/>
              </a:rPr>
              <a:t> </a:t>
            </a:r>
            <a:r>
              <a:rPr lang="en-US" sz="2833" dirty="0" err="1">
                <a:solidFill>
                  <a:srgbClr val="000000"/>
                </a:solidFill>
                <a:latin typeface="Arialle"/>
              </a:rPr>
              <a:t>almakta</a:t>
            </a:r>
            <a:r>
              <a:rPr lang="en-US" sz="2833" dirty="0">
                <a:solidFill>
                  <a:srgbClr val="000000"/>
                </a:solidFill>
                <a:latin typeface="Arialle"/>
              </a:rPr>
              <a:t>, </a:t>
            </a:r>
            <a:r>
              <a:rPr lang="en-US" sz="2833" dirty="0" err="1">
                <a:solidFill>
                  <a:srgbClr val="000000"/>
                </a:solidFill>
                <a:latin typeface="Arialle"/>
              </a:rPr>
              <a:t>eğitim</a:t>
            </a:r>
            <a:r>
              <a:rPr lang="en-US" sz="2833" dirty="0">
                <a:solidFill>
                  <a:srgbClr val="000000"/>
                </a:solidFill>
                <a:latin typeface="Arialle"/>
              </a:rPr>
              <a:t> ve </a:t>
            </a:r>
            <a:r>
              <a:rPr lang="en-US" sz="2833" dirty="0" err="1">
                <a:solidFill>
                  <a:srgbClr val="000000"/>
                </a:solidFill>
                <a:latin typeface="Arialle"/>
              </a:rPr>
              <a:t>nitelikleri</a:t>
            </a:r>
            <a:r>
              <a:rPr lang="en-US" sz="2833" dirty="0">
                <a:solidFill>
                  <a:srgbClr val="000000"/>
                </a:solidFill>
                <a:latin typeface="Arialle"/>
              </a:rPr>
              <a:t> </a:t>
            </a:r>
            <a:r>
              <a:rPr lang="en-US" sz="2833" dirty="0" err="1">
                <a:solidFill>
                  <a:srgbClr val="000000"/>
                </a:solidFill>
                <a:latin typeface="Arialle"/>
              </a:rPr>
              <a:t>tartışmaktadır</a:t>
            </a:r>
            <a:r>
              <a:rPr lang="en-US" sz="2833" dirty="0">
                <a:solidFill>
                  <a:srgbClr val="000000"/>
                </a:solidFill>
                <a:latin typeface="Arialle"/>
              </a:rPr>
              <a:t>. </a:t>
            </a:r>
          </a:p>
          <a:p>
            <a:pPr algn="just">
              <a:lnSpc>
                <a:spcPts val="3966"/>
              </a:lnSpc>
            </a:pPr>
            <a:r>
              <a:rPr lang="en-US" sz="2833" dirty="0">
                <a:solidFill>
                  <a:srgbClr val="000000"/>
                </a:solidFill>
                <a:latin typeface="Arialle"/>
              </a:rPr>
              <a:t>1996 </a:t>
            </a:r>
            <a:r>
              <a:rPr lang="en-US" sz="2833" dirty="0" err="1">
                <a:solidFill>
                  <a:srgbClr val="000000"/>
                </a:solidFill>
                <a:latin typeface="Arialle"/>
              </a:rPr>
              <a:t>yılında</a:t>
            </a:r>
            <a:r>
              <a:rPr lang="en-US" sz="2833" dirty="0">
                <a:solidFill>
                  <a:srgbClr val="000000"/>
                </a:solidFill>
                <a:latin typeface="Arialle"/>
              </a:rPr>
              <a:t> OECD </a:t>
            </a:r>
            <a:r>
              <a:rPr lang="en-US" sz="2833" dirty="0" err="1">
                <a:solidFill>
                  <a:srgbClr val="000000"/>
                </a:solidFill>
                <a:latin typeface="Arialle"/>
              </a:rPr>
              <a:t>Eğitim</a:t>
            </a:r>
            <a:r>
              <a:rPr lang="en-US" sz="2833" dirty="0">
                <a:solidFill>
                  <a:srgbClr val="000000"/>
                </a:solidFill>
                <a:latin typeface="Arialle"/>
              </a:rPr>
              <a:t> </a:t>
            </a:r>
            <a:r>
              <a:rPr lang="en-US" sz="2833" dirty="0" err="1">
                <a:solidFill>
                  <a:srgbClr val="000000"/>
                </a:solidFill>
                <a:latin typeface="Arialle"/>
              </a:rPr>
              <a:t>Bakanları</a:t>
            </a:r>
            <a:r>
              <a:rPr lang="en-US" sz="2833" dirty="0">
                <a:solidFill>
                  <a:srgbClr val="000000"/>
                </a:solidFill>
                <a:latin typeface="Arialle"/>
              </a:rPr>
              <a:t> </a:t>
            </a:r>
            <a:r>
              <a:rPr lang="en-US" sz="2833" u="sng" dirty="0">
                <a:solidFill>
                  <a:srgbClr val="FF0000"/>
                </a:solidFill>
                <a:latin typeface="Arialle"/>
              </a:rPr>
              <a:t>“</a:t>
            </a:r>
            <a:r>
              <a:rPr lang="en-US" sz="2833" u="sng" dirty="0" err="1">
                <a:solidFill>
                  <a:srgbClr val="FF0000"/>
                </a:solidFill>
                <a:latin typeface="Arialle"/>
              </a:rPr>
              <a:t>Herkes</a:t>
            </a:r>
            <a:r>
              <a:rPr lang="en-US" sz="2833" u="sng" dirty="0">
                <a:solidFill>
                  <a:srgbClr val="FF0000"/>
                </a:solidFill>
                <a:latin typeface="Arialle"/>
              </a:rPr>
              <a:t> </a:t>
            </a:r>
            <a:r>
              <a:rPr lang="en-US" sz="2833" u="sng" dirty="0" err="1">
                <a:solidFill>
                  <a:srgbClr val="FF0000"/>
                </a:solidFill>
                <a:latin typeface="Arialle"/>
              </a:rPr>
              <a:t>için</a:t>
            </a:r>
            <a:r>
              <a:rPr lang="en-US" sz="2833" u="sng" dirty="0">
                <a:solidFill>
                  <a:srgbClr val="FF0000"/>
                </a:solidFill>
                <a:latin typeface="Arialle"/>
              </a:rPr>
              <a:t> </a:t>
            </a:r>
            <a:r>
              <a:rPr lang="en-US" sz="2833" u="sng" dirty="0" err="1">
                <a:solidFill>
                  <a:srgbClr val="FF0000"/>
                </a:solidFill>
                <a:latin typeface="Arialle"/>
              </a:rPr>
              <a:t>hayat</a:t>
            </a:r>
            <a:r>
              <a:rPr lang="en-US" sz="2833" u="sng" dirty="0">
                <a:solidFill>
                  <a:srgbClr val="FF0000"/>
                </a:solidFill>
                <a:latin typeface="Arialle"/>
              </a:rPr>
              <a:t> </a:t>
            </a:r>
            <a:r>
              <a:rPr lang="en-US" sz="2833" u="sng" dirty="0" err="1">
                <a:solidFill>
                  <a:srgbClr val="FF0000"/>
                </a:solidFill>
                <a:latin typeface="Arialle"/>
              </a:rPr>
              <a:t>boyu</a:t>
            </a:r>
            <a:r>
              <a:rPr lang="en-US" sz="2833" u="sng" dirty="0">
                <a:solidFill>
                  <a:srgbClr val="FF0000"/>
                </a:solidFill>
                <a:latin typeface="Arialle"/>
              </a:rPr>
              <a:t> </a:t>
            </a:r>
            <a:r>
              <a:rPr lang="en-US" sz="2833" u="sng" dirty="0" err="1">
                <a:solidFill>
                  <a:srgbClr val="FF0000"/>
                </a:solidFill>
                <a:latin typeface="Arialle"/>
              </a:rPr>
              <a:t>öğrenmeyi</a:t>
            </a:r>
            <a:r>
              <a:rPr lang="en-US" sz="2833" u="sng" dirty="0">
                <a:solidFill>
                  <a:srgbClr val="FF0000"/>
                </a:solidFill>
                <a:latin typeface="Arialle"/>
              </a:rPr>
              <a:t>” </a:t>
            </a:r>
            <a:r>
              <a:rPr lang="en-US" sz="2833" dirty="0">
                <a:solidFill>
                  <a:srgbClr val="000000"/>
                </a:solidFill>
                <a:latin typeface="Arialle"/>
              </a:rPr>
              <a:t>(Lifelong learning for all) </a:t>
            </a:r>
            <a:r>
              <a:rPr lang="en-US" sz="2833" dirty="0" err="1">
                <a:solidFill>
                  <a:srgbClr val="000000"/>
                </a:solidFill>
                <a:latin typeface="Arialle"/>
              </a:rPr>
              <a:t>eğitim</a:t>
            </a:r>
            <a:r>
              <a:rPr lang="en-US" sz="2833" dirty="0">
                <a:solidFill>
                  <a:srgbClr val="000000"/>
                </a:solidFill>
                <a:latin typeface="Arialle"/>
              </a:rPr>
              <a:t> </a:t>
            </a:r>
            <a:r>
              <a:rPr lang="en-US" sz="2833" dirty="0" err="1">
                <a:solidFill>
                  <a:srgbClr val="000000"/>
                </a:solidFill>
                <a:latin typeface="Arialle"/>
              </a:rPr>
              <a:t>politikaları</a:t>
            </a:r>
            <a:r>
              <a:rPr lang="en-US" sz="2833" dirty="0">
                <a:solidFill>
                  <a:srgbClr val="000000"/>
                </a:solidFill>
                <a:latin typeface="Arialle"/>
              </a:rPr>
              <a:t> </a:t>
            </a:r>
            <a:r>
              <a:rPr lang="en-US" sz="2833" dirty="0" err="1">
                <a:solidFill>
                  <a:srgbClr val="000000"/>
                </a:solidFill>
                <a:latin typeface="Arialle"/>
              </a:rPr>
              <a:t>için</a:t>
            </a:r>
            <a:r>
              <a:rPr lang="en-US" sz="2833" dirty="0">
                <a:solidFill>
                  <a:srgbClr val="000000"/>
                </a:solidFill>
                <a:latin typeface="Arialle"/>
              </a:rPr>
              <a:t> </a:t>
            </a:r>
            <a:r>
              <a:rPr lang="en-US" sz="2833" dirty="0" err="1">
                <a:solidFill>
                  <a:srgbClr val="000000"/>
                </a:solidFill>
                <a:latin typeface="Arialle"/>
              </a:rPr>
              <a:t>yol</a:t>
            </a:r>
            <a:r>
              <a:rPr lang="en-US" sz="2833" dirty="0">
                <a:solidFill>
                  <a:srgbClr val="000000"/>
                </a:solidFill>
                <a:latin typeface="Arialle"/>
              </a:rPr>
              <a:t> </a:t>
            </a:r>
            <a:r>
              <a:rPr lang="en-US" sz="2833" dirty="0" err="1">
                <a:solidFill>
                  <a:srgbClr val="000000"/>
                </a:solidFill>
                <a:latin typeface="Arialle"/>
              </a:rPr>
              <a:t>gösterici</a:t>
            </a:r>
            <a:r>
              <a:rPr lang="en-US" sz="2833" dirty="0">
                <a:solidFill>
                  <a:srgbClr val="000000"/>
                </a:solidFill>
                <a:latin typeface="Arialle"/>
              </a:rPr>
              <a:t> </a:t>
            </a:r>
            <a:r>
              <a:rPr lang="en-US" sz="2833" dirty="0" err="1">
                <a:solidFill>
                  <a:srgbClr val="000000"/>
                </a:solidFill>
                <a:latin typeface="Arialle"/>
              </a:rPr>
              <a:t>bir</a:t>
            </a:r>
            <a:r>
              <a:rPr lang="en-US" sz="2833" dirty="0">
                <a:solidFill>
                  <a:srgbClr val="000000"/>
                </a:solidFill>
                <a:latin typeface="Arialle"/>
              </a:rPr>
              <a:t> </a:t>
            </a:r>
            <a:r>
              <a:rPr lang="en-US" sz="2833" dirty="0" err="1">
                <a:solidFill>
                  <a:srgbClr val="000000"/>
                </a:solidFill>
                <a:latin typeface="Arialle"/>
              </a:rPr>
              <a:t>çerçeve</a:t>
            </a:r>
            <a:r>
              <a:rPr lang="en-US" sz="2833" dirty="0">
                <a:solidFill>
                  <a:srgbClr val="000000"/>
                </a:solidFill>
                <a:latin typeface="Arialle"/>
              </a:rPr>
              <a:t> </a:t>
            </a:r>
            <a:r>
              <a:rPr lang="en-US" sz="2833" dirty="0" err="1">
                <a:solidFill>
                  <a:srgbClr val="000000"/>
                </a:solidFill>
                <a:latin typeface="Arialle"/>
              </a:rPr>
              <a:t>olarak</a:t>
            </a:r>
            <a:r>
              <a:rPr lang="en-US" sz="2833" dirty="0">
                <a:solidFill>
                  <a:srgbClr val="000000"/>
                </a:solidFill>
                <a:latin typeface="Arialle"/>
              </a:rPr>
              <a:t> </a:t>
            </a:r>
            <a:r>
              <a:rPr lang="en-US" sz="2833" dirty="0" err="1">
                <a:solidFill>
                  <a:srgbClr val="000000"/>
                </a:solidFill>
                <a:latin typeface="Arialle"/>
              </a:rPr>
              <a:t>benimsemişlerdir</a:t>
            </a:r>
            <a:r>
              <a:rPr lang="en-US" sz="2833" dirty="0">
                <a:solidFill>
                  <a:srgbClr val="000000"/>
                </a:solidFill>
                <a:latin typeface="Arialle"/>
              </a:rPr>
              <a:t> (one.oecd.org). UNESCO </a:t>
            </a:r>
            <a:r>
              <a:rPr lang="en-US" sz="2833" dirty="0" err="1">
                <a:solidFill>
                  <a:srgbClr val="000000"/>
                </a:solidFill>
                <a:latin typeface="Arialle"/>
              </a:rPr>
              <a:t>ise</a:t>
            </a:r>
            <a:r>
              <a:rPr lang="en-US" sz="2833" dirty="0">
                <a:solidFill>
                  <a:srgbClr val="000000"/>
                </a:solidFill>
                <a:latin typeface="Arialle"/>
              </a:rPr>
              <a:t> </a:t>
            </a:r>
            <a:r>
              <a:rPr lang="en-US" sz="2833" dirty="0" err="1">
                <a:solidFill>
                  <a:srgbClr val="000000"/>
                </a:solidFill>
                <a:latin typeface="Arialle"/>
              </a:rPr>
              <a:t>hayat</a:t>
            </a:r>
            <a:r>
              <a:rPr lang="en-US" sz="2833" dirty="0">
                <a:solidFill>
                  <a:srgbClr val="000000"/>
                </a:solidFill>
                <a:latin typeface="Arialle"/>
              </a:rPr>
              <a:t> </a:t>
            </a:r>
            <a:r>
              <a:rPr lang="en-US" sz="2833" dirty="0" err="1">
                <a:solidFill>
                  <a:srgbClr val="000000"/>
                </a:solidFill>
                <a:latin typeface="Arialle"/>
              </a:rPr>
              <a:t>boyu</a:t>
            </a:r>
            <a:r>
              <a:rPr lang="en-US" sz="2833" dirty="0">
                <a:solidFill>
                  <a:srgbClr val="000000"/>
                </a:solidFill>
                <a:latin typeface="Arialle"/>
              </a:rPr>
              <a:t> </a:t>
            </a:r>
            <a:r>
              <a:rPr lang="en-US" sz="2833" dirty="0" err="1">
                <a:solidFill>
                  <a:srgbClr val="000000"/>
                </a:solidFill>
                <a:latin typeface="Arialle"/>
              </a:rPr>
              <a:t>öğrenmeyi</a:t>
            </a:r>
            <a:r>
              <a:rPr lang="en-US" sz="2833" dirty="0">
                <a:solidFill>
                  <a:srgbClr val="000000"/>
                </a:solidFill>
                <a:latin typeface="Arialle"/>
              </a:rPr>
              <a:t>, </a:t>
            </a:r>
            <a:r>
              <a:rPr lang="en-US" sz="2833" dirty="0" err="1">
                <a:solidFill>
                  <a:srgbClr val="000000"/>
                </a:solidFill>
                <a:latin typeface="Arialle"/>
              </a:rPr>
              <a:t>küresel</a:t>
            </a:r>
            <a:r>
              <a:rPr lang="en-US" sz="2833" dirty="0">
                <a:solidFill>
                  <a:srgbClr val="000000"/>
                </a:solidFill>
                <a:latin typeface="Arialle"/>
              </a:rPr>
              <a:t> </a:t>
            </a:r>
            <a:r>
              <a:rPr lang="en-US" sz="2833" dirty="0" err="1">
                <a:solidFill>
                  <a:srgbClr val="000000"/>
                </a:solidFill>
                <a:latin typeface="Arialle"/>
              </a:rPr>
              <a:t>zorlukların</a:t>
            </a:r>
            <a:r>
              <a:rPr lang="en-US" sz="2833" dirty="0">
                <a:solidFill>
                  <a:srgbClr val="000000"/>
                </a:solidFill>
                <a:latin typeface="Arialle"/>
              </a:rPr>
              <a:t> </a:t>
            </a:r>
            <a:r>
              <a:rPr lang="en-US" sz="2833" dirty="0" err="1">
                <a:solidFill>
                  <a:srgbClr val="000000"/>
                </a:solidFill>
                <a:latin typeface="Arialle"/>
              </a:rPr>
              <a:t>üstesinden</a:t>
            </a:r>
            <a:r>
              <a:rPr lang="en-US" sz="2833" dirty="0">
                <a:solidFill>
                  <a:srgbClr val="000000"/>
                </a:solidFill>
                <a:latin typeface="Arialle"/>
              </a:rPr>
              <a:t> </a:t>
            </a:r>
            <a:r>
              <a:rPr lang="en-US" sz="2833" dirty="0" err="1">
                <a:solidFill>
                  <a:srgbClr val="000000"/>
                </a:solidFill>
                <a:latin typeface="Arialle"/>
              </a:rPr>
              <a:t>gelmenin</a:t>
            </a:r>
            <a:r>
              <a:rPr lang="en-US" sz="2833" dirty="0">
                <a:solidFill>
                  <a:srgbClr val="000000"/>
                </a:solidFill>
                <a:latin typeface="Arialle"/>
              </a:rPr>
              <a:t> ve </a:t>
            </a:r>
            <a:r>
              <a:rPr lang="en-US" sz="2833" dirty="0" err="1">
                <a:solidFill>
                  <a:srgbClr val="000000"/>
                </a:solidFill>
                <a:latin typeface="Arialle"/>
              </a:rPr>
              <a:t>sürdürülebilir</a:t>
            </a:r>
            <a:r>
              <a:rPr lang="en-US" sz="2833" dirty="0">
                <a:solidFill>
                  <a:srgbClr val="000000"/>
                </a:solidFill>
                <a:latin typeface="Arialle"/>
              </a:rPr>
              <a:t> </a:t>
            </a:r>
            <a:r>
              <a:rPr lang="en-US" sz="2833" dirty="0" err="1">
                <a:solidFill>
                  <a:srgbClr val="000000"/>
                </a:solidFill>
                <a:latin typeface="Arialle"/>
              </a:rPr>
              <a:t>kalkınma</a:t>
            </a:r>
            <a:r>
              <a:rPr lang="en-US" sz="2833" dirty="0">
                <a:solidFill>
                  <a:srgbClr val="000000"/>
                </a:solidFill>
                <a:latin typeface="Arialle"/>
              </a:rPr>
              <a:t> </a:t>
            </a:r>
            <a:r>
              <a:rPr lang="en-US" sz="2833" dirty="0" err="1">
                <a:solidFill>
                  <a:srgbClr val="000000"/>
                </a:solidFill>
                <a:latin typeface="Arialle"/>
              </a:rPr>
              <a:t>hedeflerine</a:t>
            </a:r>
            <a:r>
              <a:rPr lang="en-US" sz="2833" dirty="0">
                <a:solidFill>
                  <a:srgbClr val="000000"/>
                </a:solidFill>
                <a:latin typeface="Arialle"/>
              </a:rPr>
              <a:t> </a:t>
            </a:r>
            <a:r>
              <a:rPr lang="en-US" sz="2833" dirty="0" err="1">
                <a:solidFill>
                  <a:srgbClr val="000000"/>
                </a:solidFill>
                <a:latin typeface="Arialle"/>
              </a:rPr>
              <a:t>ulaşmanın</a:t>
            </a:r>
            <a:r>
              <a:rPr lang="en-US" sz="2833" dirty="0">
                <a:solidFill>
                  <a:srgbClr val="000000"/>
                </a:solidFill>
                <a:latin typeface="Arialle"/>
              </a:rPr>
              <a:t> </a:t>
            </a:r>
            <a:r>
              <a:rPr lang="en-US" sz="2833" dirty="0" err="1">
                <a:solidFill>
                  <a:srgbClr val="000000"/>
                </a:solidFill>
                <a:latin typeface="Arialle"/>
              </a:rPr>
              <a:t>anahtarı</a:t>
            </a:r>
            <a:r>
              <a:rPr lang="en-US" sz="2833" dirty="0">
                <a:solidFill>
                  <a:srgbClr val="000000"/>
                </a:solidFill>
                <a:latin typeface="Arialle"/>
              </a:rPr>
              <a:t> </a:t>
            </a:r>
            <a:r>
              <a:rPr lang="en-US" sz="2833" dirty="0" err="1">
                <a:solidFill>
                  <a:srgbClr val="000000"/>
                </a:solidFill>
                <a:latin typeface="Arialle"/>
              </a:rPr>
              <a:t>olarak</a:t>
            </a:r>
            <a:r>
              <a:rPr lang="en-US" sz="2833" dirty="0">
                <a:solidFill>
                  <a:srgbClr val="000000"/>
                </a:solidFill>
                <a:latin typeface="Arialle"/>
              </a:rPr>
              <a:t> </a:t>
            </a:r>
            <a:r>
              <a:rPr lang="en-US" sz="2833" dirty="0" err="1">
                <a:solidFill>
                  <a:srgbClr val="000000"/>
                </a:solidFill>
                <a:latin typeface="Arialle"/>
              </a:rPr>
              <a:t>kabul</a:t>
            </a:r>
            <a:r>
              <a:rPr lang="en-US" sz="2833" dirty="0">
                <a:solidFill>
                  <a:srgbClr val="000000"/>
                </a:solidFill>
                <a:latin typeface="Arialle"/>
              </a:rPr>
              <a:t> </a:t>
            </a:r>
            <a:r>
              <a:rPr lang="en-US" sz="2833" dirty="0" err="1">
                <a:solidFill>
                  <a:srgbClr val="000000"/>
                </a:solidFill>
                <a:latin typeface="Arialle"/>
              </a:rPr>
              <a:t>eder</a:t>
            </a:r>
            <a:r>
              <a:rPr lang="en-US" sz="2833" dirty="0">
                <a:solidFill>
                  <a:srgbClr val="000000"/>
                </a:solidFill>
                <a:latin typeface="Arialle"/>
              </a:rPr>
              <a:t>.</a:t>
            </a:r>
          </a:p>
        </p:txBody>
      </p:sp>
    </p:spTree>
  </p:cSld>
  <p:clrMapOvr>
    <a:masterClrMapping/>
  </p:clrMapOvr>
  <p:transition spd="slow">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574C"/>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052263" y="-5339227"/>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6BA7C4"/>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rot="-5400000">
            <a:off x="15232320" y="6908324"/>
            <a:ext cx="1165165" cy="1310811"/>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1" name="Group 11"/>
          <p:cNvGrpSpPr>
            <a:grpSpLocks noChangeAspect="1"/>
          </p:cNvGrpSpPr>
          <p:nvPr/>
        </p:nvGrpSpPr>
        <p:grpSpPr>
          <a:xfrm rot="-5400000">
            <a:off x="15674791" y="7375099"/>
            <a:ext cx="997467" cy="1122151"/>
            <a:chOff x="0" y="0"/>
            <a:chExt cx="5370413" cy="6041715"/>
          </a:xfrm>
        </p:grpSpPr>
        <p:sp>
          <p:nvSpPr>
            <p:cNvPr id="12" name="Freeform 12"/>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13" name="Freeform 1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sp>
        <p:nvSpPr>
          <p:cNvPr id="14" name="Freeform 14"/>
          <p:cNvSpPr/>
          <p:nvPr/>
        </p:nvSpPr>
        <p:spPr>
          <a:xfrm>
            <a:off x="12241122" y="3307616"/>
            <a:ext cx="4801846" cy="2559105"/>
          </a:xfrm>
          <a:custGeom>
            <a:avLst/>
            <a:gdLst/>
            <a:ahLst/>
            <a:cxnLst/>
            <a:rect l="l" t="t" r="r" b="b"/>
            <a:pathLst>
              <a:path w="4801846" h="2559105">
                <a:moveTo>
                  <a:pt x="0" y="0"/>
                </a:moveTo>
                <a:lnTo>
                  <a:pt x="4801847" y="0"/>
                </a:lnTo>
                <a:lnTo>
                  <a:pt x="4801847" y="2559105"/>
                </a:lnTo>
                <a:lnTo>
                  <a:pt x="0" y="2559105"/>
                </a:lnTo>
                <a:lnTo>
                  <a:pt x="0" y="0"/>
                </a:lnTo>
                <a:close/>
              </a:path>
            </a:pathLst>
          </a:custGeom>
          <a:blipFill>
            <a:blip r:embed="rId2"/>
            <a:stretch>
              <a:fillRect l="-678" r="-678"/>
            </a:stretch>
          </a:blipFill>
        </p:spPr>
      </p:sp>
      <p:sp>
        <p:nvSpPr>
          <p:cNvPr id="15" name="TextBox 15"/>
          <p:cNvSpPr txBox="1"/>
          <p:nvPr/>
        </p:nvSpPr>
        <p:spPr>
          <a:xfrm>
            <a:off x="1537938" y="1456322"/>
            <a:ext cx="14276965" cy="870838"/>
          </a:xfrm>
          <a:prstGeom prst="rect">
            <a:avLst/>
          </a:prstGeom>
        </p:spPr>
        <p:txBody>
          <a:bodyPr lIns="0" tIns="0" rIns="0" bIns="0" rtlCol="0" anchor="t">
            <a:spAutoFit/>
          </a:bodyPr>
          <a:lstStyle/>
          <a:p>
            <a:pPr>
              <a:lnSpc>
                <a:spcPts val="7126"/>
              </a:lnSpc>
            </a:pPr>
            <a:r>
              <a:rPr lang="en-US" sz="5090">
                <a:solidFill>
                  <a:srgbClr val="35586D"/>
                </a:solidFill>
                <a:latin typeface="Antonio Bold"/>
              </a:rPr>
              <a:t>Avrupa Eğitim ve Öğretim İşbirliği Programı (Erasmus+)</a:t>
            </a:r>
          </a:p>
        </p:txBody>
      </p:sp>
      <p:sp>
        <p:nvSpPr>
          <p:cNvPr id="16" name="TextBox 16"/>
          <p:cNvSpPr txBox="1"/>
          <p:nvPr/>
        </p:nvSpPr>
        <p:spPr>
          <a:xfrm>
            <a:off x="1537938" y="2466506"/>
            <a:ext cx="10477872" cy="5129609"/>
          </a:xfrm>
          <a:prstGeom prst="rect">
            <a:avLst/>
          </a:prstGeom>
        </p:spPr>
        <p:txBody>
          <a:bodyPr lIns="0" tIns="0" rIns="0" bIns="0" rtlCol="0" anchor="t">
            <a:spAutoFit/>
          </a:bodyPr>
          <a:lstStyle/>
          <a:p>
            <a:pPr algn="just">
              <a:lnSpc>
                <a:spcPts val="3998"/>
              </a:lnSpc>
            </a:pPr>
            <a:r>
              <a:rPr lang="en-US" sz="2856" dirty="0" err="1">
                <a:solidFill>
                  <a:srgbClr val="000000"/>
                </a:solidFill>
                <a:latin typeface="Arialle"/>
              </a:rPr>
              <a:t>Gençler</a:t>
            </a:r>
            <a:r>
              <a:rPr lang="en-US" sz="2856" dirty="0">
                <a:solidFill>
                  <a:srgbClr val="000000"/>
                </a:solidFill>
                <a:latin typeface="Arialle"/>
              </a:rPr>
              <a:t>, </a:t>
            </a:r>
            <a:r>
              <a:rPr lang="en-US" sz="2856" dirty="0" err="1">
                <a:solidFill>
                  <a:srgbClr val="000000"/>
                </a:solidFill>
                <a:latin typeface="Arialle"/>
              </a:rPr>
              <a:t>öğrenciler</a:t>
            </a:r>
            <a:r>
              <a:rPr lang="en-US" sz="2856" dirty="0">
                <a:solidFill>
                  <a:srgbClr val="000000"/>
                </a:solidFill>
                <a:latin typeface="Arialle"/>
              </a:rPr>
              <a:t>, </a:t>
            </a:r>
            <a:r>
              <a:rPr lang="en-US" sz="2856" dirty="0" err="1">
                <a:solidFill>
                  <a:srgbClr val="000000"/>
                </a:solidFill>
                <a:latin typeface="Arialle"/>
              </a:rPr>
              <a:t>öğretmenler</a:t>
            </a:r>
            <a:r>
              <a:rPr lang="en-US" sz="2856" dirty="0">
                <a:solidFill>
                  <a:srgbClr val="000000"/>
                </a:solidFill>
                <a:latin typeface="Arialle"/>
              </a:rPr>
              <a:t>, </a:t>
            </a:r>
            <a:r>
              <a:rPr lang="en-US" sz="2856" dirty="0" err="1">
                <a:solidFill>
                  <a:srgbClr val="000000"/>
                </a:solidFill>
                <a:latin typeface="Arialle"/>
              </a:rPr>
              <a:t>eğitimciler</a:t>
            </a:r>
            <a:r>
              <a:rPr lang="en-US" sz="2856" dirty="0">
                <a:solidFill>
                  <a:srgbClr val="000000"/>
                </a:solidFill>
                <a:latin typeface="Arialle"/>
              </a:rPr>
              <a:t> ve </a:t>
            </a:r>
            <a:r>
              <a:rPr lang="en-US" sz="2856" dirty="0" err="1">
                <a:solidFill>
                  <a:srgbClr val="000000"/>
                </a:solidFill>
                <a:latin typeface="Arialle"/>
              </a:rPr>
              <a:t>diğer</a:t>
            </a:r>
            <a:r>
              <a:rPr lang="en-US" sz="2856" dirty="0">
                <a:solidFill>
                  <a:srgbClr val="000000"/>
                </a:solidFill>
                <a:latin typeface="Arialle"/>
              </a:rPr>
              <a:t> </a:t>
            </a:r>
            <a:r>
              <a:rPr lang="en-US" sz="2856" dirty="0" err="1">
                <a:solidFill>
                  <a:srgbClr val="000000"/>
                </a:solidFill>
                <a:latin typeface="Arialle"/>
              </a:rPr>
              <a:t>farklı</a:t>
            </a:r>
            <a:r>
              <a:rPr lang="en-US" sz="2856" dirty="0">
                <a:solidFill>
                  <a:srgbClr val="000000"/>
                </a:solidFill>
                <a:latin typeface="Arialle"/>
              </a:rPr>
              <a:t> </a:t>
            </a:r>
            <a:r>
              <a:rPr lang="en-US" sz="2856" dirty="0" err="1">
                <a:solidFill>
                  <a:srgbClr val="000000"/>
                </a:solidFill>
                <a:latin typeface="Arialle"/>
              </a:rPr>
              <a:t>gruplar</a:t>
            </a:r>
            <a:r>
              <a:rPr lang="en-US" sz="2856" dirty="0">
                <a:solidFill>
                  <a:srgbClr val="000000"/>
                </a:solidFill>
                <a:latin typeface="Arialle"/>
              </a:rPr>
              <a:t> </a:t>
            </a:r>
            <a:r>
              <a:rPr lang="en-US" sz="2856" dirty="0" err="1">
                <a:solidFill>
                  <a:srgbClr val="000000"/>
                </a:solidFill>
                <a:latin typeface="Arialle"/>
              </a:rPr>
              <a:t>için</a:t>
            </a:r>
            <a:r>
              <a:rPr lang="en-US" sz="2856" dirty="0">
                <a:solidFill>
                  <a:srgbClr val="000000"/>
                </a:solidFill>
                <a:latin typeface="Arialle"/>
              </a:rPr>
              <a:t> eğitim, </a:t>
            </a:r>
            <a:r>
              <a:rPr lang="en-US" sz="2856" dirty="0" err="1">
                <a:solidFill>
                  <a:srgbClr val="000000"/>
                </a:solidFill>
                <a:latin typeface="Arialle"/>
              </a:rPr>
              <a:t>öğrenme</a:t>
            </a:r>
            <a:r>
              <a:rPr lang="en-US" sz="2856" dirty="0">
                <a:solidFill>
                  <a:srgbClr val="000000"/>
                </a:solidFill>
                <a:latin typeface="Arialle"/>
              </a:rPr>
              <a:t> ve </a:t>
            </a:r>
            <a:r>
              <a:rPr lang="en-US" sz="2856" dirty="0" err="1">
                <a:solidFill>
                  <a:srgbClr val="000000"/>
                </a:solidFill>
                <a:latin typeface="Arialle"/>
              </a:rPr>
              <a:t>hareketlilik</a:t>
            </a:r>
            <a:r>
              <a:rPr lang="en-US" sz="2856" dirty="0">
                <a:solidFill>
                  <a:srgbClr val="000000"/>
                </a:solidFill>
                <a:latin typeface="Arialle"/>
              </a:rPr>
              <a:t> </a:t>
            </a:r>
            <a:r>
              <a:rPr lang="en-US" sz="2856" dirty="0" err="1">
                <a:solidFill>
                  <a:srgbClr val="000000"/>
                </a:solidFill>
                <a:latin typeface="Arialle"/>
              </a:rPr>
              <a:t>fırsatları</a:t>
            </a:r>
            <a:r>
              <a:rPr lang="en-US" sz="2856" dirty="0">
                <a:solidFill>
                  <a:srgbClr val="000000"/>
                </a:solidFill>
                <a:latin typeface="Arialle"/>
              </a:rPr>
              <a:t> </a:t>
            </a:r>
            <a:r>
              <a:rPr lang="en-US" sz="2856" dirty="0" err="1">
                <a:solidFill>
                  <a:srgbClr val="000000"/>
                </a:solidFill>
                <a:latin typeface="Arialle"/>
              </a:rPr>
              <a:t>sunmaktadır</a:t>
            </a:r>
            <a:r>
              <a:rPr lang="en-US" sz="2856" dirty="0">
                <a:solidFill>
                  <a:srgbClr val="000000"/>
                </a:solidFill>
                <a:latin typeface="Arialle"/>
              </a:rPr>
              <a:t>. </a:t>
            </a:r>
            <a:endParaRPr lang="tr-TR" sz="2856" dirty="0" smtClean="0">
              <a:solidFill>
                <a:srgbClr val="000000"/>
              </a:solidFill>
              <a:latin typeface="Arialle"/>
            </a:endParaRPr>
          </a:p>
          <a:p>
            <a:pPr algn="just">
              <a:lnSpc>
                <a:spcPts val="3998"/>
              </a:lnSpc>
            </a:pPr>
            <a:endParaRPr lang="tr-TR" sz="2856" dirty="0">
              <a:solidFill>
                <a:srgbClr val="000000"/>
              </a:solidFill>
              <a:latin typeface="Arialle"/>
            </a:endParaRPr>
          </a:p>
          <a:p>
            <a:pPr algn="just">
              <a:lnSpc>
                <a:spcPts val="3998"/>
              </a:lnSpc>
            </a:pPr>
            <a:r>
              <a:rPr lang="en-US" sz="2856" dirty="0" smtClean="0">
                <a:solidFill>
                  <a:srgbClr val="000000"/>
                </a:solidFill>
                <a:latin typeface="Arialle"/>
              </a:rPr>
              <a:t>Bu </a:t>
            </a:r>
            <a:r>
              <a:rPr lang="en-US" sz="2856" dirty="0">
                <a:solidFill>
                  <a:srgbClr val="000000"/>
                </a:solidFill>
                <a:latin typeface="Arialle"/>
              </a:rPr>
              <a:t>program, </a:t>
            </a:r>
            <a:r>
              <a:rPr lang="en-US" sz="2856" dirty="0" err="1">
                <a:solidFill>
                  <a:srgbClr val="000000"/>
                </a:solidFill>
                <a:latin typeface="Arialle"/>
              </a:rPr>
              <a:t>hayat</a:t>
            </a:r>
            <a:r>
              <a:rPr lang="en-US" sz="2856" dirty="0">
                <a:solidFill>
                  <a:srgbClr val="000000"/>
                </a:solidFill>
                <a:latin typeface="Arialle"/>
              </a:rPr>
              <a:t> </a:t>
            </a:r>
            <a:r>
              <a:rPr lang="en-US" sz="2856" dirty="0" err="1">
                <a:solidFill>
                  <a:srgbClr val="000000"/>
                </a:solidFill>
                <a:latin typeface="Arialle"/>
              </a:rPr>
              <a:t>boyu</a:t>
            </a:r>
            <a:r>
              <a:rPr lang="en-US" sz="2856" dirty="0">
                <a:solidFill>
                  <a:srgbClr val="000000"/>
                </a:solidFill>
                <a:latin typeface="Arialle"/>
              </a:rPr>
              <a:t> </a:t>
            </a:r>
            <a:r>
              <a:rPr lang="en-US" sz="2856" dirty="0" err="1">
                <a:solidFill>
                  <a:srgbClr val="000000"/>
                </a:solidFill>
                <a:latin typeface="Arialle"/>
              </a:rPr>
              <a:t>öğrenmeyi</a:t>
            </a:r>
            <a:r>
              <a:rPr lang="en-US" sz="2856" dirty="0">
                <a:solidFill>
                  <a:srgbClr val="000000"/>
                </a:solidFill>
                <a:latin typeface="Arialle"/>
              </a:rPr>
              <a:t> </a:t>
            </a:r>
            <a:r>
              <a:rPr lang="en-US" sz="2856" dirty="0" err="1">
                <a:solidFill>
                  <a:srgbClr val="000000"/>
                </a:solidFill>
                <a:latin typeface="Arialle"/>
              </a:rPr>
              <a:t>teşvik</a:t>
            </a:r>
            <a:r>
              <a:rPr lang="en-US" sz="2856" dirty="0">
                <a:solidFill>
                  <a:srgbClr val="000000"/>
                </a:solidFill>
                <a:latin typeface="Arialle"/>
              </a:rPr>
              <a:t> </a:t>
            </a:r>
            <a:r>
              <a:rPr lang="en-US" sz="2856" dirty="0" err="1">
                <a:solidFill>
                  <a:srgbClr val="000000"/>
                </a:solidFill>
                <a:latin typeface="Arialle"/>
              </a:rPr>
              <a:t>etmek</a:t>
            </a:r>
            <a:r>
              <a:rPr lang="en-US" sz="2856" dirty="0">
                <a:solidFill>
                  <a:srgbClr val="000000"/>
                </a:solidFill>
                <a:latin typeface="Arialle"/>
              </a:rPr>
              <a:t> ve AB </a:t>
            </a:r>
            <a:r>
              <a:rPr lang="en-US" sz="2856" dirty="0" err="1">
                <a:solidFill>
                  <a:srgbClr val="000000"/>
                </a:solidFill>
                <a:latin typeface="Arialle"/>
              </a:rPr>
              <a:t>ülkeleri</a:t>
            </a:r>
            <a:r>
              <a:rPr lang="en-US" sz="2856" dirty="0">
                <a:solidFill>
                  <a:srgbClr val="000000"/>
                </a:solidFill>
                <a:latin typeface="Arialle"/>
              </a:rPr>
              <a:t> </a:t>
            </a:r>
            <a:r>
              <a:rPr lang="en-US" sz="2856" dirty="0" err="1">
                <a:solidFill>
                  <a:srgbClr val="000000"/>
                </a:solidFill>
                <a:latin typeface="Arialle"/>
              </a:rPr>
              <a:t>arasındaki</a:t>
            </a:r>
            <a:r>
              <a:rPr lang="en-US" sz="2856" dirty="0">
                <a:solidFill>
                  <a:srgbClr val="000000"/>
                </a:solidFill>
                <a:latin typeface="Arialle"/>
              </a:rPr>
              <a:t> eğitim </a:t>
            </a:r>
            <a:r>
              <a:rPr lang="en-US" sz="2856" dirty="0" err="1">
                <a:solidFill>
                  <a:srgbClr val="000000"/>
                </a:solidFill>
                <a:latin typeface="Arialle"/>
              </a:rPr>
              <a:t>işbirliğini</a:t>
            </a:r>
            <a:r>
              <a:rPr lang="en-US" sz="2856" dirty="0">
                <a:solidFill>
                  <a:srgbClr val="000000"/>
                </a:solidFill>
                <a:latin typeface="Arialle"/>
              </a:rPr>
              <a:t> </a:t>
            </a:r>
            <a:r>
              <a:rPr lang="en-US" sz="2856" dirty="0" err="1">
                <a:solidFill>
                  <a:srgbClr val="000000"/>
                </a:solidFill>
                <a:latin typeface="Arialle"/>
              </a:rPr>
              <a:t>güçlendirmek</a:t>
            </a:r>
            <a:r>
              <a:rPr lang="en-US" sz="2856" dirty="0">
                <a:solidFill>
                  <a:srgbClr val="000000"/>
                </a:solidFill>
                <a:latin typeface="Arialle"/>
              </a:rPr>
              <a:t> </a:t>
            </a:r>
            <a:r>
              <a:rPr lang="en-US" sz="2856" dirty="0" err="1">
                <a:solidFill>
                  <a:srgbClr val="000000"/>
                </a:solidFill>
                <a:latin typeface="Arialle"/>
              </a:rPr>
              <a:t>amacıyla</a:t>
            </a:r>
            <a:r>
              <a:rPr lang="en-US" sz="2856" dirty="0">
                <a:solidFill>
                  <a:srgbClr val="000000"/>
                </a:solidFill>
                <a:latin typeface="Arialle"/>
              </a:rPr>
              <a:t> </a:t>
            </a:r>
            <a:r>
              <a:rPr lang="en-US" sz="2856" dirty="0" err="1">
                <a:solidFill>
                  <a:srgbClr val="000000"/>
                </a:solidFill>
                <a:latin typeface="Arialle"/>
              </a:rPr>
              <a:t>tasarlanmıştır</a:t>
            </a:r>
            <a:r>
              <a:rPr lang="en-US" sz="2856" dirty="0">
                <a:solidFill>
                  <a:srgbClr val="000000"/>
                </a:solidFill>
                <a:latin typeface="Arialle"/>
              </a:rPr>
              <a:t>. </a:t>
            </a:r>
          </a:p>
          <a:p>
            <a:pPr algn="just">
              <a:lnSpc>
                <a:spcPts val="3998"/>
              </a:lnSpc>
            </a:pPr>
            <a:r>
              <a:rPr lang="en-US" sz="2856" dirty="0">
                <a:solidFill>
                  <a:srgbClr val="000000"/>
                </a:solidFill>
                <a:latin typeface="Arialle"/>
              </a:rPr>
              <a:t> </a:t>
            </a:r>
            <a:r>
              <a:rPr lang="en-US" sz="2856" dirty="0" err="1">
                <a:solidFill>
                  <a:srgbClr val="000000"/>
                </a:solidFill>
                <a:latin typeface="Arialle"/>
              </a:rPr>
              <a:t>Avrupa</a:t>
            </a:r>
            <a:r>
              <a:rPr lang="en-US" sz="2856" dirty="0">
                <a:solidFill>
                  <a:srgbClr val="000000"/>
                </a:solidFill>
                <a:latin typeface="Arialle"/>
              </a:rPr>
              <a:t> </a:t>
            </a:r>
            <a:r>
              <a:rPr lang="en-US" sz="2856" dirty="0" err="1">
                <a:solidFill>
                  <a:srgbClr val="000000"/>
                </a:solidFill>
                <a:latin typeface="Arialle"/>
              </a:rPr>
              <a:t>Birliği</a:t>
            </a:r>
            <a:r>
              <a:rPr lang="en-US" sz="2856" dirty="0">
                <a:solidFill>
                  <a:srgbClr val="000000"/>
                </a:solidFill>
                <a:latin typeface="Arialle"/>
              </a:rPr>
              <a:t>, Erasmus+  </a:t>
            </a:r>
            <a:r>
              <a:rPr lang="en-US" sz="2856" dirty="0" err="1">
                <a:solidFill>
                  <a:srgbClr val="000000"/>
                </a:solidFill>
                <a:latin typeface="Arialle"/>
              </a:rPr>
              <a:t>Programının</a:t>
            </a:r>
            <a:r>
              <a:rPr lang="en-US" sz="2856" dirty="0">
                <a:solidFill>
                  <a:srgbClr val="000000"/>
                </a:solidFill>
                <a:latin typeface="Arialle"/>
              </a:rPr>
              <a:t> </a:t>
            </a:r>
            <a:r>
              <a:rPr lang="en-US" sz="2856" dirty="0" err="1">
                <a:solidFill>
                  <a:srgbClr val="000000"/>
                </a:solidFill>
                <a:latin typeface="Arialle"/>
              </a:rPr>
              <a:t>genel</a:t>
            </a:r>
            <a:r>
              <a:rPr lang="en-US" sz="2856" dirty="0">
                <a:solidFill>
                  <a:srgbClr val="000000"/>
                </a:solidFill>
                <a:latin typeface="Arialle"/>
              </a:rPr>
              <a:t> </a:t>
            </a:r>
            <a:r>
              <a:rPr lang="en-US" sz="2856" dirty="0" err="1">
                <a:solidFill>
                  <a:srgbClr val="000000"/>
                </a:solidFill>
                <a:latin typeface="Arialle"/>
              </a:rPr>
              <a:t>amacı</a:t>
            </a:r>
            <a:r>
              <a:rPr lang="en-US" sz="2856" dirty="0">
                <a:solidFill>
                  <a:srgbClr val="000000"/>
                </a:solidFill>
                <a:latin typeface="Arialle"/>
              </a:rPr>
              <a:t>, </a:t>
            </a:r>
            <a:r>
              <a:rPr lang="en-US" sz="2856" dirty="0" err="1">
                <a:solidFill>
                  <a:srgbClr val="000000"/>
                </a:solidFill>
                <a:latin typeface="Arialle"/>
              </a:rPr>
              <a:t>yaşam</a:t>
            </a:r>
            <a:r>
              <a:rPr lang="en-US" sz="2856" dirty="0">
                <a:solidFill>
                  <a:srgbClr val="000000"/>
                </a:solidFill>
                <a:latin typeface="Arialle"/>
              </a:rPr>
              <a:t> </a:t>
            </a:r>
            <a:r>
              <a:rPr lang="en-US" sz="2856" dirty="0" err="1">
                <a:solidFill>
                  <a:srgbClr val="000000"/>
                </a:solidFill>
                <a:latin typeface="Arialle"/>
              </a:rPr>
              <a:t>boyu</a:t>
            </a:r>
            <a:r>
              <a:rPr lang="en-US" sz="2856" dirty="0">
                <a:solidFill>
                  <a:srgbClr val="000000"/>
                </a:solidFill>
                <a:latin typeface="Arialle"/>
              </a:rPr>
              <a:t> </a:t>
            </a:r>
            <a:r>
              <a:rPr lang="en-US" sz="2856" dirty="0" err="1">
                <a:solidFill>
                  <a:srgbClr val="000000"/>
                </a:solidFill>
                <a:latin typeface="Arialle"/>
              </a:rPr>
              <a:t>öğrenme</a:t>
            </a:r>
            <a:r>
              <a:rPr lang="en-US" sz="2856" dirty="0">
                <a:solidFill>
                  <a:srgbClr val="000000"/>
                </a:solidFill>
                <a:latin typeface="Arialle"/>
              </a:rPr>
              <a:t> </a:t>
            </a:r>
            <a:r>
              <a:rPr lang="en-US" sz="2856" dirty="0" err="1">
                <a:solidFill>
                  <a:srgbClr val="000000"/>
                </a:solidFill>
                <a:latin typeface="Arialle"/>
              </a:rPr>
              <a:t>yoluyla</a:t>
            </a:r>
            <a:r>
              <a:rPr lang="en-US" sz="2856" dirty="0">
                <a:solidFill>
                  <a:srgbClr val="000000"/>
                </a:solidFill>
                <a:latin typeface="Arialle"/>
              </a:rPr>
              <a:t> </a:t>
            </a:r>
            <a:r>
              <a:rPr lang="en-US" sz="2856" dirty="0" err="1">
                <a:solidFill>
                  <a:srgbClr val="000000"/>
                </a:solidFill>
                <a:latin typeface="Arialle"/>
              </a:rPr>
              <a:t>eğitim</a:t>
            </a:r>
            <a:r>
              <a:rPr lang="en-US" sz="2856" dirty="0">
                <a:solidFill>
                  <a:srgbClr val="000000"/>
                </a:solidFill>
                <a:latin typeface="Arialle"/>
              </a:rPr>
              <a:t>, </a:t>
            </a:r>
            <a:r>
              <a:rPr lang="en-US" sz="2856" dirty="0" err="1">
                <a:solidFill>
                  <a:srgbClr val="000000"/>
                </a:solidFill>
                <a:latin typeface="Arialle"/>
              </a:rPr>
              <a:t>öğretim</a:t>
            </a:r>
            <a:r>
              <a:rPr lang="en-US" sz="2856" dirty="0">
                <a:solidFill>
                  <a:srgbClr val="000000"/>
                </a:solidFill>
                <a:latin typeface="Arialle"/>
              </a:rPr>
              <a:t>, </a:t>
            </a:r>
            <a:r>
              <a:rPr lang="en-US" sz="2856" dirty="0" err="1">
                <a:solidFill>
                  <a:srgbClr val="000000"/>
                </a:solidFill>
                <a:latin typeface="Arialle"/>
              </a:rPr>
              <a:t>gençlik</a:t>
            </a:r>
            <a:r>
              <a:rPr lang="en-US" sz="2856" dirty="0">
                <a:solidFill>
                  <a:srgbClr val="000000"/>
                </a:solidFill>
                <a:latin typeface="Arialle"/>
              </a:rPr>
              <a:t> ve </a:t>
            </a:r>
            <a:r>
              <a:rPr lang="en-US" sz="2856" dirty="0" err="1">
                <a:solidFill>
                  <a:srgbClr val="000000"/>
                </a:solidFill>
                <a:latin typeface="Arialle"/>
              </a:rPr>
              <a:t>spor</a:t>
            </a:r>
            <a:r>
              <a:rPr lang="en-US" sz="2856" dirty="0">
                <a:solidFill>
                  <a:srgbClr val="000000"/>
                </a:solidFill>
                <a:latin typeface="Arialle"/>
              </a:rPr>
              <a:t> </a:t>
            </a:r>
            <a:r>
              <a:rPr lang="en-US" sz="2856" dirty="0" err="1">
                <a:solidFill>
                  <a:srgbClr val="000000"/>
                </a:solidFill>
                <a:latin typeface="Arialle"/>
              </a:rPr>
              <a:t>alanlarında</a:t>
            </a:r>
            <a:r>
              <a:rPr lang="en-US" sz="2856" dirty="0">
                <a:solidFill>
                  <a:srgbClr val="000000"/>
                </a:solidFill>
                <a:latin typeface="Arialle"/>
              </a:rPr>
              <a:t> </a:t>
            </a:r>
            <a:r>
              <a:rPr lang="en-US" sz="2856" dirty="0" err="1">
                <a:solidFill>
                  <a:srgbClr val="000000"/>
                </a:solidFill>
                <a:latin typeface="Arialle"/>
              </a:rPr>
              <a:t>bireylerin</a:t>
            </a:r>
            <a:r>
              <a:rPr lang="en-US" sz="2856" dirty="0">
                <a:solidFill>
                  <a:srgbClr val="000000"/>
                </a:solidFill>
                <a:latin typeface="Arialle"/>
              </a:rPr>
              <a:t> </a:t>
            </a:r>
            <a:r>
              <a:rPr lang="en-US" sz="2856" dirty="0" err="1">
                <a:solidFill>
                  <a:srgbClr val="000000"/>
                </a:solidFill>
                <a:latin typeface="Arialle"/>
              </a:rPr>
              <a:t>eğitimini</a:t>
            </a:r>
            <a:r>
              <a:rPr lang="en-US" sz="2856" dirty="0">
                <a:solidFill>
                  <a:srgbClr val="000000"/>
                </a:solidFill>
                <a:latin typeface="Arialle"/>
              </a:rPr>
              <a:t>, </a:t>
            </a:r>
            <a:r>
              <a:rPr lang="en-US" sz="2856" dirty="0" err="1">
                <a:solidFill>
                  <a:srgbClr val="000000"/>
                </a:solidFill>
                <a:latin typeface="Arialle"/>
              </a:rPr>
              <a:t>mesleki</a:t>
            </a:r>
            <a:r>
              <a:rPr lang="en-US" sz="2856" dirty="0">
                <a:solidFill>
                  <a:srgbClr val="000000"/>
                </a:solidFill>
                <a:latin typeface="Arialle"/>
              </a:rPr>
              <a:t> ve </a:t>
            </a:r>
            <a:r>
              <a:rPr lang="en-US" sz="2856" dirty="0" err="1">
                <a:solidFill>
                  <a:srgbClr val="000000"/>
                </a:solidFill>
                <a:latin typeface="Arialle"/>
              </a:rPr>
              <a:t>kişisel</a:t>
            </a:r>
            <a:r>
              <a:rPr lang="en-US" sz="2856" dirty="0">
                <a:solidFill>
                  <a:srgbClr val="000000"/>
                </a:solidFill>
                <a:latin typeface="Arialle"/>
              </a:rPr>
              <a:t> </a:t>
            </a:r>
            <a:r>
              <a:rPr lang="en-US" sz="2856" dirty="0" err="1">
                <a:solidFill>
                  <a:srgbClr val="000000"/>
                </a:solidFill>
                <a:latin typeface="Arialle"/>
              </a:rPr>
              <a:t>gelişimini</a:t>
            </a:r>
            <a:r>
              <a:rPr lang="en-US" sz="2856" dirty="0">
                <a:solidFill>
                  <a:srgbClr val="000000"/>
                </a:solidFill>
                <a:latin typeface="Arialle"/>
              </a:rPr>
              <a:t> </a:t>
            </a:r>
            <a:r>
              <a:rPr lang="en-US" sz="2856" dirty="0" err="1">
                <a:solidFill>
                  <a:srgbClr val="000000"/>
                </a:solidFill>
                <a:latin typeface="Arialle"/>
              </a:rPr>
              <a:t>destekleyerek</a:t>
            </a:r>
            <a:r>
              <a:rPr lang="en-US" sz="2856" dirty="0">
                <a:solidFill>
                  <a:srgbClr val="000000"/>
                </a:solidFill>
                <a:latin typeface="Arialle"/>
              </a:rPr>
              <a:t> </a:t>
            </a:r>
            <a:r>
              <a:rPr lang="en-US" sz="2856" dirty="0" err="1">
                <a:solidFill>
                  <a:srgbClr val="000000"/>
                </a:solidFill>
                <a:latin typeface="Arialle"/>
              </a:rPr>
              <a:t>sürdürülebilir</a:t>
            </a:r>
            <a:r>
              <a:rPr lang="en-US" sz="2856" dirty="0">
                <a:solidFill>
                  <a:srgbClr val="000000"/>
                </a:solidFill>
                <a:latin typeface="Arialle"/>
              </a:rPr>
              <a:t> </a:t>
            </a:r>
            <a:r>
              <a:rPr lang="en-US" sz="2856" dirty="0" err="1">
                <a:solidFill>
                  <a:srgbClr val="000000"/>
                </a:solidFill>
                <a:latin typeface="Arialle"/>
              </a:rPr>
              <a:t>büyüme</a:t>
            </a:r>
            <a:r>
              <a:rPr lang="en-US" sz="2856" dirty="0">
                <a:solidFill>
                  <a:srgbClr val="000000"/>
                </a:solidFill>
                <a:latin typeface="Arialle"/>
              </a:rPr>
              <a:t>, </a:t>
            </a:r>
            <a:r>
              <a:rPr lang="en-US" sz="2856" dirty="0" err="1">
                <a:solidFill>
                  <a:srgbClr val="000000"/>
                </a:solidFill>
                <a:latin typeface="Arialle"/>
              </a:rPr>
              <a:t>meslekte</a:t>
            </a:r>
            <a:r>
              <a:rPr lang="en-US" sz="2856" dirty="0">
                <a:solidFill>
                  <a:srgbClr val="000000"/>
                </a:solidFill>
                <a:latin typeface="Arialle"/>
              </a:rPr>
              <a:t> </a:t>
            </a:r>
            <a:r>
              <a:rPr lang="en-US" sz="2856" dirty="0" err="1">
                <a:solidFill>
                  <a:srgbClr val="000000"/>
                </a:solidFill>
                <a:latin typeface="Arialle"/>
              </a:rPr>
              <a:t>kalite</a:t>
            </a:r>
            <a:r>
              <a:rPr lang="en-US" sz="2856" dirty="0">
                <a:solidFill>
                  <a:srgbClr val="000000"/>
                </a:solidFill>
                <a:latin typeface="Arialle"/>
              </a:rPr>
              <a:t>, </a:t>
            </a:r>
            <a:r>
              <a:rPr lang="en-US" sz="2856" dirty="0" err="1">
                <a:solidFill>
                  <a:srgbClr val="000000"/>
                </a:solidFill>
                <a:latin typeface="Arialle"/>
              </a:rPr>
              <a:t>sosyal</a:t>
            </a:r>
            <a:r>
              <a:rPr lang="en-US" sz="2856" dirty="0">
                <a:solidFill>
                  <a:srgbClr val="000000"/>
                </a:solidFill>
                <a:latin typeface="Arialle"/>
              </a:rPr>
              <a:t> </a:t>
            </a:r>
            <a:r>
              <a:rPr lang="en-US" sz="2856" dirty="0" err="1">
                <a:solidFill>
                  <a:srgbClr val="000000"/>
                </a:solidFill>
                <a:latin typeface="Arialle"/>
              </a:rPr>
              <a:t>uyum</a:t>
            </a:r>
            <a:r>
              <a:rPr lang="en-US" sz="2856" dirty="0">
                <a:solidFill>
                  <a:srgbClr val="000000"/>
                </a:solidFill>
                <a:latin typeface="Arialle"/>
              </a:rPr>
              <a:t>, </a:t>
            </a:r>
            <a:r>
              <a:rPr lang="en-US" sz="2856" dirty="0" err="1">
                <a:solidFill>
                  <a:srgbClr val="000000"/>
                </a:solidFill>
                <a:latin typeface="Arialle"/>
              </a:rPr>
              <a:t>yenilikçiliği</a:t>
            </a:r>
            <a:r>
              <a:rPr lang="en-US" sz="2856" dirty="0">
                <a:solidFill>
                  <a:srgbClr val="000000"/>
                </a:solidFill>
                <a:latin typeface="Arialle"/>
              </a:rPr>
              <a:t> </a:t>
            </a:r>
            <a:r>
              <a:rPr lang="en-US" sz="2856" dirty="0" err="1">
                <a:solidFill>
                  <a:srgbClr val="000000"/>
                </a:solidFill>
                <a:latin typeface="Arialle"/>
              </a:rPr>
              <a:t>teşvik</a:t>
            </a:r>
            <a:r>
              <a:rPr lang="en-US" sz="2856" dirty="0">
                <a:solidFill>
                  <a:srgbClr val="000000"/>
                </a:solidFill>
                <a:latin typeface="Arialle"/>
              </a:rPr>
              <a:t> </a:t>
            </a:r>
            <a:r>
              <a:rPr lang="en-US" sz="2856" dirty="0" err="1">
                <a:solidFill>
                  <a:srgbClr val="000000"/>
                </a:solidFill>
                <a:latin typeface="Arialle"/>
              </a:rPr>
              <a:t>etmektedir</a:t>
            </a:r>
            <a:r>
              <a:rPr lang="en-US" sz="2856" dirty="0">
                <a:solidFill>
                  <a:srgbClr val="000000"/>
                </a:solidFill>
                <a:latin typeface="Arialle"/>
              </a:rPr>
              <a:t>.</a:t>
            </a:r>
          </a:p>
        </p:txBody>
      </p:sp>
      <p:sp>
        <p:nvSpPr>
          <p:cNvPr id="17" name="TextBox 17"/>
          <p:cNvSpPr txBox="1"/>
          <p:nvPr/>
        </p:nvSpPr>
        <p:spPr>
          <a:xfrm>
            <a:off x="1028700" y="9220200"/>
            <a:ext cx="16230600"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Body Text"/>
              </a:rPr>
              <a:t>upa Eğitim ve Öğretim İşbirliği Programı (Erasmus+)</a:t>
            </a:r>
          </a:p>
        </p:txBody>
      </p:sp>
    </p:spTree>
  </p:cSld>
  <p:clrMapOvr>
    <a:masterClrMapping/>
  </p:clrMapOvr>
  <p:transition spd="slow">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1D78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941644" y="-5645663"/>
            <a:ext cx="20965455" cy="209654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F2EFE7"/>
            </a:solidFill>
          </p:spPr>
        </p:sp>
        <p:sp>
          <p:nvSpPr>
            <p:cNvPr id="4" name="TextBox 4"/>
            <p:cNvSpPr txBox="1"/>
            <p:nvPr/>
          </p:nvSpPr>
          <p:spPr>
            <a:xfrm>
              <a:off x="127000" y="165100"/>
              <a:ext cx="558800" cy="596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2264709" y="4925274"/>
            <a:ext cx="691616" cy="778068"/>
            <a:chOff x="0" y="0"/>
            <a:chExt cx="5370413" cy="6041715"/>
          </a:xfrm>
        </p:grpSpPr>
        <p:sp>
          <p:nvSpPr>
            <p:cNvPr id="9" name="Freeform 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10" name="Freeform 1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11" name="Group 11"/>
          <p:cNvGrpSpPr/>
          <p:nvPr/>
        </p:nvGrpSpPr>
        <p:grpSpPr>
          <a:xfrm rot="5400000">
            <a:off x="1746219" y="2544473"/>
            <a:ext cx="611884" cy="535399"/>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35586D"/>
            </a:solidFill>
          </p:spPr>
        </p:sp>
        <p:sp>
          <p:nvSpPr>
            <p:cNvPr id="13" name="TextBox 13"/>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691932" y="2147148"/>
            <a:ext cx="10141139" cy="1196700"/>
          </a:xfrm>
          <a:prstGeom prst="rect">
            <a:avLst/>
          </a:prstGeom>
        </p:spPr>
        <p:txBody>
          <a:bodyPr lIns="0" tIns="0" rIns="0" bIns="0" rtlCol="0" anchor="t">
            <a:spAutoFit/>
          </a:bodyPr>
          <a:lstStyle/>
          <a:p>
            <a:pPr>
              <a:lnSpc>
                <a:spcPts val="9785"/>
              </a:lnSpc>
            </a:pPr>
            <a:r>
              <a:rPr lang="en-US" sz="6989">
                <a:solidFill>
                  <a:srgbClr val="35586D"/>
                </a:solidFill>
                <a:latin typeface="Antonio Bold"/>
              </a:rPr>
              <a:t>ÖĞRENME NEDİR?</a:t>
            </a:r>
          </a:p>
        </p:txBody>
      </p:sp>
      <p:sp>
        <p:nvSpPr>
          <p:cNvPr id="15" name="TextBox 15"/>
          <p:cNvSpPr txBox="1"/>
          <p:nvPr/>
        </p:nvSpPr>
        <p:spPr>
          <a:xfrm>
            <a:off x="1315400" y="3612302"/>
            <a:ext cx="10778005" cy="6513662"/>
          </a:xfrm>
          <a:prstGeom prst="rect">
            <a:avLst/>
          </a:prstGeom>
        </p:spPr>
        <p:txBody>
          <a:bodyPr lIns="0" tIns="0" rIns="0" bIns="0" rtlCol="0" anchor="t">
            <a:spAutoFit/>
          </a:bodyPr>
          <a:lstStyle/>
          <a:p>
            <a:pPr algn="just">
              <a:lnSpc>
                <a:spcPts val="4279"/>
              </a:lnSpc>
            </a:pPr>
            <a:r>
              <a:rPr lang="en-US" sz="3056">
                <a:solidFill>
                  <a:srgbClr val="000000"/>
                </a:solidFill>
                <a:latin typeface="Arialle"/>
              </a:rPr>
              <a:t> İlk ve orta öğretim öğrencileri arasında yapılan bir ankette “öğrenme nedir diye sorulmuş ve verilen cevaplar “kitaplarımızdaki bilgileri bilmek” , “okulda öğretmenleri dinlemek”, “okulda verilen eğitimin öğrenciye düşün kısmı”, “bilgi sahibi olmak”, “sınıfı geçmek için gereken bilgilerle donanmak” vb. olmuş. Öğrenciler öğrenmenin okuldaki angaryalar olduğuna ve tamamen okulla sınırlı olduğuna inanarak öğrenmeyi tanımlıyor. S</a:t>
            </a:r>
            <a:r>
              <a:rPr lang="en-US" sz="3056">
                <a:solidFill>
                  <a:srgbClr val="000000"/>
                </a:solidFill>
                <a:latin typeface="Arialle Bold"/>
              </a:rPr>
              <a:t>iz nasıl tanımlardınız? Öğrenme demek sizin için ne anlama geliyor?</a:t>
            </a:r>
          </a:p>
          <a:p>
            <a:pPr algn="just">
              <a:lnSpc>
                <a:spcPts val="4279"/>
              </a:lnSpc>
            </a:pPr>
            <a:endParaRPr lang="en-US" sz="3056">
              <a:solidFill>
                <a:srgbClr val="000000"/>
              </a:solidFill>
              <a:latin typeface="Arialle Bold"/>
            </a:endParaRPr>
          </a:p>
          <a:p>
            <a:pPr algn="just">
              <a:lnSpc>
                <a:spcPts val="4279"/>
              </a:lnSpc>
            </a:pPr>
            <a:endParaRPr lang="en-US" sz="3056">
              <a:solidFill>
                <a:srgbClr val="000000"/>
              </a:solidFill>
              <a:latin typeface="Arialle Bold"/>
            </a:endParaRPr>
          </a:p>
          <a:p>
            <a:pPr algn="just">
              <a:lnSpc>
                <a:spcPts val="4279"/>
              </a:lnSpc>
            </a:pPr>
            <a:endParaRPr lang="en-US" sz="3056">
              <a:solidFill>
                <a:srgbClr val="000000"/>
              </a:solidFill>
              <a:latin typeface="Arialle Bold"/>
            </a:endParaRPr>
          </a:p>
        </p:txBody>
      </p:sp>
      <p:grpSp>
        <p:nvGrpSpPr>
          <p:cNvPr id="16" name="Group 16"/>
          <p:cNvGrpSpPr>
            <a:grpSpLocks noChangeAspect="1"/>
          </p:cNvGrpSpPr>
          <p:nvPr/>
        </p:nvGrpSpPr>
        <p:grpSpPr>
          <a:xfrm rot="-5797607">
            <a:off x="15447880" y="1509526"/>
            <a:ext cx="347718" cy="391182"/>
            <a:chOff x="0" y="0"/>
            <a:chExt cx="5370413" cy="6041715"/>
          </a:xfrm>
        </p:grpSpPr>
        <p:sp>
          <p:nvSpPr>
            <p:cNvPr id="17" name="Freeform 1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18" name="Freeform 18"/>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35586D"/>
            </a:solidFill>
            <a:ln w="12700">
              <a:solidFill>
                <a:srgbClr val="000000"/>
              </a:solidFill>
            </a:ln>
          </p:spPr>
        </p:sp>
      </p:grpSp>
      <p:grpSp>
        <p:nvGrpSpPr>
          <p:cNvPr id="19" name="Group 19"/>
          <p:cNvGrpSpPr>
            <a:grpSpLocks noChangeAspect="1"/>
          </p:cNvGrpSpPr>
          <p:nvPr/>
        </p:nvGrpSpPr>
        <p:grpSpPr>
          <a:xfrm rot="-8645281">
            <a:off x="16198382" y="1314765"/>
            <a:ext cx="297672" cy="334881"/>
            <a:chOff x="0" y="0"/>
            <a:chExt cx="5370413" cy="6041715"/>
          </a:xfrm>
        </p:grpSpPr>
        <p:sp>
          <p:nvSpPr>
            <p:cNvPr id="20" name="Freeform 2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p:spPr>
        </p:sp>
        <p:sp>
          <p:nvSpPr>
            <p:cNvPr id="21" name="Freeform 21"/>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D3F0EC"/>
            </a:solidFill>
            <a:ln w="12700">
              <a:solidFill>
                <a:srgbClr val="000000"/>
              </a:solidFill>
            </a:ln>
          </p:spPr>
        </p:sp>
      </p:grpSp>
      <p:grpSp>
        <p:nvGrpSpPr>
          <p:cNvPr id="22" name="Group 22"/>
          <p:cNvGrpSpPr>
            <a:grpSpLocks noChangeAspect="1"/>
          </p:cNvGrpSpPr>
          <p:nvPr/>
        </p:nvGrpSpPr>
        <p:grpSpPr>
          <a:xfrm rot="-662314">
            <a:off x="15963702" y="2421821"/>
            <a:ext cx="297672" cy="334881"/>
            <a:chOff x="0" y="0"/>
            <a:chExt cx="5370413" cy="6041715"/>
          </a:xfrm>
        </p:grpSpPr>
        <p:sp>
          <p:nvSpPr>
            <p:cNvPr id="23" name="Freeform 23"/>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p:spPr>
        </p:sp>
        <p:sp>
          <p:nvSpPr>
            <p:cNvPr id="24" name="Freeform 24"/>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F18642"/>
            </a:solidFill>
            <a:ln w="12700">
              <a:solidFill>
                <a:srgbClr val="000000"/>
              </a:solidFill>
            </a:ln>
          </p:spPr>
        </p:sp>
      </p:grpSp>
      <p:grpSp>
        <p:nvGrpSpPr>
          <p:cNvPr id="25" name="Group 25"/>
          <p:cNvGrpSpPr>
            <a:grpSpLocks noChangeAspect="1"/>
          </p:cNvGrpSpPr>
          <p:nvPr/>
        </p:nvGrpSpPr>
        <p:grpSpPr>
          <a:xfrm rot="1567620">
            <a:off x="15002643" y="2310640"/>
            <a:ext cx="347718" cy="391182"/>
            <a:chOff x="0" y="0"/>
            <a:chExt cx="5370413" cy="6041715"/>
          </a:xfrm>
        </p:grpSpPr>
        <p:sp>
          <p:nvSpPr>
            <p:cNvPr id="26" name="Freeform 26"/>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p:spPr>
        </p:sp>
        <p:sp>
          <p:nvSpPr>
            <p:cNvPr id="27" name="Freeform 27"/>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6BA7C4"/>
            </a:solidFill>
            <a:ln w="12700">
              <a:solidFill>
                <a:srgbClr val="000000"/>
              </a:solidFill>
            </a:ln>
          </p:spPr>
        </p:sp>
      </p:grpSp>
      <p:grpSp>
        <p:nvGrpSpPr>
          <p:cNvPr id="28" name="Group 28"/>
          <p:cNvGrpSpPr>
            <a:grpSpLocks noChangeAspect="1"/>
          </p:cNvGrpSpPr>
          <p:nvPr/>
        </p:nvGrpSpPr>
        <p:grpSpPr>
          <a:xfrm rot="-3761210">
            <a:off x="14749082" y="2960812"/>
            <a:ext cx="347718" cy="391182"/>
            <a:chOff x="0" y="0"/>
            <a:chExt cx="5370413" cy="6041715"/>
          </a:xfrm>
        </p:grpSpPr>
        <p:sp>
          <p:nvSpPr>
            <p:cNvPr id="29" name="Freeform 29"/>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p:spPr>
        </p:sp>
        <p:sp>
          <p:nvSpPr>
            <p:cNvPr id="30" name="Freeform 30"/>
            <p:cNvSpPr/>
            <p:nvPr/>
          </p:nvSpPr>
          <p:spPr>
            <a:xfrm>
              <a:off x="0" y="0"/>
              <a:ext cx="5370413" cy="6041715"/>
            </a:xfrm>
            <a:custGeom>
              <a:avLst/>
              <a:gdLst/>
              <a:ahLst/>
              <a:cxnLst/>
              <a:rect l="l" t="t" r="r" b="b"/>
              <a:pathLst>
                <a:path w="5370413" h="6041715">
                  <a:moveTo>
                    <a:pt x="0" y="6041715"/>
                  </a:moveTo>
                  <a:lnTo>
                    <a:pt x="0" y="0"/>
                  </a:lnTo>
                  <a:cubicBezTo>
                    <a:pt x="1790138" y="2013905"/>
                    <a:pt x="3580275" y="4027810"/>
                    <a:pt x="5370413" y="6041715"/>
                  </a:cubicBezTo>
                  <a:lnTo>
                    <a:pt x="0" y="6041715"/>
                  </a:lnTo>
                  <a:close/>
                </a:path>
              </a:pathLst>
            </a:custGeom>
            <a:solidFill>
              <a:srgbClr val="EF6843"/>
            </a:solidFill>
            <a:ln w="12700">
              <a:solidFill>
                <a:srgbClr val="000000"/>
              </a:solidFill>
            </a:ln>
          </p:spPr>
        </p:sp>
      </p:grpSp>
      <p:pic>
        <p:nvPicPr>
          <p:cNvPr id="31" name="Resim 30"/>
          <p:cNvPicPr>
            <a:picLocks noChangeAspect="1"/>
          </p:cNvPicPr>
          <p:nvPr/>
        </p:nvPicPr>
        <p:blipFill>
          <a:blip r:embed="rId2"/>
          <a:stretch>
            <a:fillRect/>
          </a:stretch>
        </p:blipFill>
        <p:spPr>
          <a:xfrm>
            <a:off x="12649200" y="2601837"/>
            <a:ext cx="3916774" cy="5437263"/>
          </a:xfrm>
          <a:prstGeom prst="rect">
            <a:avLst/>
          </a:prstGeom>
        </p:spPr>
      </p:pic>
    </p:spTree>
  </p:cSld>
  <p:clrMapOvr>
    <a:masterClrMapping/>
  </p:clrMapOvr>
  <p:transition spd="slow">
    <p:cover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1572</Words>
  <Application>Microsoft Office PowerPoint</Application>
  <PresentationFormat>Özel</PresentationFormat>
  <Paragraphs>164</Paragraphs>
  <Slides>30</Slides>
  <Notes>0</Notes>
  <HiddenSlides>0</HiddenSlides>
  <MMClips>1</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30</vt:i4>
      </vt:variant>
    </vt:vector>
  </HeadingPairs>
  <TitlesOfParts>
    <vt:vector size="44" baseType="lpstr">
      <vt:lpstr>Body Text</vt:lpstr>
      <vt:lpstr>Antonio</vt:lpstr>
      <vt:lpstr>Open Sans</vt:lpstr>
      <vt:lpstr>Archivo Black</vt:lpstr>
      <vt:lpstr>Antonio Bold</vt:lpstr>
      <vt:lpstr>Arialle</vt:lpstr>
      <vt:lpstr>Antonio Ultra-Bold</vt:lpstr>
      <vt:lpstr>Arialle Bold</vt:lpstr>
      <vt:lpstr>Times New Roman</vt:lpstr>
      <vt:lpstr>Wingdings</vt:lpstr>
      <vt:lpstr>Calibri</vt:lpstr>
      <vt:lpstr>Stinger Wide</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HAYAT BİR OKULDUR</dc:title>
  <cp:lastModifiedBy>Hp</cp:lastModifiedBy>
  <cp:revision>23</cp:revision>
  <dcterms:created xsi:type="dcterms:W3CDTF">2006-08-16T00:00:00Z</dcterms:created>
  <dcterms:modified xsi:type="dcterms:W3CDTF">2023-10-11T20:43:48Z</dcterms:modified>
  <dc:identifier>DAFw3knjSXo</dc:identifier>
</cp:coreProperties>
</file>