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6" r:id="rId25"/>
    <p:sldId id="279" r:id="rId26"/>
    <p:sldId id="280" r:id="rId27"/>
    <p:sldId id="281" r:id="rId28"/>
    <p:sldId id="282" r:id="rId29"/>
    <p:sldId id="283" r:id="rId30"/>
    <p:sldId id="292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C2ED3-EAF7-460C-B4D0-FAF0016BAB0D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0A07B-DA71-412A-9EFE-3DA96A4A53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2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Anoreksiya</a:t>
            </a:r>
            <a:r>
              <a:rPr lang="tr-TR" dirty="0" smtClean="0"/>
              <a:t>: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kilo alma korkusu vardır. Yediklerini aşırı kısıtlarlar ve tehlikeli düzeyde zayıflayabilirler.</a:t>
            </a:r>
          </a:p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Bulimia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Nervosa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kusma hastalığı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yineleyen aşırı yeme nöbetleri ve hastanın beden ağırlığını kontrol etmekle aşırı uğraşması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0A07B-DA71-412A-9EFE-3DA96A4A530A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55776" y="5085184"/>
            <a:ext cx="6080720" cy="112968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ARŞ.GÖR.DR.AYŞEGÜL ÖZSALİH YILMAZ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KTÜ TIP FAKÜLTESİ AİLE HEKİMLİĞİ AD</a:t>
            </a:r>
          </a:p>
          <a:p>
            <a:pPr algn="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27.03.2018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7992888" cy="405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Çalışmanın amaçları: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İsrailli lise öğrencilerinin gıda tüketim kalıplarının neler olduğunu belirlemek.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İsrailli ergenlerin beden algısı kavramını belirlemek.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gıda ve beslenme ile ilgili bilgilerini araştırmak,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karşı tutumlarını öğrenmek.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beslenme ile ilgili bilgi kaynaklarını neler olduğunu keşfetmek.</a:t>
            </a: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Araştırmanın hedef kitlesi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Holon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şehrinde bulunan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-ekonomik olarak orta gelir düzeyindeki liselerdir.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141 öğrenciye anket uygulandı.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Dil sorunu nedeniyle 4 öğrenci hariç tutuldu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Katılımcıların yaş ortalaması 15.61±1.2yıl</a:t>
            </a:r>
          </a:p>
          <a:p>
            <a:pPr>
              <a:buNone/>
            </a:pPr>
            <a:endParaRPr lang="tr-T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%43.3’ü erkek, %56.7’si kızdır.</a:t>
            </a:r>
          </a:p>
          <a:p>
            <a:pPr>
              <a:buNone/>
            </a:pPr>
            <a:endParaRPr lang="tr-T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Öğrencilerin not ortalaması 7.9 ±0.9</a:t>
            </a:r>
          </a:p>
          <a:p>
            <a:endParaRPr lang="tr-T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%42.9’u (n=63) okul spor aktivitesinden sonra uyguladı.</a:t>
            </a:r>
          </a:p>
          <a:p>
            <a:endParaRPr lang="tr-T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Öğrencilerin %14'ünün (n = 20) karın ağrısı veya </a:t>
            </a:r>
            <a:r>
              <a:rPr lang="tr-TR" sz="2500" dirty="0" err="1" smtClean="0">
                <a:latin typeface="Times New Roman" pitchFamily="18" charset="0"/>
                <a:cs typeface="Times New Roman" pitchFamily="18" charset="0"/>
              </a:rPr>
              <a:t>bronşiyal</a:t>
            </a:r>
            <a:r>
              <a:rPr lang="tr-TR" sz="2500" dirty="0" smtClean="0">
                <a:latin typeface="Times New Roman" pitchFamily="18" charset="0"/>
                <a:cs typeface="Times New Roman" pitchFamily="18" charset="0"/>
              </a:rPr>
              <a:t> astım gibi kronik rahatsızlıkları vardı.</a:t>
            </a:r>
          </a:p>
          <a:p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Anket soruları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pediatrist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epidemiyolog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gastroenterolog, diyetisyen, öğretmen ve eğitim danışmanı tarafından oluşturulmuştur. 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versiyonunda bulunan 175 sorudan 122’si hakemlerin onayını alarak ankette yer aldı.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Anket altı bölümden oluşuyordu: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1.Genel bilgiler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2.Gıda tüketim alışkanlıkları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3.Vücut yapısı memnuniyeti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4.Beslenme ve diyetle ilgili bilgi düzeyleri 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5.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karşı tutum 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6.Bilgi kaynakları ve bilgilerini genişletme isteği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İstatistiksel analiz SPSS programı, ki kare testi,  ANOVA ve korelasyon testleri  kullanılarak yapıldı.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Bulgular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beslenme alışkanlıkları Tablo- 1'de gösterilmektedir.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Kızlarda daha fazla olmak üzere öğrencilerin yaklaşık yarısı kilo verdirici diyet uygulamaktaydı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29" y="0"/>
            <a:ext cx="91821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beden algısı Tablo-2'de gösterilmektedir.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%44’ü kendini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hissetmekte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% 53'ü kilo vermek istemektedir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92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Giriş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Ergenlik dönemindeki çocuklar genellikle vücut ağırlıkları, vücut şekilleri ve görünümlerini önemserler.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Batı ülkelerinde yeme bozuklukları,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ağır diyetler çok yaygınlaşmıştır.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Adölesanlarda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beslenme ile ilgili kavram yanılgıları ve bilgi eksikliği halk sağlığı sorunlarına yol açmaktadır.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Kendini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hissetme algısı yaşla birlikte artar. (p = 0.002)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 44'ü kendini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olarak düşünürken, sadece %10'u gerçek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Kızlar erkeklere göre daha fazla şişman olduklarını düşünüyorlardı. (p = 0.003)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Kızlar erkeklerden üç kat daha fazla zayıflamak istiyordu. (p = 0.000 001)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 gıda ve beslenme ile ilgili soruların sadece yarısını doğru cevapladılar. Ortalama skor 47.6 ± 14.6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Dört yaş grubunda öğrencilerin bilgisinde anlamlı bir fark bulunmamıştır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insanlara yönelik tutum puanları 3.2±1.7dir (20 puan üzerinden).</a:t>
            </a:r>
          </a:p>
          <a:p>
            <a:pPr marL="82296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(Düşük puan olumsuz tutum yansıtır.)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yaşları tutumlarını değiştirmemişti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karşı en olumsuz tutum spor yapan öğrenciler arasındadır. (p=0.02)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 91'i (n=139)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obezitenin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sağlık için yüksek risk faktörü olduğuna inanmaktadır.</a:t>
            </a:r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 40'ı (n=46)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kişileri engelli olarak kabul etmektedir.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Olumsuz tutum yaşla birlikte artar (p=0.02) ve erkekler arasında kızlardan daha yaygındır. (p=0.03).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Öğrencilerden beslenme, aşırı kilolu olma riski ve kilo verdirici diyet hakkında bilgi edindikleri en önemli bilgi kaynaklarını belirtmeleri istenmiştir.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Sonuçlar Tablo 3'te gösterilmiştir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Medya, öğrenciler üzerindeki en etkili kaynaktır.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Katılımcıların %79’u beslenme ile ilgili daha fazla şey öğrenmeye ilgi duyduklarını belirtmiş ve okul müfredatına dahil edilmesini istemiştir.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%53.9’u bu konular hakkında bilgi edinmek için okul  saatlerinden sonra zaman harcamaya isteklidir.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çalışma, İsrail’de orta sınıf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-ekonomik gelir düzeyinin bir kesitini temsil eden lise öğrencilerinin beslenme alışkanlıkları, kilo, diyet davranışı,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beden algısı hakkındaki bilgi ve tutumları ile ilgili güncel bilgiler sunmaktadır.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Anketin başlıca bulguları;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 44'ünün kendini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olarak hissettiği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% 53.4'ünün daha zayıf olmak istediği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arısının şu an diyet yaptığı ya da geçmişte diyet yapmış olmasıdır.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Ayrıca öğrencilerin beslenme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ile ilgili bilgi düzeyleri düşüktü.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Yeme bozuklukları bozulmuş beden algısına ve düşük benlik saygısına yol açabilir.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kötü algılanmakla birlikte, zayıflık ideal güzellik kavramı olarak kabul edilir.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özellikle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adölesan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grubunda gelişimsel ve duygusal sorunlara neden olabilir.</a:t>
            </a:r>
          </a:p>
          <a:p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çoğu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insanlara karşı olumsuz tutumlar gösterdi ve bu tutum 4 yıl boyunca değişmedi.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yarısı fazla kilolu olmaktan endişe duyuyor ve % 60'tan fazlası kilosundan memnun değildi.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İsrail'deki diğer çalışmalarda öğrencilerin   % 54-74'ü kilo verme isteğini dile getirmiştir.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yüksek oran,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adölesanların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aşırı kilolu olma risk faktörlerinin farkında olduklarını düşündürmektedir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Adölesanlarda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kilo verme girişimleri artmıştır.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Diyet için ailevi bir eğilim vardır, annelerin % 67'si ve babaların % 44'ü diyet yapmıştır.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Çocukların muhtemelen ebeveynlerinin beslenme alışkanlıklarından etkilendikleri ileri sürülebilir.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Öğrencilerin beslenmeyle ilgili bilgi düzeyleri    % 48 iken, 4 yıllık lise eğitimi süresince gelişme olmamıştır.</a:t>
            </a:r>
          </a:p>
          <a:p>
            <a:endParaRPr lang="tr-TR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Bu durum lise öğretim programında bu konulara ilişkin yeterli eğitimin bulunmaması gerçeğiyle açıklanabilir.</a:t>
            </a:r>
          </a:p>
          <a:p>
            <a:pPr>
              <a:buNone/>
            </a:pPr>
            <a:endParaRPr lang="tr-TR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Öğrencilere en uygun günlük gıda gereksinimlerinin neler olduğu hekimler, diyetisyenler ve biyoloji öğretmenleri tarafından detaylı olarak açıklanması tavsiye edilmektedir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1985'ten beri ABD'de, gıda programlarına ilişkin resmi bir protokol vardır ve çocukların sağlığı üzerinde olumlu bir etkisi vardır.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tutumları beslenme, aşırı kilolu olma ve diyetle ilgili düşüncelerini yansıtmaktadır. 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mutlak çoğunluğu aşırı kilonun sağlık riski olduğu gerçeğinin farkındadır.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tutum, spor yapan öğrencilerde daha yaygındır. (p = 0.04)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%31’i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gerçek bir engel olarak görmektedir.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Gupta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arkadaşları, kadınların kilo kaybının daha genç bir görünüme eşdeğer olduğu tutumları arasında istatistiksel bir ilişki bulmuşlardır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beslenme ve diyet ile ilgili başlıca bilgi kaynağı medyadır. (gazete,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Katılımcıların  üçte ikisinde evde yeme alışkanlıkları çok önemli bir etkiye sahiptir.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%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42'si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doktorlar </a:t>
            </a: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tarafından </a:t>
            </a: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bilgilendiril</a:t>
            </a: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miştir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sadece % 28'i okulu geçerli bir bilgi kaynağı olarak göstermiştir.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çoğunluğu beslenme ile ilgili eğitim sınıflarına katılma arzusunu dile getirmiştir.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İlkokula başlayan çocuklara yönelik beslenme programlarının hekimler ve diyetisyenler tarafından düzenli olarak verilmesi önerilmektedir.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Öğrencilere dengeli beslenmenin önemi öğretilmelidir. 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 uzun süreli bir diyetin risk ve sonuçlarının bilincinde olmalıdır.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ABD’de, ergenler arasında yeme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bozukluğu     %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4.8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beslenme bozukluğu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% 5-10 oranındadır.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Ayrıca, çocukların % 10'u aşırı kiloludur.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Yeme bozukluğu kızlarda erkeklerden daha sık görülür.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Eğitim danışmanları, öğrencilerin vücut ağırlıklarını ve bedenlerini kabul etmeleri için her türlü çabayı sarf etmelidir.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Böylece öğrenciler daha sonra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anoreksiya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nervozaya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dönüşebilecek aşırı diyet biçimlerini uygulamayacaklardır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İsrail'de kilolu ergenlerin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prevalansı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daha azdır; erkeklerde % 12.6, kızlarda %13.7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Lise öğrencilerinin % 6’sı 3 aydan daha kısa süren diyet yapmaktadır.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yönelik olumsuz tutumlar vücut yağ oranının fazla olması ile ilişkilidir.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Beden algısı kavramı kişinin vücut şekli, kilosu ve zindelik kavramlarından oluşur.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Kişinin beden algısı her zaman ideal bir bedenin nasıl görünmesi gerektiği ile karşılaştırılır.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Ergenlerin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yönelik tutumları ebeveynlerin, akranların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-kültürel faktörlerin etkisi altındadır.</a:t>
            </a:r>
          </a:p>
          <a:p>
            <a:pPr marL="82296" indent="0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Çoğu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çocuk ve ergen fiziksel aktiviteden kaçınır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sıklıkla stres ve suçluluk duygularının gelişmesine eşlik eder. 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ABD'de, ergenlerin yaklaşık yarısı fazla kilolu olmaktan  ve görüntülerinden memnun değildir.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eğilim ilk olarak 9 yaşından küçük kız çocuklar arasında görülmektedir. Kız çocukların yarısı beden görüntülerinden rahatsızdı ve kilo verdirici diyetler uygulamaktaydı. 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çocuklarda 10 yıl içinde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anoreksiya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nervoza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gelişti.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Adölesan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erkeklerin % 42'si vücut ağırlığından ve % 33‘ü vücut şeklinden memnun değildi.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1119</TotalTime>
  <Words>1181</Words>
  <Application>Microsoft Office PowerPoint</Application>
  <PresentationFormat>Ekran Gösterisi (4:3)</PresentationFormat>
  <Paragraphs>171</Paragraphs>
  <Slides>40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6" baseType="lpstr">
      <vt:lpstr>Calibri</vt:lpstr>
      <vt:lpstr>Gill Sans MT</vt:lpstr>
      <vt:lpstr>Times New Roman</vt:lpstr>
      <vt:lpstr>Verdana</vt:lpstr>
      <vt:lpstr>Wingdings 2</vt:lpstr>
      <vt:lpstr>Gündönümü</vt:lpstr>
      <vt:lpstr>PowerPoint Sunusu</vt:lpstr>
      <vt:lpstr>Giriş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Çalışmanın amaçları: </vt:lpstr>
      <vt:lpstr>Metod</vt:lpstr>
      <vt:lpstr>PowerPoint Sunusu</vt:lpstr>
      <vt:lpstr>PowerPoint Sunusu</vt:lpstr>
      <vt:lpstr>PowerPoint Sunusu</vt:lpstr>
      <vt:lpstr>PowerPoint Sunusu</vt:lpstr>
      <vt:lpstr>Bulgular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Tartışma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KORKMAZ</dc:creator>
  <cp:lastModifiedBy>lenovo</cp:lastModifiedBy>
  <cp:revision>110</cp:revision>
  <dcterms:created xsi:type="dcterms:W3CDTF">2018-03-24T16:16:42Z</dcterms:created>
  <dcterms:modified xsi:type="dcterms:W3CDTF">2018-03-27T09:55:07Z</dcterms:modified>
</cp:coreProperties>
</file>