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5"/>
  </p:notesMasterIdLst>
  <p:sldIdLst>
    <p:sldId id="256" r:id="rId2"/>
    <p:sldId id="257" r:id="rId3"/>
    <p:sldId id="258" r:id="rId4"/>
    <p:sldId id="376" r:id="rId5"/>
    <p:sldId id="259" r:id="rId6"/>
    <p:sldId id="260" r:id="rId7"/>
    <p:sldId id="261" r:id="rId8"/>
    <p:sldId id="262" r:id="rId9"/>
    <p:sldId id="395" r:id="rId10"/>
    <p:sldId id="263" r:id="rId11"/>
    <p:sldId id="401" r:id="rId12"/>
    <p:sldId id="357" r:id="rId13"/>
    <p:sldId id="264" r:id="rId14"/>
    <p:sldId id="375" r:id="rId15"/>
    <p:sldId id="271" r:id="rId16"/>
    <p:sldId id="275" r:id="rId17"/>
    <p:sldId id="276" r:id="rId18"/>
    <p:sldId id="342" r:id="rId19"/>
    <p:sldId id="272" r:id="rId20"/>
    <p:sldId id="273" r:id="rId21"/>
    <p:sldId id="274" r:id="rId22"/>
    <p:sldId id="277" r:id="rId23"/>
    <p:sldId id="278" r:id="rId24"/>
    <p:sldId id="344" r:id="rId25"/>
    <p:sldId id="345" r:id="rId26"/>
    <p:sldId id="280" r:id="rId27"/>
    <p:sldId id="387" r:id="rId28"/>
    <p:sldId id="388" r:id="rId29"/>
    <p:sldId id="265" r:id="rId30"/>
    <p:sldId id="402" r:id="rId31"/>
    <p:sldId id="266" r:id="rId32"/>
    <p:sldId id="267" r:id="rId33"/>
    <p:sldId id="268" r:id="rId34"/>
    <p:sldId id="270" r:id="rId35"/>
    <p:sldId id="321" r:id="rId36"/>
    <p:sldId id="322" r:id="rId37"/>
    <p:sldId id="281" r:id="rId38"/>
    <p:sldId id="346" r:id="rId39"/>
    <p:sldId id="389" r:id="rId40"/>
    <p:sldId id="358" r:id="rId41"/>
    <p:sldId id="282" r:id="rId42"/>
    <p:sldId id="347" r:id="rId43"/>
    <p:sldId id="283" r:id="rId44"/>
    <p:sldId id="285" r:id="rId45"/>
    <p:sldId id="286" r:id="rId46"/>
    <p:sldId id="348" r:id="rId47"/>
    <p:sldId id="349" r:id="rId48"/>
    <p:sldId id="290" r:id="rId49"/>
    <p:sldId id="403" r:id="rId50"/>
    <p:sldId id="291" r:id="rId51"/>
    <p:sldId id="350" r:id="rId52"/>
    <p:sldId id="351" r:id="rId53"/>
    <p:sldId id="293" r:id="rId54"/>
    <p:sldId id="297" r:id="rId55"/>
    <p:sldId id="299" r:id="rId56"/>
    <p:sldId id="300" r:id="rId57"/>
    <p:sldId id="352" r:id="rId58"/>
    <p:sldId id="359" r:id="rId59"/>
    <p:sldId id="404" r:id="rId60"/>
    <p:sldId id="302" r:id="rId61"/>
    <p:sldId id="353" r:id="rId62"/>
    <p:sldId id="303" r:id="rId63"/>
    <p:sldId id="304" r:id="rId64"/>
    <p:sldId id="399" r:id="rId65"/>
    <p:sldId id="305" r:id="rId66"/>
    <p:sldId id="354" r:id="rId67"/>
    <p:sldId id="355" r:id="rId68"/>
    <p:sldId id="356" r:id="rId69"/>
    <p:sldId id="377" r:id="rId70"/>
    <p:sldId id="390" r:id="rId71"/>
    <p:sldId id="324" r:id="rId72"/>
    <p:sldId id="325" r:id="rId73"/>
    <p:sldId id="326" r:id="rId74"/>
    <p:sldId id="327" r:id="rId75"/>
    <p:sldId id="379" r:id="rId76"/>
    <p:sldId id="328" r:id="rId77"/>
    <p:sldId id="380" r:id="rId78"/>
    <p:sldId id="378" r:id="rId79"/>
    <p:sldId id="381" r:id="rId80"/>
    <p:sldId id="382" r:id="rId81"/>
    <p:sldId id="383" r:id="rId82"/>
    <p:sldId id="384" r:id="rId83"/>
    <p:sldId id="385" r:id="rId84"/>
    <p:sldId id="329" r:id="rId85"/>
    <p:sldId id="330" r:id="rId86"/>
    <p:sldId id="331" r:id="rId87"/>
    <p:sldId id="332" r:id="rId88"/>
    <p:sldId id="334" r:id="rId89"/>
    <p:sldId id="335" r:id="rId90"/>
    <p:sldId id="393" r:id="rId91"/>
    <p:sldId id="363" r:id="rId92"/>
    <p:sldId id="362" r:id="rId93"/>
    <p:sldId id="391" r:id="rId94"/>
    <p:sldId id="368" r:id="rId95"/>
    <p:sldId id="392" r:id="rId96"/>
    <p:sldId id="370" r:id="rId97"/>
    <p:sldId id="372" r:id="rId98"/>
    <p:sldId id="373" r:id="rId99"/>
    <p:sldId id="374" r:id="rId100"/>
    <p:sldId id="400" r:id="rId101"/>
    <p:sldId id="323" r:id="rId102"/>
    <p:sldId id="306" r:id="rId103"/>
    <p:sldId id="360" r:id="rId10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F24917-7521-4282-B45C-444664BC2D83}" v="279" dt="2023-01-31T08:18:47.2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Orta Stil 4 - Vurgu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9D7B26C5-4107-4FEC-AEDC-1716B250A1EF}" styleName="Açık Sti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1" autoAdjust="0"/>
    <p:restoredTop sz="61967" autoAdjust="0"/>
  </p:normalViewPr>
  <p:slideViewPr>
    <p:cSldViewPr snapToGrid="0">
      <p:cViewPr varScale="1">
        <p:scale>
          <a:sx n="70" d="100"/>
          <a:sy n="70" d="100"/>
        </p:scale>
        <p:origin x="1332" y="72"/>
      </p:cViewPr>
      <p:guideLst/>
    </p:cSldViewPr>
  </p:slideViewPr>
  <p:outlineViewPr>
    <p:cViewPr>
      <p:scale>
        <a:sx n="33" d="100"/>
        <a:sy n="33" d="100"/>
      </p:scale>
      <p:origin x="0" y="-37032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viewProps" Target="viewProps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theme" Target="theme/theme1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ableStyles" Target="tableStyle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microsoft.com/office/2016/11/relationships/changesInfo" Target="changesInfos/changesInfo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üzeyyen DİLEKCİ" userId="2ea82f77e9ecc170" providerId="LiveId" clId="{26F24917-7521-4282-B45C-444664BC2D83}"/>
    <pc:docChg chg="undo custSel addSld delSld modSld sldOrd">
      <pc:chgData name="Müzeyyen DİLEKCİ" userId="2ea82f77e9ecc170" providerId="LiveId" clId="{26F24917-7521-4282-B45C-444664BC2D83}" dt="2023-01-31T09:05:00.942" v="32430" actId="20577"/>
      <pc:docMkLst>
        <pc:docMk/>
      </pc:docMkLst>
      <pc:sldChg chg="modSp new mod">
        <pc:chgData name="Müzeyyen DİLEKCİ" userId="2ea82f77e9ecc170" providerId="LiveId" clId="{26F24917-7521-4282-B45C-444664BC2D83}" dt="2023-01-25T15:03:33.579" v="14875" actId="27636"/>
        <pc:sldMkLst>
          <pc:docMk/>
          <pc:sldMk cId="2317949478" sldId="256"/>
        </pc:sldMkLst>
        <pc:spChg chg="mod">
          <ac:chgData name="Müzeyyen DİLEKCİ" userId="2ea82f77e9ecc170" providerId="LiveId" clId="{26F24917-7521-4282-B45C-444664BC2D83}" dt="2023-01-25T15:03:33.579" v="14875" actId="27636"/>
          <ac:spMkLst>
            <pc:docMk/>
            <pc:sldMk cId="2317949478" sldId="256"/>
            <ac:spMk id="2" creationId="{02BCC719-B9EB-AD6E-734B-A62921244657}"/>
          </ac:spMkLst>
        </pc:spChg>
        <pc:spChg chg="mod">
          <ac:chgData name="Müzeyyen DİLEKCİ" userId="2ea82f77e9ecc170" providerId="LiveId" clId="{26F24917-7521-4282-B45C-444664BC2D83}" dt="2023-01-22T19:18:55.151" v="121" actId="1076"/>
          <ac:spMkLst>
            <pc:docMk/>
            <pc:sldMk cId="2317949478" sldId="256"/>
            <ac:spMk id="3" creationId="{E7F89ED0-FDAB-522B-271B-327FD3C60514}"/>
          </ac:spMkLst>
        </pc:spChg>
      </pc:sldChg>
      <pc:sldChg chg="modSp new mod">
        <pc:chgData name="Müzeyyen DİLEKCİ" userId="2ea82f77e9ecc170" providerId="LiveId" clId="{26F24917-7521-4282-B45C-444664BC2D83}" dt="2023-01-22T19:22:05.979" v="255" actId="20577"/>
        <pc:sldMkLst>
          <pc:docMk/>
          <pc:sldMk cId="3026022512" sldId="257"/>
        </pc:sldMkLst>
        <pc:spChg chg="mod">
          <ac:chgData name="Müzeyyen DİLEKCİ" userId="2ea82f77e9ecc170" providerId="LiveId" clId="{26F24917-7521-4282-B45C-444664BC2D83}" dt="2023-01-22T19:20:42.385" v="178" actId="20577"/>
          <ac:spMkLst>
            <pc:docMk/>
            <pc:sldMk cId="3026022512" sldId="257"/>
            <ac:spMk id="2" creationId="{A8DAF2BE-9621-DFBE-E8BD-1294FAFB22ED}"/>
          </ac:spMkLst>
        </pc:spChg>
        <pc:spChg chg="mod">
          <ac:chgData name="Müzeyyen DİLEKCİ" userId="2ea82f77e9ecc170" providerId="LiveId" clId="{26F24917-7521-4282-B45C-444664BC2D83}" dt="2023-01-22T19:22:05.979" v="255" actId="20577"/>
          <ac:spMkLst>
            <pc:docMk/>
            <pc:sldMk cId="3026022512" sldId="257"/>
            <ac:spMk id="3" creationId="{45E516AA-C601-BE3A-9FD3-3C7E26EADD41}"/>
          </ac:spMkLst>
        </pc:spChg>
      </pc:sldChg>
      <pc:sldChg chg="modSp new mod">
        <pc:chgData name="Müzeyyen DİLEKCİ" userId="2ea82f77e9ecc170" providerId="LiveId" clId="{26F24917-7521-4282-B45C-444664BC2D83}" dt="2023-01-31T08:04:57.873" v="32329" actId="20577"/>
        <pc:sldMkLst>
          <pc:docMk/>
          <pc:sldMk cId="630183867" sldId="258"/>
        </pc:sldMkLst>
        <pc:spChg chg="mod">
          <ac:chgData name="Müzeyyen DİLEKCİ" userId="2ea82f77e9ecc170" providerId="LiveId" clId="{26F24917-7521-4282-B45C-444664BC2D83}" dt="2023-01-22T19:20:59.216" v="186" actId="20577"/>
          <ac:spMkLst>
            <pc:docMk/>
            <pc:sldMk cId="630183867" sldId="258"/>
            <ac:spMk id="2" creationId="{2550D0D9-ED18-D6C9-493A-DBAB6B57D4B7}"/>
          </ac:spMkLst>
        </pc:spChg>
        <pc:spChg chg="mod">
          <ac:chgData name="Müzeyyen DİLEKCİ" userId="2ea82f77e9ecc170" providerId="LiveId" clId="{26F24917-7521-4282-B45C-444664BC2D83}" dt="2023-01-31T08:04:57.873" v="32329" actId="20577"/>
          <ac:spMkLst>
            <pc:docMk/>
            <pc:sldMk cId="630183867" sldId="258"/>
            <ac:spMk id="3" creationId="{6DFF7CFF-2AE0-387F-8104-5025827B970D}"/>
          </ac:spMkLst>
        </pc:spChg>
      </pc:sldChg>
      <pc:sldChg chg="modSp new mod">
        <pc:chgData name="Müzeyyen DİLEKCİ" userId="2ea82f77e9ecc170" providerId="LiveId" clId="{26F24917-7521-4282-B45C-444664BC2D83}" dt="2023-01-22T19:22:49.121" v="256"/>
        <pc:sldMkLst>
          <pc:docMk/>
          <pc:sldMk cId="3876828704" sldId="259"/>
        </pc:sldMkLst>
        <pc:spChg chg="mod">
          <ac:chgData name="Müzeyyen DİLEKCİ" userId="2ea82f77e9ecc170" providerId="LiveId" clId="{26F24917-7521-4282-B45C-444664BC2D83}" dt="2023-01-22T19:22:49.121" v="256"/>
          <ac:spMkLst>
            <pc:docMk/>
            <pc:sldMk cId="3876828704" sldId="259"/>
            <ac:spMk id="3" creationId="{9E71476C-D6F4-4A92-5A73-B5CD79C910D9}"/>
          </ac:spMkLst>
        </pc:spChg>
      </pc:sldChg>
      <pc:sldChg chg="modSp new mod modNotesTx">
        <pc:chgData name="Müzeyyen DİLEKCİ" userId="2ea82f77e9ecc170" providerId="LiveId" clId="{26F24917-7521-4282-B45C-444664BC2D83}" dt="2023-01-31T07:29:56.520" v="31611" actId="20577"/>
        <pc:sldMkLst>
          <pc:docMk/>
          <pc:sldMk cId="2255398357" sldId="260"/>
        </pc:sldMkLst>
        <pc:spChg chg="mod">
          <ac:chgData name="Müzeyyen DİLEKCİ" userId="2ea82f77e9ecc170" providerId="LiveId" clId="{26F24917-7521-4282-B45C-444664BC2D83}" dt="2023-01-31T07:29:56.520" v="31611" actId="20577"/>
          <ac:spMkLst>
            <pc:docMk/>
            <pc:sldMk cId="2255398357" sldId="260"/>
            <ac:spMk id="3" creationId="{E1670C2A-C9A6-3B46-01D3-FBA8D4CF598B}"/>
          </ac:spMkLst>
        </pc:spChg>
      </pc:sldChg>
      <pc:sldChg chg="modSp new mod">
        <pc:chgData name="Müzeyyen DİLEKCİ" userId="2ea82f77e9ecc170" providerId="LiveId" clId="{26F24917-7521-4282-B45C-444664BC2D83}" dt="2023-01-31T05:51:07.734" v="31601" actId="20577"/>
        <pc:sldMkLst>
          <pc:docMk/>
          <pc:sldMk cId="1740573901" sldId="261"/>
        </pc:sldMkLst>
        <pc:spChg chg="mod">
          <ac:chgData name="Müzeyyen DİLEKCİ" userId="2ea82f77e9ecc170" providerId="LiveId" clId="{26F24917-7521-4282-B45C-444664BC2D83}" dt="2023-01-22T19:24:01.065" v="259"/>
          <ac:spMkLst>
            <pc:docMk/>
            <pc:sldMk cId="1740573901" sldId="261"/>
            <ac:spMk id="2" creationId="{0008D9E9-1CDF-3911-481E-437F46A1CBBC}"/>
          </ac:spMkLst>
        </pc:spChg>
        <pc:spChg chg="mod">
          <ac:chgData name="Müzeyyen DİLEKCİ" userId="2ea82f77e9ecc170" providerId="LiveId" clId="{26F24917-7521-4282-B45C-444664BC2D83}" dt="2023-01-31T05:51:07.734" v="31601" actId="20577"/>
          <ac:spMkLst>
            <pc:docMk/>
            <pc:sldMk cId="1740573901" sldId="261"/>
            <ac:spMk id="3" creationId="{0F176A95-2A24-8E9A-7985-729BAC982F8B}"/>
          </ac:spMkLst>
        </pc:spChg>
      </pc:sldChg>
      <pc:sldChg chg="modSp new mod">
        <pc:chgData name="Müzeyyen DİLEKCİ" userId="2ea82f77e9ecc170" providerId="LiveId" clId="{26F24917-7521-4282-B45C-444664BC2D83}" dt="2023-01-31T08:05:27.252" v="32330" actId="20577"/>
        <pc:sldMkLst>
          <pc:docMk/>
          <pc:sldMk cId="3821854078" sldId="262"/>
        </pc:sldMkLst>
        <pc:spChg chg="mod">
          <ac:chgData name="Müzeyyen DİLEKCİ" userId="2ea82f77e9ecc170" providerId="LiveId" clId="{26F24917-7521-4282-B45C-444664BC2D83}" dt="2023-01-22T19:25:21.599" v="262"/>
          <ac:spMkLst>
            <pc:docMk/>
            <pc:sldMk cId="3821854078" sldId="262"/>
            <ac:spMk id="2" creationId="{6D70BD4A-327A-A828-06DF-CD44A9BE6BF3}"/>
          </ac:spMkLst>
        </pc:spChg>
        <pc:spChg chg="mod">
          <ac:chgData name="Müzeyyen DİLEKCİ" userId="2ea82f77e9ecc170" providerId="LiveId" clId="{26F24917-7521-4282-B45C-444664BC2D83}" dt="2023-01-31T08:05:27.252" v="32330" actId="20577"/>
          <ac:spMkLst>
            <pc:docMk/>
            <pc:sldMk cId="3821854078" sldId="262"/>
            <ac:spMk id="3" creationId="{087A1107-49E5-5D29-783E-E28CDD3C6329}"/>
          </ac:spMkLst>
        </pc:spChg>
      </pc:sldChg>
      <pc:sldChg chg="modSp new mod modNotesTx">
        <pc:chgData name="Müzeyyen DİLEKCİ" userId="2ea82f77e9ecc170" providerId="LiveId" clId="{26F24917-7521-4282-B45C-444664BC2D83}" dt="2023-01-30T07:33:21.549" v="27207" actId="20577"/>
        <pc:sldMkLst>
          <pc:docMk/>
          <pc:sldMk cId="1611211667" sldId="263"/>
        </pc:sldMkLst>
        <pc:spChg chg="mod">
          <ac:chgData name="Müzeyyen DİLEKCİ" userId="2ea82f77e9ecc170" providerId="LiveId" clId="{26F24917-7521-4282-B45C-444664BC2D83}" dt="2023-01-22T19:25:50.756" v="264"/>
          <ac:spMkLst>
            <pc:docMk/>
            <pc:sldMk cId="1611211667" sldId="263"/>
            <ac:spMk id="2" creationId="{6FEE1C74-990D-6237-B373-1FC7A7F1708C}"/>
          </ac:spMkLst>
        </pc:spChg>
        <pc:spChg chg="mod">
          <ac:chgData name="Müzeyyen DİLEKCİ" userId="2ea82f77e9ecc170" providerId="LiveId" clId="{26F24917-7521-4282-B45C-444664BC2D83}" dt="2023-01-22T19:26:20.790" v="267" actId="27636"/>
          <ac:spMkLst>
            <pc:docMk/>
            <pc:sldMk cId="1611211667" sldId="263"/>
            <ac:spMk id="3" creationId="{148E50D4-D60D-C478-BFB7-57C1F04816B5}"/>
          </ac:spMkLst>
        </pc:spChg>
        <pc:graphicFrameChg chg="mod">
          <ac:chgData name="Müzeyyen DİLEKCİ" userId="2ea82f77e9ecc170" providerId="LiveId" clId="{26F24917-7521-4282-B45C-444664BC2D83}" dt="2023-01-29T10:10:16.239" v="17471" actId="1036"/>
          <ac:graphicFrameMkLst>
            <pc:docMk/>
            <pc:sldMk cId="1611211667" sldId="263"/>
            <ac:graphicFrameMk id="17" creationId="{0495264E-2D65-939C-6812-C96D2F4B7D76}"/>
          </ac:graphicFrameMkLst>
        </pc:graphicFrameChg>
      </pc:sldChg>
      <pc:sldChg chg="modSp new mod">
        <pc:chgData name="Müzeyyen DİLEKCİ" userId="2ea82f77e9ecc170" providerId="LiveId" clId="{26F24917-7521-4282-B45C-444664BC2D83}" dt="2023-01-22T19:27:53.786" v="357" actId="20577"/>
        <pc:sldMkLst>
          <pc:docMk/>
          <pc:sldMk cId="3564475121" sldId="264"/>
        </pc:sldMkLst>
        <pc:spChg chg="mod">
          <ac:chgData name="Müzeyyen DİLEKCİ" userId="2ea82f77e9ecc170" providerId="LiveId" clId="{26F24917-7521-4282-B45C-444664BC2D83}" dt="2023-01-22T19:26:47.087" v="279" actId="20577"/>
          <ac:spMkLst>
            <pc:docMk/>
            <pc:sldMk cId="3564475121" sldId="264"/>
            <ac:spMk id="2" creationId="{053F354C-DBB8-744A-1106-B90A7CB7A650}"/>
          </ac:spMkLst>
        </pc:spChg>
        <pc:spChg chg="mod">
          <ac:chgData name="Müzeyyen DİLEKCİ" userId="2ea82f77e9ecc170" providerId="LiveId" clId="{26F24917-7521-4282-B45C-444664BC2D83}" dt="2023-01-22T19:27:53.786" v="357" actId="20577"/>
          <ac:spMkLst>
            <pc:docMk/>
            <pc:sldMk cId="3564475121" sldId="264"/>
            <ac:spMk id="3" creationId="{8F76F4EC-5968-9CDF-C0CD-A2BFDD70C1AE}"/>
          </ac:spMkLst>
        </pc:spChg>
      </pc:sldChg>
      <pc:sldChg chg="modSp new mod">
        <pc:chgData name="Müzeyyen DİLEKCİ" userId="2ea82f77e9ecc170" providerId="LiveId" clId="{26F24917-7521-4282-B45C-444664BC2D83}" dt="2023-01-31T07:45:13.108" v="31986" actId="20577"/>
        <pc:sldMkLst>
          <pc:docMk/>
          <pc:sldMk cId="4152523420" sldId="265"/>
        </pc:sldMkLst>
        <pc:spChg chg="mod">
          <ac:chgData name="Müzeyyen DİLEKCİ" userId="2ea82f77e9ecc170" providerId="LiveId" clId="{26F24917-7521-4282-B45C-444664BC2D83}" dt="2023-01-25T10:10:16.156" v="5713" actId="20577"/>
          <ac:spMkLst>
            <pc:docMk/>
            <pc:sldMk cId="4152523420" sldId="265"/>
            <ac:spMk id="2" creationId="{3C38F3AA-0FA2-30EC-A311-D417EFBF160C}"/>
          </ac:spMkLst>
        </pc:spChg>
        <pc:spChg chg="mod">
          <ac:chgData name="Müzeyyen DİLEKCİ" userId="2ea82f77e9ecc170" providerId="LiveId" clId="{26F24917-7521-4282-B45C-444664BC2D83}" dt="2023-01-31T07:45:13.108" v="31986" actId="20577"/>
          <ac:spMkLst>
            <pc:docMk/>
            <pc:sldMk cId="4152523420" sldId="265"/>
            <ac:spMk id="3" creationId="{8BCF8CA0-8FF8-E2A7-A1E8-99A239864EFA}"/>
          </ac:spMkLst>
        </pc:spChg>
      </pc:sldChg>
      <pc:sldChg chg="modSp new mod">
        <pc:chgData name="Müzeyyen DİLEKCİ" userId="2ea82f77e9ecc170" providerId="LiveId" clId="{26F24917-7521-4282-B45C-444664BC2D83}" dt="2023-01-31T08:26:45.705" v="32366" actId="20577"/>
        <pc:sldMkLst>
          <pc:docMk/>
          <pc:sldMk cId="209207956" sldId="266"/>
        </pc:sldMkLst>
        <pc:spChg chg="mod">
          <ac:chgData name="Müzeyyen DİLEKCİ" userId="2ea82f77e9ecc170" providerId="LiveId" clId="{26F24917-7521-4282-B45C-444664BC2D83}" dt="2023-01-22T19:29:56.869" v="385"/>
          <ac:spMkLst>
            <pc:docMk/>
            <pc:sldMk cId="209207956" sldId="266"/>
            <ac:spMk id="2" creationId="{30A559BD-099F-6695-8A40-3EEF226F8B6F}"/>
          </ac:spMkLst>
        </pc:spChg>
        <pc:spChg chg="mod">
          <ac:chgData name="Müzeyyen DİLEKCİ" userId="2ea82f77e9ecc170" providerId="LiveId" clId="{26F24917-7521-4282-B45C-444664BC2D83}" dt="2023-01-31T08:26:45.705" v="32366" actId="20577"/>
          <ac:spMkLst>
            <pc:docMk/>
            <pc:sldMk cId="209207956" sldId="266"/>
            <ac:spMk id="3" creationId="{78BFA159-A1FA-6CF3-19A4-9D79D93E47E2}"/>
          </ac:spMkLst>
        </pc:spChg>
      </pc:sldChg>
      <pc:sldChg chg="modSp new mod">
        <pc:chgData name="Müzeyyen DİLEKCİ" userId="2ea82f77e9ecc170" providerId="LiveId" clId="{26F24917-7521-4282-B45C-444664BC2D83}" dt="2023-01-31T08:27:03.800" v="32368" actId="20577"/>
        <pc:sldMkLst>
          <pc:docMk/>
          <pc:sldMk cId="650225693" sldId="267"/>
        </pc:sldMkLst>
        <pc:spChg chg="mod">
          <ac:chgData name="Müzeyyen DİLEKCİ" userId="2ea82f77e9ecc170" providerId="LiveId" clId="{26F24917-7521-4282-B45C-444664BC2D83}" dt="2023-01-31T08:27:03.800" v="32368" actId="20577"/>
          <ac:spMkLst>
            <pc:docMk/>
            <pc:sldMk cId="650225693" sldId="267"/>
            <ac:spMk id="3" creationId="{8324DF34-B4C6-88DF-F506-8CE533AD01AA}"/>
          </ac:spMkLst>
        </pc:spChg>
      </pc:sldChg>
      <pc:sldChg chg="addSp delSp modSp new mod modNotesTx">
        <pc:chgData name="Müzeyyen DİLEKCİ" userId="2ea82f77e9ecc170" providerId="LiveId" clId="{26F24917-7521-4282-B45C-444664BC2D83}" dt="2023-01-31T07:47:07.835" v="32006" actId="20577"/>
        <pc:sldMkLst>
          <pc:docMk/>
          <pc:sldMk cId="1626058466" sldId="268"/>
        </pc:sldMkLst>
        <pc:spChg chg="add del">
          <ac:chgData name="Müzeyyen DİLEKCİ" userId="2ea82f77e9ecc170" providerId="LiveId" clId="{26F24917-7521-4282-B45C-444664BC2D83}" dt="2023-01-22T19:32:15.874" v="391" actId="22"/>
          <ac:spMkLst>
            <pc:docMk/>
            <pc:sldMk cId="1626058466" sldId="268"/>
            <ac:spMk id="6" creationId="{64938E43-45DD-2543-D016-6B2CB76B352B}"/>
          </ac:spMkLst>
        </pc:spChg>
        <pc:spChg chg="add mod">
          <ac:chgData name="Müzeyyen DİLEKCİ" userId="2ea82f77e9ecc170" providerId="LiveId" clId="{26F24917-7521-4282-B45C-444664BC2D83}" dt="2023-01-30T23:43:28.884" v="31552" actId="1076"/>
          <ac:spMkLst>
            <pc:docMk/>
            <pc:sldMk cId="1626058466" sldId="268"/>
            <ac:spMk id="8" creationId="{7C37C821-C951-62A2-9956-9F410BAB29C2}"/>
          </ac:spMkLst>
        </pc:spChg>
        <pc:picChg chg="add mod">
          <ac:chgData name="Müzeyyen DİLEKCİ" userId="2ea82f77e9ecc170" providerId="LiveId" clId="{26F24917-7521-4282-B45C-444664BC2D83}" dt="2023-01-30T10:42:36.311" v="27370" actId="1076"/>
          <ac:picMkLst>
            <pc:docMk/>
            <pc:sldMk cId="1626058466" sldId="268"/>
            <ac:picMk id="4" creationId="{31EA8F6D-D4C2-49ED-8DB2-457188780D7E}"/>
          </ac:picMkLst>
        </pc:picChg>
      </pc:sldChg>
      <pc:sldChg chg="addSp modSp new del mod modNotesTx">
        <pc:chgData name="Müzeyyen DİLEKCİ" userId="2ea82f77e9ecc170" providerId="LiveId" clId="{26F24917-7521-4282-B45C-444664BC2D83}" dt="2023-01-25T10:25:56.395" v="5922" actId="2696"/>
        <pc:sldMkLst>
          <pc:docMk/>
          <pc:sldMk cId="1847545071" sldId="269"/>
        </pc:sldMkLst>
        <pc:spChg chg="add mod">
          <ac:chgData name="Müzeyyen DİLEKCİ" userId="2ea82f77e9ecc170" providerId="LiveId" clId="{26F24917-7521-4282-B45C-444664BC2D83}" dt="2023-01-22T19:32:55.455" v="396" actId="1076"/>
          <ac:spMkLst>
            <pc:docMk/>
            <pc:sldMk cId="1847545071" sldId="269"/>
            <ac:spMk id="5" creationId="{C244B8DF-64BF-173A-B276-434643C4FE9D}"/>
          </ac:spMkLst>
        </pc:spChg>
        <pc:picChg chg="add mod">
          <ac:chgData name="Müzeyyen DİLEKCİ" userId="2ea82f77e9ecc170" providerId="LiveId" clId="{26F24917-7521-4282-B45C-444664BC2D83}" dt="2023-01-22T19:33:09.915" v="397"/>
          <ac:picMkLst>
            <pc:docMk/>
            <pc:sldMk cId="1847545071" sldId="269"/>
            <ac:picMk id="6" creationId="{60DCE5E4-2B55-45D7-9B96-23D2C004950A}"/>
          </ac:picMkLst>
        </pc:picChg>
      </pc:sldChg>
      <pc:sldChg chg="addSp delSp modSp new mod modNotesTx">
        <pc:chgData name="Müzeyyen DİLEKCİ" userId="2ea82f77e9ecc170" providerId="LiveId" clId="{26F24917-7521-4282-B45C-444664BC2D83}" dt="2023-01-31T08:29:10.943" v="32369" actId="20577"/>
        <pc:sldMkLst>
          <pc:docMk/>
          <pc:sldMk cId="24271332" sldId="270"/>
        </pc:sldMkLst>
        <pc:spChg chg="add mod">
          <ac:chgData name="Müzeyyen DİLEKCİ" userId="2ea82f77e9ecc170" providerId="LiveId" clId="{26F24917-7521-4282-B45C-444664BC2D83}" dt="2023-01-30T23:43:52.692" v="31556" actId="1036"/>
          <ac:spMkLst>
            <pc:docMk/>
            <pc:sldMk cId="24271332" sldId="270"/>
            <ac:spMk id="6" creationId="{5F31C6FD-B094-BEBA-3D7E-750EA9AEB308}"/>
          </ac:spMkLst>
        </pc:spChg>
        <pc:graphicFrameChg chg="add mod">
          <ac:chgData name="Müzeyyen DİLEKCİ" userId="2ea82f77e9ecc170" providerId="LiveId" clId="{26F24917-7521-4282-B45C-444664BC2D83}" dt="2023-01-29T14:43:05.369" v="21099" actId="1076"/>
          <ac:graphicFrameMkLst>
            <pc:docMk/>
            <pc:sldMk cId="24271332" sldId="270"/>
            <ac:graphicFrameMk id="5" creationId="{87CC11E2-A46A-6995-57BB-66E21AC45568}"/>
          </ac:graphicFrameMkLst>
        </pc:graphicFrameChg>
        <pc:picChg chg="add mod">
          <ac:chgData name="Müzeyyen DİLEKCİ" userId="2ea82f77e9ecc170" providerId="LiveId" clId="{26F24917-7521-4282-B45C-444664BC2D83}" dt="2023-01-29T14:42:58.076" v="21097" actId="1076"/>
          <ac:picMkLst>
            <pc:docMk/>
            <pc:sldMk cId="24271332" sldId="270"/>
            <ac:picMk id="4" creationId="{C57107C8-858D-48C9-9C8F-1C609C4C8974}"/>
          </ac:picMkLst>
        </pc:picChg>
        <pc:picChg chg="add mod">
          <ac:chgData name="Müzeyyen DİLEKCİ" userId="2ea82f77e9ecc170" providerId="LiveId" clId="{26F24917-7521-4282-B45C-444664BC2D83}" dt="2023-01-29T14:43:41.108" v="21106" actId="1076"/>
          <ac:picMkLst>
            <pc:docMk/>
            <pc:sldMk cId="24271332" sldId="270"/>
            <ac:picMk id="8" creationId="{F4184140-95AB-2BE5-1D74-483EF2C696AC}"/>
          </ac:picMkLst>
        </pc:picChg>
        <pc:picChg chg="add mod">
          <ac:chgData name="Müzeyyen DİLEKCİ" userId="2ea82f77e9ecc170" providerId="LiveId" clId="{26F24917-7521-4282-B45C-444664BC2D83}" dt="2023-01-29T14:43:38.732" v="21105" actId="1076"/>
          <ac:picMkLst>
            <pc:docMk/>
            <pc:sldMk cId="24271332" sldId="270"/>
            <ac:picMk id="2050" creationId="{B64DE7EA-C8ED-55CB-96A8-8AA768170D62}"/>
          </ac:picMkLst>
        </pc:picChg>
        <pc:picChg chg="add del mod">
          <ac:chgData name="Müzeyyen DİLEKCİ" userId="2ea82f77e9ecc170" providerId="LiveId" clId="{26F24917-7521-4282-B45C-444664BC2D83}" dt="2023-01-29T14:43:16.379" v="21102" actId="21"/>
          <ac:picMkLst>
            <pc:docMk/>
            <pc:sldMk cId="24271332" sldId="270"/>
            <ac:picMk id="2052" creationId="{90615897-354C-BFDF-E0FB-272039E1FD7C}"/>
          </ac:picMkLst>
        </pc:picChg>
        <pc:picChg chg="add mod">
          <ac:chgData name="Müzeyyen DİLEKCİ" userId="2ea82f77e9ecc170" providerId="LiveId" clId="{26F24917-7521-4282-B45C-444664BC2D83}" dt="2023-01-29T14:43:07.952" v="21100" actId="1076"/>
          <ac:picMkLst>
            <pc:docMk/>
            <pc:sldMk cId="24271332" sldId="270"/>
            <ac:picMk id="2054" creationId="{73DBC7A6-2F3E-EB0D-AEA7-251C3D3267A8}"/>
          </ac:picMkLst>
        </pc:picChg>
      </pc:sldChg>
      <pc:sldChg chg="modSp new mod ord modNotesTx">
        <pc:chgData name="Müzeyyen DİLEKCİ" userId="2ea82f77e9ecc170" providerId="LiveId" clId="{26F24917-7521-4282-B45C-444664BC2D83}" dt="2023-01-31T08:06:49.144" v="32354" actId="20577"/>
        <pc:sldMkLst>
          <pc:docMk/>
          <pc:sldMk cId="2649753257" sldId="271"/>
        </pc:sldMkLst>
        <pc:spChg chg="mod">
          <ac:chgData name="Müzeyyen DİLEKCİ" userId="2ea82f77e9ecc170" providerId="LiveId" clId="{26F24917-7521-4282-B45C-444664BC2D83}" dt="2023-01-25T10:10:33.207" v="5753" actId="20577"/>
          <ac:spMkLst>
            <pc:docMk/>
            <pc:sldMk cId="2649753257" sldId="271"/>
            <ac:spMk id="2" creationId="{FC4A554A-B90F-4711-AFB4-BF03BA2F78D0}"/>
          </ac:spMkLst>
        </pc:spChg>
        <pc:spChg chg="mod">
          <ac:chgData name="Müzeyyen DİLEKCİ" userId="2ea82f77e9ecc170" providerId="LiveId" clId="{26F24917-7521-4282-B45C-444664BC2D83}" dt="2023-01-31T08:06:49.144" v="32354" actId="20577"/>
          <ac:spMkLst>
            <pc:docMk/>
            <pc:sldMk cId="2649753257" sldId="271"/>
            <ac:spMk id="3" creationId="{46CB3E06-E6CE-9EC5-0C2F-D58F442F8E00}"/>
          </ac:spMkLst>
        </pc:spChg>
      </pc:sldChg>
      <pc:sldChg chg="modSp new mod ord modNotesTx">
        <pc:chgData name="Müzeyyen DİLEKCİ" userId="2ea82f77e9ecc170" providerId="LiveId" clId="{26F24917-7521-4282-B45C-444664BC2D83}" dt="2023-01-29T10:40:06.653" v="17800" actId="20577"/>
        <pc:sldMkLst>
          <pc:docMk/>
          <pc:sldMk cId="251010425" sldId="272"/>
        </pc:sldMkLst>
        <pc:spChg chg="mod">
          <ac:chgData name="Müzeyyen DİLEKCİ" userId="2ea82f77e9ecc170" providerId="LiveId" clId="{26F24917-7521-4282-B45C-444664BC2D83}" dt="2023-01-22T19:35:55.710" v="406"/>
          <ac:spMkLst>
            <pc:docMk/>
            <pc:sldMk cId="251010425" sldId="272"/>
            <ac:spMk id="2" creationId="{4588718E-E044-8945-252C-9F5BD46130DF}"/>
          </ac:spMkLst>
        </pc:spChg>
        <pc:spChg chg="mod">
          <ac:chgData name="Müzeyyen DİLEKCİ" userId="2ea82f77e9ecc170" providerId="LiveId" clId="{26F24917-7521-4282-B45C-444664BC2D83}" dt="2023-01-29T10:37:51.724" v="17668" actId="20577"/>
          <ac:spMkLst>
            <pc:docMk/>
            <pc:sldMk cId="251010425" sldId="272"/>
            <ac:spMk id="3" creationId="{E8750FAB-A0B2-E676-B54C-72FA8A636524}"/>
          </ac:spMkLst>
        </pc:spChg>
        <pc:picChg chg="mod">
          <ac:chgData name="Müzeyyen DİLEKCİ" userId="2ea82f77e9ecc170" providerId="LiveId" clId="{26F24917-7521-4282-B45C-444664BC2D83}" dt="2023-01-29T10:38:11.279" v="17669" actId="1076"/>
          <ac:picMkLst>
            <pc:docMk/>
            <pc:sldMk cId="251010425" sldId="272"/>
            <ac:picMk id="4" creationId="{9E572B5F-C581-C9E8-00D6-9F5AC61B7A37}"/>
          </ac:picMkLst>
        </pc:picChg>
      </pc:sldChg>
      <pc:sldChg chg="modSp new mod ord modNotesTx">
        <pc:chgData name="Müzeyyen DİLEKCİ" userId="2ea82f77e9ecc170" providerId="LiveId" clId="{26F24917-7521-4282-B45C-444664BC2D83}" dt="2023-01-25T08:20:41.553" v="2127" actId="20577"/>
        <pc:sldMkLst>
          <pc:docMk/>
          <pc:sldMk cId="2558685182" sldId="273"/>
        </pc:sldMkLst>
        <pc:spChg chg="mod">
          <ac:chgData name="Müzeyyen DİLEKCİ" userId="2ea82f77e9ecc170" providerId="LiveId" clId="{26F24917-7521-4282-B45C-444664BC2D83}" dt="2023-01-25T08:20:31.460" v="2111" actId="21"/>
          <ac:spMkLst>
            <pc:docMk/>
            <pc:sldMk cId="2558685182" sldId="273"/>
            <ac:spMk id="3" creationId="{BDE16119-657C-90C9-CBE3-AF83C8782DB3}"/>
          </ac:spMkLst>
        </pc:spChg>
      </pc:sldChg>
      <pc:sldChg chg="modSp new mod ord modNotesTx">
        <pc:chgData name="Müzeyyen DİLEKCİ" userId="2ea82f77e9ecc170" providerId="LiveId" clId="{26F24917-7521-4282-B45C-444664BC2D83}" dt="2023-01-31T08:08:14.733" v="32356" actId="20577"/>
        <pc:sldMkLst>
          <pc:docMk/>
          <pc:sldMk cId="2915655729" sldId="274"/>
        </pc:sldMkLst>
        <pc:spChg chg="mod">
          <ac:chgData name="Müzeyyen DİLEKCİ" userId="2ea82f77e9ecc170" providerId="LiveId" clId="{26F24917-7521-4282-B45C-444664BC2D83}" dt="2023-01-31T08:08:14.733" v="32356" actId="20577"/>
          <ac:spMkLst>
            <pc:docMk/>
            <pc:sldMk cId="2915655729" sldId="274"/>
            <ac:spMk id="3" creationId="{022B813C-B9C7-FE05-611B-F21E7DC850C7}"/>
          </ac:spMkLst>
        </pc:spChg>
      </pc:sldChg>
      <pc:sldChg chg="addSp modSp new mod ord modNotesTx">
        <pc:chgData name="Müzeyyen DİLEKCİ" userId="2ea82f77e9ecc170" providerId="LiveId" clId="{26F24917-7521-4282-B45C-444664BC2D83}" dt="2023-01-31T08:08:02.266" v="32355" actId="20577"/>
        <pc:sldMkLst>
          <pc:docMk/>
          <pc:sldMk cId="3125836285" sldId="275"/>
        </pc:sldMkLst>
        <pc:spChg chg="mod">
          <ac:chgData name="Müzeyyen DİLEKCİ" userId="2ea82f77e9ecc170" providerId="LiveId" clId="{26F24917-7521-4282-B45C-444664BC2D83}" dt="2023-01-22T19:38:29.318" v="412"/>
          <ac:spMkLst>
            <pc:docMk/>
            <pc:sldMk cId="3125836285" sldId="275"/>
            <ac:spMk id="2" creationId="{9A3FC033-9FEC-7F6F-81F8-2F93453FA948}"/>
          </ac:spMkLst>
        </pc:spChg>
        <pc:spChg chg="mod">
          <ac:chgData name="Müzeyyen DİLEKCİ" userId="2ea82f77e9ecc170" providerId="LiveId" clId="{26F24917-7521-4282-B45C-444664BC2D83}" dt="2023-01-31T08:08:02.266" v="32355" actId="20577"/>
          <ac:spMkLst>
            <pc:docMk/>
            <pc:sldMk cId="3125836285" sldId="275"/>
            <ac:spMk id="3" creationId="{AE02BF0B-BCEC-6C72-A406-108CA95A8004}"/>
          </ac:spMkLst>
        </pc:spChg>
        <pc:picChg chg="add mod">
          <ac:chgData name="Müzeyyen DİLEKCİ" userId="2ea82f77e9ecc170" providerId="LiveId" clId="{26F24917-7521-4282-B45C-444664BC2D83}" dt="2023-01-29T10:32:31.621" v="17646" actId="1076"/>
          <ac:picMkLst>
            <pc:docMk/>
            <pc:sldMk cId="3125836285" sldId="275"/>
            <ac:picMk id="5" creationId="{B9730F7F-FAF8-377A-0311-7B306B476D61}"/>
          </ac:picMkLst>
        </pc:picChg>
      </pc:sldChg>
      <pc:sldChg chg="modSp new mod ord modNotesTx">
        <pc:chgData name="Müzeyyen DİLEKCİ" userId="2ea82f77e9ecc170" providerId="LiveId" clId="{26F24917-7521-4282-B45C-444664BC2D83}" dt="2023-01-31T08:18:47.223" v="32363" actId="20577"/>
        <pc:sldMkLst>
          <pc:docMk/>
          <pc:sldMk cId="791980546" sldId="276"/>
        </pc:sldMkLst>
        <pc:spChg chg="mod">
          <ac:chgData name="Müzeyyen DİLEKCİ" userId="2ea82f77e9ecc170" providerId="LiveId" clId="{26F24917-7521-4282-B45C-444664BC2D83}" dt="2023-01-25T07:42:35.244" v="1571" actId="20577"/>
          <ac:spMkLst>
            <pc:docMk/>
            <pc:sldMk cId="791980546" sldId="276"/>
            <ac:spMk id="3" creationId="{38641907-B7D8-F864-8ECC-A32E1C0FFCE7}"/>
          </ac:spMkLst>
        </pc:spChg>
        <pc:graphicFrameChg chg="mod">
          <ac:chgData name="Müzeyyen DİLEKCİ" userId="2ea82f77e9ecc170" providerId="LiveId" clId="{26F24917-7521-4282-B45C-444664BC2D83}" dt="2023-01-31T08:18:47.223" v="32363" actId="20577"/>
          <ac:graphicFrameMkLst>
            <pc:docMk/>
            <pc:sldMk cId="791980546" sldId="276"/>
            <ac:graphicFrameMk id="12" creationId="{623AF195-2CF7-818D-4F48-B3BCA7165178}"/>
          </ac:graphicFrameMkLst>
        </pc:graphicFrameChg>
      </pc:sldChg>
      <pc:sldChg chg="modSp new mod ord modNotesTx">
        <pc:chgData name="Müzeyyen DİLEKCİ" userId="2ea82f77e9ecc170" providerId="LiveId" clId="{26F24917-7521-4282-B45C-444664BC2D83}" dt="2023-01-31T08:08:42.703" v="32361" actId="255"/>
        <pc:sldMkLst>
          <pc:docMk/>
          <pc:sldMk cId="2284844864" sldId="277"/>
        </pc:sldMkLst>
        <pc:spChg chg="mod">
          <ac:chgData name="Müzeyyen DİLEKCİ" userId="2ea82f77e9ecc170" providerId="LiveId" clId="{26F24917-7521-4282-B45C-444664BC2D83}" dt="2023-01-22T19:40:10.403" v="418"/>
          <ac:spMkLst>
            <pc:docMk/>
            <pc:sldMk cId="2284844864" sldId="277"/>
            <ac:spMk id="2" creationId="{858A46BA-8699-6910-CAE6-E82288C5D74B}"/>
          </ac:spMkLst>
        </pc:spChg>
        <pc:spChg chg="mod">
          <ac:chgData name="Müzeyyen DİLEKCİ" userId="2ea82f77e9ecc170" providerId="LiveId" clId="{26F24917-7521-4282-B45C-444664BC2D83}" dt="2023-01-31T08:08:42.703" v="32361" actId="255"/>
          <ac:spMkLst>
            <pc:docMk/>
            <pc:sldMk cId="2284844864" sldId="277"/>
            <ac:spMk id="3" creationId="{5A9B72E1-C239-F25E-F17C-665D752A7B83}"/>
          </ac:spMkLst>
        </pc:spChg>
      </pc:sldChg>
      <pc:sldChg chg="modSp new mod ord modNotesTx">
        <pc:chgData name="Müzeyyen DİLEKCİ" userId="2ea82f77e9ecc170" providerId="LiveId" clId="{26F24917-7521-4282-B45C-444664BC2D83}" dt="2023-01-31T07:33:42.270" v="31671" actId="20577"/>
        <pc:sldMkLst>
          <pc:docMk/>
          <pc:sldMk cId="958397866" sldId="278"/>
        </pc:sldMkLst>
        <pc:spChg chg="mod">
          <ac:chgData name="Müzeyyen DİLEKCİ" userId="2ea82f77e9ecc170" providerId="LiveId" clId="{26F24917-7521-4282-B45C-444664BC2D83}" dt="2023-01-25T08:36:49.939" v="3663" actId="20577"/>
          <ac:spMkLst>
            <pc:docMk/>
            <pc:sldMk cId="958397866" sldId="278"/>
            <ac:spMk id="3" creationId="{09AD5C66-DE88-ADF6-FBA4-00037082E91A}"/>
          </ac:spMkLst>
        </pc:spChg>
        <pc:graphicFrameChg chg="mod">
          <ac:chgData name="Müzeyyen DİLEKCİ" userId="2ea82f77e9ecc170" providerId="LiveId" clId="{26F24917-7521-4282-B45C-444664BC2D83}" dt="2023-01-29T10:45:18.273" v="17826" actId="20577"/>
          <ac:graphicFrameMkLst>
            <pc:docMk/>
            <pc:sldMk cId="958397866" sldId="278"/>
            <ac:graphicFrameMk id="5" creationId="{258F9FB8-4D28-AAC4-0EB4-152AB4F07701}"/>
          </ac:graphicFrameMkLst>
        </pc:graphicFrameChg>
      </pc:sldChg>
      <pc:sldChg chg="addSp delSp modSp new del mod ord">
        <pc:chgData name="Müzeyyen DİLEKCİ" userId="2ea82f77e9ecc170" providerId="LiveId" clId="{26F24917-7521-4282-B45C-444664BC2D83}" dt="2023-01-25T08:40:25.643" v="4259" actId="2696"/>
        <pc:sldMkLst>
          <pc:docMk/>
          <pc:sldMk cId="502613252" sldId="279"/>
        </pc:sldMkLst>
        <pc:picChg chg="add del mod">
          <ac:chgData name="Müzeyyen DİLEKCİ" userId="2ea82f77e9ecc170" providerId="LiveId" clId="{26F24917-7521-4282-B45C-444664BC2D83}" dt="2023-01-25T08:40:22.042" v="4258" actId="478"/>
          <ac:picMkLst>
            <pc:docMk/>
            <pc:sldMk cId="502613252" sldId="279"/>
            <ac:picMk id="4" creationId="{1615DE77-471F-4C7B-A6C4-01C4AA892A29}"/>
          </ac:picMkLst>
        </pc:picChg>
      </pc:sldChg>
      <pc:sldChg chg="addSp delSp modSp new mod ord modNotesTx">
        <pc:chgData name="Müzeyyen DİLEKCİ" userId="2ea82f77e9ecc170" providerId="LiveId" clId="{26F24917-7521-4282-B45C-444664BC2D83}" dt="2023-01-31T07:38:50.845" v="31783" actId="20577"/>
        <pc:sldMkLst>
          <pc:docMk/>
          <pc:sldMk cId="2397038565" sldId="280"/>
        </pc:sldMkLst>
        <pc:spChg chg="del">
          <ac:chgData name="Müzeyyen DİLEKCİ" userId="2ea82f77e9ecc170" providerId="LiveId" clId="{26F24917-7521-4282-B45C-444664BC2D83}" dt="2023-01-22T19:43:02.332" v="429"/>
          <ac:spMkLst>
            <pc:docMk/>
            <pc:sldMk cId="2397038565" sldId="280"/>
            <ac:spMk id="3" creationId="{B15A3037-3C18-D78B-CC72-96754FB46E7D}"/>
          </ac:spMkLst>
        </pc:spChg>
        <pc:spChg chg="add del">
          <ac:chgData name="Müzeyyen DİLEKCİ" userId="2ea82f77e9ecc170" providerId="LiveId" clId="{26F24917-7521-4282-B45C-444664BC2D83}" dt="2023-01-28T07:48:53.848" v="16453" actId="22"/>
          <ac:spMkLst>
            <pc:docMk/>
            <pc:sldMk cId="2397038565" sldId="280"/>
            <ac:spMk id="8" creationId="{6E7FC994-516E-3531-ED1F-F221FC3C2378}"/>
          </ac:spMkLst>
        </pc:spChg>
        <pc:spChg chg="add mod">
          <ac:chgData name="Müzeyyen DİLEKCİ" userId="2ea82f77e9ecc170" providerId="LiveId" clId="{26F24917-7521-4282-B45C-444664BC2D83}" dt="2023-01-24T09:39:25.925" v="871" actId="1076"/>
          <ac:spMkLst>
            <pc:docMk/>
            <pc:sldMk cId="2397038565" sldId="280"/>
            <ac:spMk id="9" creationId="{5E65BBBD-04DF-5969-9716-A91EA33051F2}"/>
          </ac:spMkLst>
        </pc:spChg>
        <pc:spChg chg="add mod">
          <ac:chgData name="Müzeyyen DİLEKCİ" userId="2ea82f77e9ecc170" providerId="LiveId" clId="{26F24917-7521-4282-B45C-444664BC2D83}" dt="2023-01-30T23:42:57.481" v="31550" actId="1076"/>
          <ac:spMkLst>
            <pc:docMk/>
            <pc:sldMk cId="2397038565" sldId="280"/>
            <ac:spMk id="13" creationId="{7214EAF7-D0B2-419A-0EF5-1F2A0CAE444D}"/>
          </ac:spMkLst>
        </pc:spChg>
        <pc:graphicFrameChg chg="add mod">
          <ac:chgData name="Müzeyyen DİLEKCİ" userId="2ea82f77e9ecc170" providerId="LiveId" clId="{26F24917-7521-4282-B45C-444664BC2D83}" dt="2023-01-29T12:08:39.942" v="18427" actId="1076"/>
          <ac:graphicFrameMkLst>
            <pc:docMk/>
            <pc:sldMk cId="2397038565" sldId="280"/>
            <ac:graphicFrameMk id="10" creationId="{C8ED1FCA-18A7-182D-6EFE-3A6B74B97A64}"/>
          </ac:graphicFrameMkLst>
        </pc:graphicFrameChg>
        <pc:graphicFrameChg chg="add mod">
          <ac:chgData name="Müzeyyen DİLEKCİ" userId="2ea82f77e9ecc170" providerId="LiveId" clId="{26F24917-7521-4282-B45C-444664BC2D83}" dt="2023-01-29T12:08:18.597" v="18421" actId="1076"/>
          <ac:graphicFrameMkLst>
            <pc:docMk/>
            <pc:sldMk cId="2397038565" sldId="280"/>
            <ac:graphicFrameMk id="11" creationId="{631461B6-1BAD-ADBB-C841-FFC51DDA8AB1}"/>
          </ac:graphicFrameMkLst>
        </pc:graphicFrameChg>
        <pc:graphicFrameChg chg="add del mod">
          <ac:chgData name="Müzeyyen DİLEKCİ" userId="2ea82f77e9ecc170" providerId="LiveId" clId="{26F24917-7521-4282-B45C-444664BC2D83}" dt="2023-01-29T12:40:50.457" v="19415" actId="478"/>
          <ac:graphicFrameMkLst>
            <pc:docMk/>
            <pc:sldMk cId="2397038565" sldId="280"/>
            <ac:graphicFrameMk id="14" creationId="{E7D2CE94-FDFA-707B-B4FA-CB96258AC79A}"/>
          </ac:graphicFrameMkLst>
        </pc:graphicFrameChg>
        <pc:picChg chg="add mod">
          <ac:chgData name="Müzeyyen DİLEKCİ" userId="2ea82f77e9ecc170" providerId="LiveId" clId="{26F24917-7521-4282-B45C-444664BC2D83}" dt="2023-01-25T08:57:47.976" v="4779" actId="1076"/>
          <ac:picMkLst>
            <pc:docMk/>
            <pc:sldMk cId="2397038565" sldId="280"/>
            <ac:picMk id="4" creationId="{B616E299-34D2-4607-A74B-B748DA8B79BD}"/>
          </ac:picMkLst>
        </pc:picChg>
        <pc:picChg chg="add del mod">
          <ac:chgData name="Müzeyyen DİLEKCİ" userId="2ea82f77e9ecc170" providerId="LiveId" clId="{26F24917-7521-4282-B45C-444664BC2D83}" dt="2023-01-29T12:21:43.110" v="18519" actId="21"/>
          <ac:picMkLst>
            <pc:docMk/>
            <pc:sldMk cId="2397038565" sldId="280"/>
            <ac:picMk id="5" creationId="{40FEACD4-4D3D-4452-971A-07F203CD6385}"/>
          </ac:picMkLst>
        </pc:picChg>
        <pc:picChg chg="add mod">
          <ac:chgData name="Müzeyyen DİLEKCİ" userId="2ea82f77e9ecc170" providerId="LiveId" clId="{26F24917-7521-4282-B45C-444664BC2D83}" dt="2023-01-24T07:42:52.360" v="845" actId="1076"/>
          <ac:picMkLst>
            <pc:docMk/>
            <pc:sldMk cId="2397038565" sldId="280"/>
            <ac:picMk id="6" creationId="{E5AC27F0-C6E8-48C7-B9B4-378B43EBE672}"/>
          </ac:picMkLst>
        </pc:picChg>
        <pc:picChg chg="add mod">
          <ac:chgData name="Müzeyyen DİLEKCİ" userId="2ea82f77e9ecc170" providerId="LiveId" clId="{26F24917-7521-4282-B45C-444664BC2D83}" dt="2023-01-29T12:28:28.434" v="18733" actId="1076"/>
          <ac:picMkLst>
            <pc:docMk/>
            <pc:sldMk cId="2397038565" sldId="280"/>
            <ac:picMk id="7" creationId="{824663E0-63D2-48D1-A3BA-820E9A724FA9}"/>
          </ac:picMkLst>
        </pc:picChg>
        <pc:picChg chg="add del mod">
          <ac:chgData name="Müzeyyen DİLEKCİ" userId="2ea82f77e9ecc170" providerId="LiveId" clId="{26F24917-7521-4282-B45C-444664BC2D83}" dt="2023-01-29T11:44:48.777" v="18069" actId="478"/>
          <ac:picMkLst>
            <pc:docMk/>
            <pc:sldMk cId="2397038565" sldId="280"/>
            <ac:picMk id="8" creationId="{0E228CCB-582E-1469-2C10-C6971CDF1D7D}"/>
          </ac:picMkLst>
        </pc:picChg>
        <pc:picChg chg="add mod">
          <ac:chgData name="Müzeyyen DİLEKCİ" userId="2ea82f77e9ecc170" providerId="LiveId" clId="{26F24917-7521-4282-B45C-444664BC2D83}" dt="2023-01-29T12:41:00.011" v="19419" actId="14100"/>
          <ac:picMkLst>
            <pc:docMk/>
            <pc:sldMk cId="2397038565" sldId="280"/>
            <ac:picMk id="15" creationId="{95B12BE1-FC89-DDF1-B8B2-CF800C24C918}"/>
          </ac:picMkLst>
        </pc:picChg>
        <pc:picChg chg="add mod">
          <ac:chgData name="Müzeyyen DİLEKCİ" userId="2ea82f77e9ecc170" providerId="LiveId" clId="{26F24917-7521-4282-B45C-444664BC2D83}" dt="2023-01-29T12:21:39.750" v="18518" actId="1076"/>
          <ac:picMkLst>
            <pc:docMk/>
            <pc:sldMk cId="2397038565" sldId="280"/>
            <ac:picMk id="1026" creationId="{845C543C-1E70-5843-3E01-1C2943894235}"/>
          </ac:picMkLst>
        </pc:picChg>
      </pc:sldChg>
      <pc:sldChg chg="modSp new mod modNotesTx">
        <pc:chgData name="Müzeyyen DİLEKCİ" userId="2ea82f77e9ecc170" providerId="LiveId" clId="{26F24917-7521-4282-B45C-444664BC2D83}" dt="2023-01-29T15:01:13.116" v="21711" actId="20577"/>
        <pc:sldMkLst>
          <pc:docMk/>
          <pc:sldMk cId="2365983076" sldId="281"/>
        </pc:sldMkLst>
        <pc:spChg chg="mod">
          <ac:chgData name="Müzeyyen DİLEKCİ" userId="2ea82f77e9ecc170" providerId="LiveId" clId="{26F24917-7521-4282-B45C-444664BC2D83}" dt="2023-01-22T19:44:25.354" v="452" actId="20577"/>
          <ac:spMkLst>
            <pc:docMk/>
            <pc:sldMk cId="2365983076" sldId="281"/>
            <ac:spMk id="2" creationId="{38FA5D5D-4405-6BF4-87A1-DBB7EEBC86C7}"/>
          </ac:spMkLst>
        </pc:spChg>
        <pc:spChg chg="mod">
          <ac:chgData name="Müzeyyen DİLEKCİ" userId="2ea82f77e9ecc170" providerId="LiveId" clId="{26F24917-7521-4282-B45C-444664BC2D83}" dt="2023-01-29T15:01:13.116" v="21711" actId="20577"/>
          <ac:spMkLst>
            <pc:docMk/>
            <pc:sldMk cId="2365983076" sldId="281"/>
            <ac:spMk id="3" creationId="{A190C173-6620-6BCB-41A4-F046A950B6B0}"/>
          </ac:spMkLst>
        </pc:spChg>
      </pc:sldChg>
      <pc:sldChg chg="addSp modSp new mod modNotesTx">
        <pc:chgData name="Müzeyyen DİLEKCİ" userId="2ea82f77e9ecc170" providerId="LiveId" clId="{26F24917-7521-4282-B45C-444664BC2D83}" dt="2023-01-30T23:44:30.195" v="31562" actId="1076"/>
        <pc:sldMkLst>
          <pc:docMk/>
          <pc:sldMk cId="3077987594" sldId="282"/>
        </pc:sldMkLst>
        <pc:spChg chg="add mod">
          <ac:chgData name="Müzeyyen DİLEKCİ" userId="2ea82f77e9ecc170" providerId="LiveId" clId="{26F24917-7521-4282-B45C-444664BC2D83}" dt="2023-01-30T23:44:30.195" v="31562" actId="1076"/>
          <ac:spMkLst>
            <pc:docMk/>
            <pc:sldMk cId="3077987594" sldId="282"/>
            <ac:spMk id="6" creationId="{2F39994E-51DF-1C4D-0624-6665437B06A3}"/>
          </ac:spMkLst>
        </pc:spChg>
        <pc:picChg chg="add mod">
          <ac:chgData name="Müzeyyen DİLEKCİ" userId="2ea82f77e9ecc170" providerId="LiveId" clId="{26F24917-7521-4282-B45C-444664BC2D83}" dt="2023-01-22T19:45:21.378" v="455"/>
          <ac:picMkLst>
            <pc:docMk/>
            <pc:sldMk cId="3077987594" sldId="282"/>
            <ac:picMk id="4" creationId="{586B51C6-CD44-482B-A16D-80F9E147917A}"/>
          </ac:picMkLst>
        </pc:picChg>
      </pc:sldChg>
      <pc:sldChg chg="addSp delSp modSp new mod setBg modNotesTx">
        <pc:chgData name="Müzeyyen DİLEKCİ" userId="2ea82f77e9ecc170" providerId="LiveId" clId="{26F24917-7521-4282-B45C-444664BC2D83}" dt="2023-01-31T08:33:39.867" v="32403" actId="20577"/>
        <pc:sldMkLst>
          <pc:docMk/>
          <pc:sldMk cId="661634205" sldId="283"/>
        </pc:sldMkLst>
        <pc:spChg chg="mod">
          <ac:chgData name="Müzeyyen DİLEKCİ" userId="2ea82f77e9ecc170" providerId="LiveId" clId="{26F24917-7521-4282-B45C-444664BC2D83}" dt="2023-01-30T23:08:26.381" v="30502" actId="26606"/>
          <ac:spMkLst>
            <pc:docMk/>
            <pc:sldMk cId="661634205" sldId="283"/>
            <ac:spMk id="2" creationId="{9B08CACA-759D-436C-6A69-810701D8661C}"/>
          </ac:spMkLst>
        </pc:spChg>
        <pc:spChg chg="mod">
          <ac:chgData name="Müzeyyen DİLEKCİ" userId="2ea82f77e9ecc170" providerId="LiveId" clId="{26F24917-7521-4282-B45C-444664BC2D83}" dt="2023-01-31T08:33:39.867" v="32403" actId="20577"/>
          <ac:spMkLst>
            <pc:docMk/>
            <pc:sldMk cId="661634205" sldId="283"/>
            <ac:spMk id="3" creationId="{05E32415-C362-B99C-3DD9-49D6DEF5B930}"/>
          </ac:spMkLst>
        </pc:spChg>
        <pc:spChg chg="add del mod">
          <ac:chgData name="Müzeyyen DİLEKCİ" userId="2ea82f77e9ecc170" providerId="LiveId" clId="{26F24917-7521-4282-B45C-444664BC2D83}" dt="2023-01-29T15:15:14.250" v="22580" actId="478"/>
          <ac:spMkLst>
            <pc:docMk/>
            <pc:sldMk cId="661634205" sldId="283"/>
            <ac:spMk id="6" creationId="{269C263B-14B3-E18C-E2B8-CF00E0CCB227}"/>
          </ac:spMkLst>
        </pc:spChg>
        <pc:spChg chg="add">
          <ac:chgData name="Müzeyyen DİLEKCİ" userId="2ea82f77e9ecc170" providerId="LiveId" clId="{26F24917-7521-4282-B45C-444664BC2D83}" dt="2023-01-30T23:08:26.381" v="30502" actId="26606"/>
          <ac:spMkLst>
            <pc:docMk/>
            <pc:sldMk cId="661634205" sldId="283"/>
            <ac:spMk id="8" creationId="{100EDD19-6802-4EC3-95CE-CFFAB042CFD6}"/>
          </ac:spMkLst>
        </pc:spChg>
        <pc:spChg chg="add">
          <ac:chgData name="Müzeyyen DİLEKCİ" userId="2ea82f77e9ecc170" providerId="LiveId" clId="{26F24917-7521-4282-B45C-444664BC2D83}" dt="2023-01-30T23:08:26.381" v="30502" actId="26606"/>
          <ac:spMkLst>
            <pc:docMk/>
            <pc:sldMk cId="661634205" sldId="283"/>
            <ac:spMk id="10" creationId="{DB17E863-922E-4C26-BD64-E8FD41D28661}"/>
          </ac:spMkLst>
        </pc:spChg>
        <pc:picChg chg="add del mod">
          <ac:chgData name="Müzeyyen DİLEKCİ" userId="2ea82f77e9ecc170" providerId="LiveId" clId="{26F24917-7521-4282-B45C-444664BC2D83}" dt="2023-01-29T15:15:07.769" v="22577" actId="478"/>
          <ac:picMkLst>
            <pc:docMk/>
            <pc:sldMk cId="661634205" sldId="283"/>
            <ac:picMk id="4" creationId="{399D3D16-8C7E-42D9-B542-62366AC65A11}"/>
          </ac:picMkLst>
        </pc:picChg>
      </pc:sldChg>
      <pc:sldChg chg="modSp new del mod modNotesTx">
        <pc:chgData name="Müzeyyen DİLEKCİ" userId="2ea82f77e9ecc170" providerId="LiveId" clId="{26F24917-7521-4282-B45C-444664BC2D83}" dt="2023-01-25T12:05:26.810" v="7625" actId="2696"/>
        <pc:sldMkLst>
          <pc:docMk/>
          <pc:sldMk cId="2293665763" sldId="284"/>
        </pc:sldMkLst>
        <pc:spChg chg="mod">
          <ac:chgData name="Müzeyyen DİLEKCİ" userId="2ea82f77e9ecc170" providerId="LiveId" clId="{26F24917-7521-4282-B45C-444664BC2D83}" dt="2023-01-22T19:47:06.529" v="475" actId="20577"/>
          <ac:spMkLst>
            <pc:docMk/>
            <pc:sldMk cId="2293665763" sldId="284"/>
            <ac:spMk id="2" creationId="{6F71B5F4-22BF-3817-DEEE-39864F92C75B}"/>
          </ac:spMkLst>
        </pc:spChg>
        <pc:spChg chg="mod">
          <ac:chgData name="Müzeyyen DİLEKCİ" userId="2ea82f77e9ecc170" providerId="LiveId" clId="{26F24917-7521-4282-B45C-444664BC2D83}" dt="2023-01-22T19:47:59.597" v="592" actId="20577"/>
          <ac:spMkLst>
            <pc:docMk/>
            <pc:sldMk cId="2293665763" sldId="284"/>
            <ac:spMk id="3" creationId="{27C18E25-2643-5EAC-CF84-B6442EA0833A}"/>
          </ac:spMkLst>
        </pc:spChg>
      </pc:sldChg>
      <pc:sldChg chg="addSp modSp new mod modNotesTx">
        <pc:chgData name="Müzeyyen DİLEKCİ" userId="2ea82f77e9ecc170" providerId="LiveId" clId="{26F24917-7521-4282-B45C-444664BC2D83}" dt="2023-01-30T10:55:51.396" v="27598" actId="1076"/>
        <pc:sldMkLst>
          <pc:docMk/>
          <pc:sldMk cId="3763284626" sldId="285"/>
        </pc:sldMkLst>
        <pc:spChg chg="mod">
          <ac:chgData name="Müzeyyen DİLEKCİ" userId="2ea82f77e9ecc170" providerId="LiveId" clId="{26F24917-7521-4282-B45C-444664BC2D83}" dt="2023-01-22T19:49:24.894" v="634" actId="20577"/>
          <ac:spMkLst>
            <pc:docMk/>
            <pc:sldMk cId="3763284626" sldId="285"/>
            <ac:spMk id="2" creationId="{E6FEAA12-023D-C737-F203-99C6E2C1B3BA}"/>
          </ac:spMkLst>
        </pc:spChg>
        <pc:spChg chg="mod">
          <ac:chgData name="Müzeyyen DİLEKCİ" userId="2ea82f77e9ecc170" providerId="LiveId" clId="{26F24917-7521-4282-B45C-444664BC2D83}" dt="2023-01-29T15:40:36.576" v="22737" actId="5793"/>
          <ac:spMkLst>
            <pc:docMk/>
            <pc:sldMk cId="3763284626" sldId="285"/>
            <ac:spMk id="3" creationId="{00187B51-5C6D-E505-7836-3719DB26EDAA}"/>
          </ac:spMkLst>
        </pc:spChg>
        <pc:picChg chg="add mod">
          <ac:chgData name="Müzeyyen DİLEKCİ" userId="2ea82f77e9ecc170" providerId="LiveId" clId="{26F24917-7521-4282-B45C-444664BC2D83}" dt="2023-01-30T10:55:51.396" v="27598" actId="1076"/>
          <ac:picMkLst>
            <pc:docMk/>
            <pc:sldMk cId="3763284626" sldId="285"/>
            <ac:picMk id="5" creationId="{473F6DE1-4518-DE29-0382-7F662B64CDE7}"/>
          </ac:picMkLst>
        </pc:picChg>
        <pc:picChg chg="mod">
          <ac:chgData name="Müzeyyen DİLEKCİ" userId="2ea82f77e9ecc170" providerId="LiveId" clId="{26F24917-7521-4282-B45C-444664BC2D83}" dt="2023-01-29T15:40:23.278" v="22734" actId="1076"/>
          <ac:picMkLst>
            <pc:docMk/>
            <pc:sldMk cId="3763284626" sldId="285"/>
            <ac:picMk id="5122" creationId="{EAE75C70-E509-28EB-3C10-2A68B8328456}"/>
          </ac:picMkLst>
        </pc:picChg>
        <pc:picChg chg="mod">
          <ac:chgData name="Müzeyyen DİLEKCİ" userId="2ea82f77e9ecc170" providerId="LiveId" clId="{26F24917-7521-4282-B45C-444664BC2D83}" dt="2023-01-29T15:40:18.733" v="22733" actId="1076"/>
          <ac:picMkLst>
            <pc:docMk/>
            <pc:sldMk cId="3763284626" sldId="285"/>
            <ac:picMk id="5124" creationId="{283DD0B0-BE38-7675-A02E-C46EB4157951}"/>
          </ac:picMkLst>
        </pc:picChg>
      </pc:sldChg>
      <pc:sldChg chg="addSp delSp modSp new mod setBg modNotesTx">
        <pc:chgData name="Müzeyyen DİLEKCİ" userId="2ea82f77e9ecc170" providerId="LiveId" clId="{26F24917-7521-4282-B45C-444664BC2D83}" dt="2023-01-30T23:09:30.760" v="30556" actId="26606"/>
        <pc:sldMkLst>
          <pc:docMk/>
          <pc:sldMk cId="1748662688" sldId="286"/>
        </pc:sldMkLst>
        <pc:spChg chg="mod">
          <ac:chgData name="Müzeyyen DİLEKCİ" userId="2ea82f77e9ecc170" providerId="LiveId" clId="{26F24917-7521-4282-B45C-444664BC2D83}" dt="2023-01-30T23:09:30.760" v="30556" actId="26606"/>
          <ac:spMkLst>
            <pc:docMk/>
            <pc:sldMk cId="1748662688" sldId="286"/>
            <ac:spMk id="2" creationId="{3D886F0A-A1E3-32E5-26FD-6447D0A00298}"/>
          </ac:spMkLst>
        </pc:spChg>
        <pc:spChg chg="mod">
          <ac:chgData name="Müzeyyen DİLEKCİ" userId="2ea82f77e9ecc170" providerId="LiveId" clId="{26F24917-7521-4282-B45C-444664BC2D83}" dt="2023-01-30T23:09:30.760" v="30556" actId="26606"/>
          <ac:spMkLst>
            <pc:docMk/>
            <pc:sldMk cId="1748662688" sldId="286"/>
            <ac:spMk id="3" creationId="{810FB13E-0BE7-CF86-B5FF-D428BCB4CBF5}"/>
          </ac:spMkLst>
        </pc:spChg>
        <pc:spChg chg="add del">
          <ac:chgData name="Müzeyyen DİLEKCİ" userId="2ea82f77e9ecc170" providerId="LiveId" clId="{26F24917-7521-4282-B45C-444664BC2D83}" dt="2023-01-30T23:09:30.760" v="30556" actId="26606"/>
          <ac:spMkLst>
            <pc:docMk/>
            <pc:sldMk cId="1748662688" sldId="286"/>
            <ac:spMk id="9" creationId="{45D37F4E-DDB4-456B-97E0-9937730A039F}"/>
          </ac:spMkLst>
        </pc:spChg>
        <pc:spChg chg="add del">
          <ac:chgData name="Müzeyyen DİLEKCİ" userId="2ea82f77e9ecc170" providerId="LiveId" clId="{26F24917-7521-4282-B45C-444664BC2D83}" dt="2023-01-30T23:09:30.760" v="30556" actId="26606"/>
          <ac:spMkLst>
            <pc:docMk/>
            <pc:sldMk cId="1748662688" sldId="286"/>
            <ac:spMk id="11" creationId="{B2DD41CD-8F47-4F56-AD12-4E2FF7696987}"/>
          </ac:spMkLst>
        </pc:spChg>
        <pc:spChg chg="add">
          <ac:chgData name="Müzeyyen DİLEKCİ" userId="2ea82f77e9ecc170" providerId="LiveId" clId="{26F24917-7521-4282-B45C-444664BC2D83}" dt="2023-01-30T23:09:30.760" v="30556" actId="26606"/>
          <ac:spMkLst>
            <pc:docMk/>
            <pc:sldMk cId="1748662688" sldId="286"/>
            <ac:spMk id="16" creationId="{352BEC0E-22F8-46D0-9632-375DB541B06C}"/>
          </ac:spMkLst>
        </pc:spChg>
        <pc:spChg chg="add">
          <ac:chgData name="Müzeyyen DİLEKCİ" userId="2ea82f77e9ecc170" providerId="LiveId" clId="{26F24917-7521-4282-B45C-444664BC2D83}" dt="2023-01-30T23:09:30.760" v="30556" actId="26606"/>
          <ac:spMkLst>
            <pc:docMk/>
            <pc:sldMk cId="1748662688" sldId="286"/>
            <ac:spMk id="18" creationId="{3FCFB1DE-0B7E-48CC-BA90-B2AB0889F9D6}"/>
          </ac:spMkLst>
        </pc:spChg>
        <pc:picChg chg="add mod">
          <ac:chgData name="Müzeyyen DİLEKCİ" userId="2ea82f77e9ecc170" providerId="LiveId" clId="{26F24917-7521-4282-B45C-444664BC2D83}" dt="2023-01-30T23:09:30.760" v="30556" actId="26606"/>
          <ac:picMkLst>
            <pc:docMk/>
            <pc:sldMk cId="1748662688" sldId="286"/>
            <ac:picMk id="4" creationId="{7800667D-C255-96AD-D4F3-DD4A4BC3EE79}"/>
          </ac:picMkLst>
        </pc:picChg>
        <pc:picChg chg="add mod">
          <ac:chgData name="Müzeyyen DİLEKCİ" userId="2ea82f77e9ecc170" providerId="LiveId" clId="{26F24917-7521-4282-B45C-444664BC2D83}" dt="2023-01-30T23:09:30.760" v="30556" actId="26606"/>
          <ac:picMkLst>
            <pc:docMk/>
            <pc:sldMk cId="1748662688" sldId="286"/>
            <ac:picMk id="6" creationId="{F006F09A-136E-C762-A2DD-C274484227C1}"/>
          </ac:picMkLst>
        </pc:picChg>
      </pc:sldChg>
      <pc:sldChg chg="addSp modSp new del modNotesTx">
        <pc:chgData name="Müzeyyen DİLEKCİ" userId="2ea82f77e9ecc170" providerId="LiveId" clId="{26F24917-7521-4282-B45C-444664BC2D83}" dt="2023-01-25T12:41:11.837" v="11381" actId="2696"/>
        <pc:sldMkLst>
          <pc:docMk/>
          <pc:sldMk cId="2318743299" sldId="287"/>
        </pc:sldMkLst>
        <pc:picChg chg="add mod">
          <ac:chgData name="Müzeyyen DİLEKCİ" userId="2ea82f77e9ecc170" providerId="LiveId" clId="{26F24917-7521-4282-B45C-444664BC2D83}" dt="2023-01-22T19:51:04.124" v="639"/>
          <ac:picMkLst>
            <pc:docMk/>
            <pc:sldMk cId="2318743299" sldId="287"/>
            <ac:picMk id="4" creationId="{ACFA63FE-C590-4DE6-B379-95B8433FBF4F}"/>
          </ac:picMkLst>
        </pc:picChg>
      </pc:sldChg>
      <pc:sldChg chg="addSp modSp new del modNotesTx">
        <pc:chgData name="Müzeyyen DİLEKCİ" userId="2ea82f77e9ecc170" providerId="LiveId" clId="{26F24917-7521-4282-B45C-444664BC2D83}" dt="2023-01-25T12:50:30.743" v="12027" actId="2696"/>
        <pc:sldMkLst>
          <pc:docMk/>
          <pc:sldMk cId="1547348489" sldId="288"/>
        </pc:sldMkLst>
        <pc:graphicFrameChg chg="add mod">
          <ac:chgData name="Müzeyyen DİLEKCİ" userId="2ea82f77e9ecc170" providerId="LiveId" clId="{26F24917-7521-4282-B45C-444664BC2D83}" dt="2023-01-22T19:51:46.388" v="641"/>
          <ac:graphicFrameMkLst>
            <pc:docMk/>
            <pc:sldMk cId="1547348489" sldId="288"/>
            <ac:graphicFrameMk id="4" creationId="{6A486D09-A846-4E1B-811C-F08934AFFD77}"/>
          </ac:graphicFrameMkLst>
        </pc:graphicFrameChg>
      </pc:sldChg>
      <pc:sldChg chg="addSp delSp modSp new del mod modNotesTx">
        <pc:chgData name="Müzeyyen DİLEKCİ" userId="2ea82f77e9ecc170" providerId="LiveId" clId="{26F24917-7521-4282-B45C-444664BC2D83}" dt="2023-01-25T12:53:18.883" v="12453" actId="2696"/>
        <pc:sldMkLst>
          <pc:docMk/>
          <pc:sldMk cId="107599291" sldId="289"/>
        </pc:sldMkLst>
        <pc:picChg chg="add del mod">
          <ac:chgData name="Müzeyyen DİLEKCİ" userId="2ea82f77e9ecc170" providerId="LiveId" clId="{26F24917-7521-4282-B45C-444664BC2D83}" dt="2023-01-25T12:51:39.940" v="12430" actId="21"/>
          <ac:picMkLst>
            <pc:docMk/>
            <pc:sldMk cId="107599291" sldId="289"/>
            <ac:picMk id="4" creationId="{3A6A7F2E-7502-425B-941C-5ECFA2BC4364}"/>
          </ac:picMkLst>
        </pc:picChg>
        <pc:picChg chg="add del mod">
          <ac:chgData name="Müzeyyen DİLEKCİ" userId="2ea82f77e9ecc170" providerId="LiveId" clId="{26F24917-7521-4282-B45C-444664BC2D83}" dt="2023-01-25T12:52:35.391" v="12445" actId="21"/>
          <ac:picMkLst>
            <pc:docMk/>
            <pc:sldMk cId="107599291" sldId="289"/>
            <ac:picMk id="5" creationId="{3C3B8040-6BB7-47B7-9522-09A81550FD92}"/>
          </ac:picMkLst>
        </pc:picChg>
      </pc:sldChg>
      <pc:sldChg chg="addSp delSp modSp new mod modNotesTx">
        <pc:chgData name="Müzeyyen DİLEKCİ" userId="2ea82f77e9ecc170" providerId="LiveId" clId="{26F24917-7521-4282-B45C-444664BC2D83}" dt="2023-01-31T08:36:12.408" v="32412" actId="20577"/>
        <pc:sldMkLst>
          <pc:docMk/>
          <pc:sldMk cId="744433873" sldId="290"/>
        </pc:sldMkLst>
        <pc:spChg chg="mod">
          <ac:chgData name="Müzeyyen DİLEKCİ" userId="2ea82f77e9ecc170" providerId="LiveId" clId="{26F24917-7521-4282-B45C-444664BC2D83}" dt="2023-01-30T23:14:57.261" v="30842" actId="14100"/>
          <ac:spMkLst>
            <pc:docMk/>
            <pc:sldMk cId="744433873" sldId="290"/>
            <ac:spMk id="2" creationId="{DEFBF98A-7864-0BB6-B133-8C2142E30BAC}"/>
          </ac:spMkLst>
        </pc:spChg>
        <pc:spChg chg="mod">
          <ac:chgData name="Müzeyyen DİLEKCİ" userId="2ea82f77e9ecc170" providerId="LiveId" clId="{26F24917-7521-4282-B45C-444664BC2D83}" dt="2023-01-31T08:36:12.408" v="32412" actId="20577"/>
          <ac:spMkLst>
            <pc:docMk/>
            <pc:sldMk cId="744433873" sldId="290"/>
            <ac:spMk id="3" creationId="{40026CE4-67FD-C032-D400-1EC0DE657224}"/>
          </ac:spMkLst>
        </pc:spChg>
        <pc:picChg chg="add del">
          <ac:chgData name="Müzeyyen DİLEKCİ" userId="2ea82f77e9ecc170" providerId="LiveId" clId="{26F24917-7521-4282-B45C-444664BC2D83}" dt="2023-01-30T23:12:52.335" v="30810" actId="22"/>
          <ac:picMkLst>
            <pc:docMk/>
            <pc:sldMk cId="744433873" sldId="290"/>
            <ac:picMk id="5" creationId="{E76D658F-9BFC-8F19-FA2E-6CE1FE34BBB6}"/>
          </ac:picMkLst>
        </pc:picChg>
        <pc:picChg chg="add mod">
          <ac:chgData name="Müzeyyen DİLEKCİ" userId="2ea82f77e9ecc170" providerId="LiveId" clId="{26F24917-7521-4282-B45C-444664BC2D83}" dt="2023-01-30T23:14:24.330" v="30840" actId="1076"/>
          <ac:picMkLst>
            <pc:docMk/>
            <pc:sldMk cId="744433873" sldId="290"/>
            <ac:picMk id="7" creationId="{07F7BF02-BC20-69C7-A951-A1487999E345}"/>
          </ac:picMkLst>
        </pc:picChg>
      </pc:sldChg>
      <pc:sldChg chg="modSp new mod modNotesTx">
        <pc:chgData name="Müzeyyen DİLEKCİ" userId="2ea82f77e9ecc170" providerId="LiveId" clId="{26F24917-7521-4282-B45C-444664BC2D83}" dt="2023-01-30T11:03:20.220" v="27671" actId="20577"/>
        <pc:sldMkLst>
          <pc:docMk/>
          <pc:sldMk cId="3745687690" sldId="291"/>
        </pc:sldMkLst>
        <pc:spChg chg="mod">
          <ac:chgData name="Müzeyyen DİLEKCİ" userId="2ea82f77e9ecc170" providerId="LiveId" clId="{26F24917-7521-4282-B45C-444664BC2D83}" dt="2023-01-22T19:53:56.657" v="650"/>
          <ac:spMkLst>
            <pc:docMk/>
            <pc:sldMk cId="3745687690" sldId="291"/>
            <ac:spMk id="2" creationId="{00EF55D4-D5C5-B149-E1B5-F21E9A11FE7D}"/>
          </ac:spMkLst>
        </pc:spChg>
        <pc:spChg chg="mod">
          <ac:chgData name="Müzeyyen DİLEKCİ" userId="2ea82f77e9ecc170" providerId="LiveId" clId="{26F24917-7521-4282-B45C-444664BC2D83}" dt="2023-01-30T11:03:20.220" v="27671" actId="20577"/>
          <ac:spMkLst>
            <pc:docMk/>
            <pc:sldMk cId="3745687690" sldId="291"/>
            <ac:spMk id="3" creationId="{36079A7B-A2FA-CD58-AD3B-9FEDACB67CDC}"/>
          </ac:spMkLst>
        </pc:spChg>
      </pc:sldChg>
      <pc:sldChg chg="modSp new del mod">
        <pc:chgData name="Müzeyyen DİLEKCİ" userId="2ea82f77e9ecc170" providerId="LiveId" clId="{26F24917-7521-4282-B45C-444664BC2D83}" dt="2023-01-25T14:29:56.232" v="13563" actId="2696"/>
        <pc:sldMkLst>
          <pc:docMk/>
          <pc:sldMk cId="3212371865" sldId="292"/>
        </pc:sldMkLst>
        <pc:spChg chg="mod">
          <ac:chgData name="Müzeyyen DİLEKCİ" userId="2ea82f77e9ecc170" providerId="LiveId" clId="{26F24917-7521-4282-B45C-444664BC2D83}" dt="2023-01-25T14:29:30.763" v="13559" actId="21"/>
          <ac:spMkLst>
            <pc:docMk/>
            <pc:sldMk cId="3212371865" sldId="292"/>
            <ac:spMk id="3" creationId="{BD889BC2-E43E-0528-0E02-47A15C1B6CB4}"/>
          </ac:spMkLst>
        </pc:spChg>
      </pc:sldChg>
      <pc:sldChg chg="addSp delSp modSp new mod modNotesTx">
        <pc:chgData name="Müzeyyen DİLEKCİ" userId="2ea82f77e9ecc170" providerId="LiveId" clId="{26F24917-7521-4282-B45C-444664BC2D83}" dt="2023-01-30T23:05:13.422" v="30480" actId="1076"/>
        <pc:sldMkLst>
          <pc:docMk/>
          <pc:sldMk cId="1889156451" sldId="293"/>
        </pc:sldMkLst>
        <pc:spChg chg="mod">
          <ac:chgData name="Müzeyyen DİLEKCİ" userId="2ea82f77e9ecc170" providerId="LiveId" clId="{26F24917-7521-4282-B45C-444664BC2D83}" dt="2023-01-29T16:39:03.850" v="23425" actId="26606"/>
          <ac:spMkLst>
            <pc:docMk/>
            <pc:sldMk cId="1889156451" sldId="293"/>
            <ac:spMk id="2" creationId="{738BB505-72C4-AB95-CD0D-9E6C57B83BC8}"/>
          </ac:spMkLst>
        </pc:spChg>
        <pc:spChg chg="add del mod">
          <ac:chgData name="Müzeyyen DİLEKCİ" userId="2ea82f77e9ecc170" providerId="LiveId" clId="{26F24917-7521-4282-B45C-444664BC2D83}" dt="2023-01-29T16:38:02.180" v="23422" actId="26606"/>
          <ac:spMkLst>
            <pc:docMk/>
            <pc:sldMk cId="1889156451" sldId="293"/>
            <ac:spMk id="3" creationId="{97B9308F-DAE7-6618-7E60-2B162BE29AC1}"/>
          </ac:spMkLst>
        </pc:spChg>
        <pc:spChg chg="add del">
          <ac:chgData name="Müzeyyen DİLEKCİ" userId="2ea82f77e9ecc170" providerId="LiveId" clId="{26F24917-7521-4282-B45C-444664BC2D83}" dt="2023-01-29T16:38:02.180" v="23422" actId="26606"/>
          <ac:spMkLst>
            <pc:docMk/>
            <pc:sldMk cId="1889156451" sldId="293"/>
            <ac:spMk id="8" creationId="{100EDD19-6802-4EC3-95CE-CFFAB042CFD6}"/>
          </ac:spMkLst>
        </pc:spChg>
        <pc:spChg chg="add del">
          <ac:chgData name="Müzeyyen DİLEKCİ" userId="2ea82f77e9ecc170" providerId="LiveId" clId="{26F24917-7521-4282-B45C-444664BC2D83}" dt="2023-01-29T16:38:02.180" v="23422" actId="26606"/>
          <ac:spMkLst>
            <pc:docMk/>
            <pc:sldMk cId="1889156451" sldId="293"/>
            <ac:spMk id="10" creationId="{DB17E863-922E-4C26-BD64-E8FD41D28661}"/>
          </ac:spMkLst>
        </pc:spChg>
        <pc:spChg chg="add del">
          <ac:chgData name="Müzeyyen DİLEKCİ" userId="2ea82f77e9ecc170" providerId="LiveId" clId="{26F24917-7521-4282-B45C-444664BC2D83}" dt="2023-01-29T16:39:03.850" v="23425" actId="26606"/>
          <ac:spMkLst>
            <pc:docMk/>
            <pc:sldMk cId="1889156451" sldId="293"/>
            <ac:spMk id="15" creationId="{100EDD19-6802-4EC3-95CE-CFFAB042CFD6}"/>
          </ac:spMkLst>
        </pc:spChg>
        <pc:spChg chg="add del">
          <ac:chgData name="Müzeyyen DİLEKCİ" userId="2ea82f77e9ecc170" providerId="LiveId" clId="{26F24917-7521-4282-B45C-444664BC2D83}" dt="2023-01-29T16:38:02.165" v="23421" actId="26606"/>
          <ac:spMkLst>
            <pc:docMk/>
            <pc:sldMk cId="1889156451" sldId="293"/>
            <ac:spMk id="16" creationId="{2B566528-1B12-4246-9431-5C2D7D081168}"/>
          </ac:spMkLst>
        </pc:spChg>
        <pc:spChg chg="add del">
          <ac:chgData name="Müzeyyen DİLEKCİ" userId="2ea82f77e9ecc170" providerId="LiveId" clId="{26F24917-7521-4282-B45C-444664BC2D83}" dt="2023-01-29T16:37:37.921" v="23419" actId="26606"/>
          <ac:spMkLst>
            <pc:docMk/>
            <pc:sldMk cId="1889156451" sldId="293"/>
            <ac:spMk id="17" creationId="{B50AB553-2A96-4A92-96F2-93548E096954}"/>
          </ac:spMkLst>
        </pc:spChg>
        <pc:spChg chg="add del">
          <ac:chgData name="Müzeyyen DİLEKCİ" userId="2ea82f77e9ecc170" providerId="LiveId" clId="{26F24917-7521-4282-B45C-444664BC2D83}" dt="2023-01-29T16:38:02.165" v="23421" actId="26606"/>
          <ac:spMkLst>
            <pc:docMk/>
            <pc:sldMk cId="1889156451" sldId="293"/>
            <ac:spMk id="18" creationId="{2E80C965-DB6D-4F81-9E9E-B027384D0BD6}"/>
          </ac:spMkLst>
        </pc:spChg>
        <pc:spChg chg="add del">
          <ac:chgData name="Müzeyyen DİLEKCİ" userId="2ea82f77e9ecc170" providerId="LiveId" clId="{26F24917-7521-4282-B45C-444664BC2D83}" dt="2023-01-29T16:38:02.165" v="23421" actId="26606"/>
          <ac:spMkLst>
            <pc:docMk/>
            <pc:sldMk cId="1889156451" sldId="293"/>
            <ac:spMk id="20" creationId="{A580F890-B085-4E95-96AA-55AEBEC5CE6E}"/>
          </ac:spMkLst>
        </pc:spChg>
        <pc:spChg chg="add del">
          <ac:chgData name="Müzeyyen DİLEKCİ" userId="2ea82f77e9ecc170" providerId="LiveId" clId="{26F24917-7521-4282-B45C-444664BC2D83}" dt="2023-01-29T16:38:02.165" v="23421" actId="26606"/>
          <ac:spMkLst>
            <pc:docMk/>
            <pc:sldMk cId="1889156451" sldId="293"/>
            <ac:spMk id="22" creationId="{D3F51FEB-38FB-4F6C-9F7B-2F2AFAB65463}"/>
          </ac:spMkLst>
        </pc:spChg>
        <pc:spChg chg="add del">
          <ac:chgData name="Müzeyyen DİLEKCİ" userId="2ea82f77e9ecc170" providerId="LiveId" clId="{26F24917-7521-4282-B45C-444664BC2D83}" dt="2023-01-29T16:38:02.165" v="23421" actId="26606"/>
          <ac:spMkLst>
            <pc:docMk/>
            <pc:sldMk cId="1889156451" sldId="293"/>
            <ac:spMk id="24" creationId="{1E547BA6-BAE0-43BB-A7CA-60F69CE252F0}"/>
          </ac:spMkLst>
        </pc:spChg>
        <pc:spChg chg="add del">
          <ac:chgData name="Müzeyyen DİLEKCİ" userId="2ea82f77e9ecc170" providerId="LiveId" clId="{26F24917-7521-4282-B45C-444664BC2D83}" dt="2023-01-29T16:39:03.850" v="23425" actId="26606"/>
          <ac:spMkLst>
            <pc:docMk/>
            <pc:sldMk cId="1889156451" sldId="293"/>
            <ac:spMk id="26" creationId="{DB17E863-922E-4C26-BD64-E8FD41D28661}"/>
          </ac:spMkLst>
        </pc:spChg>
        <pc:spChg chg="add mod">
          <ac:chgData name="Müzeyyen DİLEKCİ" userId="2ea82f77e9ecc170" providerId="LiveId" clId="{26F24917-7521-4282-B45C-444664BC2D83}" dt="2023-01-30T23:04:16.021" v="30469" actId="20577"/>
          <ac:spMkLst>
            <pc:docMk/>
            <pc:sldMk cId="1889156451" sldId="293"/>
            <ac:spMk id="27" creationId="{97B9308F-DAE7-6618-7E60-2B162BE29AC1}"/>
          </ac:spMkLst>
        </pc:spChg>
        <pc:spChg chg="add">
          <ac:chgData name="Müzeyyen DİLEKCİ" userId="2ea82f77e9ecc170" providerId="LiveId" clId="{26F24917-7521-4282-B45C-444664BC2D83}" dt="2023-01-29T16:39:03.850" v="23425" actId="26606"/>
          <ac:spMkLst>
            <pc:docMk/>
            <pc:sldMk cId="1889156451" sldId="293"/>
            <ac:spMk id="32" creationId="{777A147A-9ED8-46B4-8660-1B3C2AA880B5}"/>
          </ac:spMkLst>
        </pc:spChg>
        <pc:spChg chg="add">
          <ac:chgData name="Müzeyyen DİLEKCİ" userId="2ea82f77e9ecc170" providerId="LiveId" clId="{26F24917-7521-4282-B45C-444664BC2D83}" dt="2023-01-29T16:39:03.850" v="23425" actId="26606"/>
          <ac:spMkLst>
            <pc:docMk/>
            <pc:sldMk cId="1889156451" sldId="293"/>
            <ac:spMk id="34" creationId="{5D6C15A0-C087-4593-8414-2B4EC1CDC3DE}"/>
          </ac:spMkLst>
        </pc:spChg>
        <pc:graphicFrameChg chg="add del">
          <ac:chgData name="Müzeyyen DİLEKCİ" userId="2ea82f77e9ecc170" providerId="LiveId" clId="{26F24917-7521-4282-B45C-444664BC2D83}" dt="2023-01-29T16:37:37.921" v="23419" actId="26606"/>
          <ac:graphicFrameMkLst>
            <pc:docMk/>
            <pc:sldMk cId="1889156451" sldId="293"/>
            <ac:graphicFrameMk id="12" creationId="{168E5B3C-150C-1F4D-562B-F1BFC64DE771}"/>
          </ac:graphicFrameMkLst>
        </pc:graphicFrameChg>
        <pc:graphicFrameChg chg="add del">
          <ac:chgData name="Müzeyyen DİLEKCİ" userId="2ea82f77e9ecc170" providerId="LiveId" clId="{26F24917-7521-4282-B45C-444664BC2D83}" dt="2023-01-29T16:38:02.165" v="23421" actId="26606"/>
          <ac:graphicFrameMkLst>
            <pc:docMk/>
            <pc:sldMk cId="1889156451" sldId="293"/>
            <ac:graphicFrameMk id="19" creationId="{FCDEB10C-7A89-745A-A7EE-D6B6978C85B3}"/>
          </ac:graphicFrameMkLst>
        </pc:graphicFrameChg>
        <pc:picChg chg="add mod">
          <ac:chgData name="Müzeyyen DİLEKCİ" userId="2ea82f77e9ecc170" providerId="LiveId" clId="{26F24917-7521-4282-B45C-444664BC2D83}" dt="2023-01-30T23:05:13.422" v="30480" actId="1076"/>
          <ac:picMkLst>
            <pc:docMk/>
            <pc:sldMk cId="1889156451" sldId="293"/>
            <ac:picMk id="4" creationId="{637FF04D-802C-D664-536B-20C18AAD5F02}"/>
          </ac:picMkLst>
        </pc:picChg>
        <pc:picChg chg="add mod">
          <ac:chgData name="Müzeyyen DİLEKCİ" userId="2ea82f77e9ecc170" providerId="LiveId" clId="{26F24917-7521-4282-B45C-444664BC2D83}" dt="2023-01-30T23:04:22.155" v="30470" actId="14100"/>
          <ac:picMkLst>
            <pc:docMk/>
            <pc:sldMk cId="1889156451" sldId="293"/>
            <ac:picMk id="5" creationId="{33FB95DF-4F4C-4B79-02F6-334E9E37291F}"/>
          </ac:picMkLst>
        </pc:picChg>
        <pc:picChg chg="add del">
          <ac:chgData name="Müzeyyen DİLEKCİ" userId="2ea82f77e9ecc170" providerId="LiveId" clId="{26F24917-7521-4282-B45C-444664BC2D83}" dt="2023-01-29T16:37:37.921" v="23419" actId="26606"/>
          <ac:picMkLst>
            <pc:docMk/>
            <pc:sldMk cId="1889156451" sldId="293"/>
            <ac:picMk id="13" creationId="{D36D19D6-CABB-D348-2A42-16D26A6B9CA9}"/>
          </ac:picMkLst>
        </pc:picChg>
      </pc:sldChg>
      <pc:sldChg chg="modSp new del mod">
        <pc:chgData name="Müzeyyen DİLEKCİ" userId="2ea82f77e9ecc170" providerId="LiveId" clId="{26F24917-7521-4282-B45C-444664BC2D83}" dt="2023-01-25T14:30:45.598" v="13639" actId="2696"/>
        <pc:sldMkLst>
          <pc:docMk/>
          <pc:sldMk cId="2727209099" sldId="294"/>
        </pc:sldMkLst>
        <pc:spChg chg="mod">
          <ac:chgData name="Müzeyyen DİLEKCİ" userId="2ea82f77e9ecc170" providerId="LiveId" clId="{26F24917-7521-4282-B45C-444664BC2D83}" dt="2023-01-25T14:20:37.529" v="13143" actId="27636"/>
          <ac:spMkLst>
            <pc:docMk/>
            <pc:sldMk cId="2727209099" sldId="294"/>
            <ac:spMk id="3" creationId="{C9D79614-B7AC-61E5-68BB-C2537084D714}"/>
          </ac:spMkLst>
        </pc:spChg>
      </pc:sldChg>
      <pc:sldChg chg="modSp new del mod">
        <pc:chgData name="Müzeyyen DİLEKCİ" userId="2ea82f77e9ecc170" providerId="LiveId" clId="{26F24917-7521-4282-B45C-444664BC2D83}" dt="2023-01-25T14:33:29.834" v="13655" actId="2696"/>
        <pc:sldMkLst>
          <pc:docMk/>
          <pc:sldMk cId="1273114910" sldId="295"/>
        </pc:sldMkLst>
        <pc:spChg chg="mod">
          <ac:chgData name="Müzeyyen DİLEKCİ" userId="2ea82f77e9ecc170" providerId="LiveId" clId="{26F24917-7521-4282-B45C-444664BC2D83}" dt="2023-01-22T19:55:35.372" v="657" actId="27636"/>
          <ac:spMkLst>
            <pc:docMk/>
            <pc:sldMk cId="1273114910" sldId="295"/>
            <ac:spMk id="3" creationId="{672079A5-EECB-97F2-1AF5-5C07F2F22139}"/>
          </ac:spMkLst>
        </pc:spChg>
      </pc:sldChg>
      <pc:sldChg chg="modSp new del mod">
        <pc:chgData name="Müzeyyen DİLEKCİ" userId="2ea82f77e9ecc170" providerId="LiveId" clId="{26F24917-7521-4282-B45C-444664BC2D83}" dt="2023-01-25T14:34:39.636" v="13662" actId="2696"/>
        <pc:sldMkLst>
          <pc:docMk/>
          <pc:sldMk cId="2255616145" sldId="296"/>
        </pc:sldMkLst>
        <pc:spChg chg="mod">
          <ac:chgData name="Müzeyyen DİLEKCİ" userId="2ea82f77e9ecc170" providerId="LiveId" clId="{26F24917-7521-4282-B45C-444664BC2D83}" dt="2023-01-25T14:34:09.100" v="13657" actId="27636"/>
          <ac:spMkLst>
            <pc:docMk/>
            <pc:sldMk cId="2255616145" sldId="296"/>
            <ac:spMk id="3" creationId="{2F3D5220-25F3-5CD7-0180-87F14D8824B0}"/>
          </ac:spMkLst>
        </pc:spChg>
      </pc:sldChg>
      <pc:sldChg chg="addSp delSp modSp new mod modNotesTx">
        <pc:chgData name="Müzeyyen DİLEKCİ" userId="2ea82f77e9ecc170" providerId="LiveId" clId="{26F24917-7521-4282-B45C-444664BC2D83}" dt="2023-01-31T07:51:34.942" v="32145" actId="20577"/>
        <pc:sldMkLst>
          <pc:docMk/>
          <pc:sldMk cId="4005079168" sldId="297"/>
        </pc:sldMkLst>
        <pc:spChg chg="mod">
          <ac:chgData name="Müzeyyen DİLEKCİ" userId="2ea82f77e9ecc170" providerId="LiveId" clId="{26F24917-7521-4282-B45C-444664BC2D83}" dt="2023-01-22T19:56:24.402" v="662"/>
          <ac:spMkLst>
            <pc:docMk/>
            <pc:sldMk cId="4005079168" sldId="297"/>
            <ac:spMk id="2" creationId="{59F71438-BE8D-F2A8-33D6-EB034526DDB2}"/>
          </ac:spMkLst>
        </pc:spChg>
        <pc:spChg chg="mod">
          <ac:chgData name="Müzeyyen DİLEKCİ" userId="2ea82f77e9ecc170" providerId="LiveId" clId="{26F24917-7521-4282-B45C-444664BC2D83}" dt="2023-01-30T11:06:45.182" v="27748" actId="20577"/>
          <ac:spMkLst>
            <pc:docMk/>
            <pc:sldMk cId="4005079168" sldId="297"/>
            <ac:spMk id="3" creationId="{A6CEAF04-7AAE-9572-473A-D804029A5B74}"/>
          </ac:spMkLst>
        </pc:spChg>
        <pc:spChg chg="add del">
          <ac:chgData name="Müzeyyen DİLEKCİ" userId="2ea82f77e9ecc170" providerId="LiveId" clId="{26F24917-7521-4282-B45C-444664BC2D83}" dt="2023-01-22T19:56:22.360" v="661" actId="22"/>
          <ac:spMkLst>
            <pc:docMk/>
            <pc:sldMk cId="4005079168" sldId="297"/>
            <ac:spMk id="5" creationId="{7F645EFC-45CD-090C-F8C9-95CA1FDCDB3D}"/>
          </ac:spMkLst>
        </pc:spChg>
      </pc:sldChg>
      <pc:sldChg chg="modSp new del mod">
        <pc:chgData name="Müzeyyen DİLEKCİ" userId="2ea82f77e9ecc170" providerId="LiveId" clId="{26F24917-7521-4282-B45C-444664BC2D83}" dt="2023-01-25T14:41:20.603" v="14061" actId="2696"/>
        <pc:sldMkLst>
          <pc:docMk/>
          <pc:sldMk cId="310266174" sldId="298"/>
        </pc:sldMkLst>
        <pc:spChg chg="mod">
          <ac:chgData name="Müzeyyen DİLEKCİ" userId="2ea82f77e9ecc170" providerId="LiveId" clId="{26F24917-7521-4282-B45C-444664BC2D83}" dt="2023-01-22T19:57:02.454" v="665" actId="27636"/>
          <ac:spMkLst>
            <pc:docMk/>
            <pc:sldMk cId="310266174" sldId="298"/>
            <ac:spMk id="3" creationId="{5555DB56-1D8D-F48A-8094-CA7E3D1D672C}"/>
          </ac:spMkLst>
        </pc:spChg>
      </pc:sldChg>
      <pc:sldChg chg="addSp delSp modSp new mod">
        <pc:chgData name="Müzeyyen DİLEKCİ" userId="2ea82f77e9ecc170" providerId="LiveId" clId="{26F24917-7521-4282-B45C-444664BC2D83}" dt="2023-01-30T23:19:02.525" v="30908" actId="255"/>
        <pc:sldMkLst>
          <pc:docMk/>
          <pc:sldMk cId="4164996284" sldId="299"/>
        </pc:sldMkLst>
        <pc:spChg chg="mod ord">
          <ac:chgData name="Müzeyyen DİLEKCİ" userId="2ea82f77e9ecc170" providerId="LiveId" clId="{26F24917-7521-4282-B45C-444664BC2D83}" dt="2023-01-30T23:18:12.658" v="30902" actId="26606"/>
          <ac:spMkLst>
            <pc:docMk/>
            <pc:sldMk cId="4164996284" sldId="299"/>
            <ac:spMk id="2" creationId="{49D9EB3A-9D4D-535C-56F0-A0FF522BC0CE}"/>
          </ac:spMkLst>
        </pc:spChg>
        <pc:spChg chg="mod">
          <ac:chgData name="Müzeyyen DİLEKCİ" userId="2ea82f77e9ecc170" providerId="LiveId" clId="{26F24917-7521-4282-B45C-444664BC2D83}" dt="2023-01-25T14:49:11.999" v="14237" actId="20577"/>
          <ac:spMkLst>
            <pc:docMk/>
            <pc:sldMk cId="4164996284" sldId="299"/>
            <ac:spMk id="3" creationId="{F0F8D3CA-5616-3B18-B6C5-DC6FAF19DDF0}"/>
          </ac:spMkLst>
        </pc:spChg>
        <pc:spChg chg="mod ord">
          <ac:chgData name="Müzeyyen DİLEKCİ" userId="2ea82f77e9ecc170" providerId="LiveId" clId="{26F24917-7521-4282-B45C-444664BC2D83}" dt="2023-01-30T23:19:02.525" v="30908" actId="255"/>
          <ac:spMkLst>
            <pc:docMk/>
            <pc:sldMk cId="4164996284" sldId="299"/>
            <ac:spMk id="8198" creationId="{F0F8D3CA-5616-3B18-B6C5-DC6FAF19DDF0}"/>
          </ac:spMkLst>
        </pc:spChg>
        <pc:spChg chg="add del">
          <ac:chgData name="Müzeyyen DİLEKCİ" userId="2ea82f77e9ecc170" providerId="LiveId" clId="{26F24917-7521-4282-B45C-444664BC2D83}" dt="2023-01-30T23:18:12.658" v="30902" actId="26606"/>
          <ac:spMkLst>
            <pc:docMk/>
            <pc:sldMk cId="4164996284" sldId="299"/>
            <ac:spMk id="8199" creationId="{45D37F4E-DDB4-456B-97E0-9937730A039F}"/>
          </ac:spMkLst>
        </pc:spChg>
        <pc:spChg chg="add del">
          <ac:chgData name="Müzeyyen DİLEKCİ" userId="2ea82f77e9ecc170" providerId="LiveId" clId="{26F24917-7521-4282-B45C-444664BC2D83}" dt="2023-01-30T23:18:12.658" v="30902" actId="26606"/>
          <ac:spMkLst>
            <pc:docMk/>
            <pc:sldMk cId="4164996284" sldId="299"/>
            <ac:spMk id="8201" creationId="{B2DD41CD-8F47-4F56-AD12-4E2FF7696987}"/>
          </ac:spMkLst>
        </pc:spChg>
        <pc:spChg chg="add del">
          <ac:chgData name="Müzeyyen DİLEKCİ" userId="2ea82f77e9ecc170" providerId="LiveId" clId="{26F24917-7521-4282-B45C-444664BC2D83}" dt="2023-01-30T23:17:45.906" v="30897" actId="26606"/>
          <ac:spMkLst>
            <pc:docMk/>
            <pc:sldMk cId="4164996284" sldId="299"/>
            <ac:spMk id="8206" creationId="{352BEC0E-22F8-46D0-9632-375DB541B06C}"/>
          </ac:spMkLst>
        </pc:spChg>
        <pc:spChg chg="add del">
          <ac:chgData name="Müzeyyen DİLEKCİ" userId="2ea82f77e9ecc170" providerId="LiveId" clId="{26F24917-7521-4282-B45C-444664BC2D83}" dt="2023-01-30T23:17:45.906" v="30897" actId="26606"/>
          <ac:spMkLst>
            <pc:docMk/>
            <pc:sldMk cId="4164996284" sldId="299"/>
            <ac:spMk id="8208" creationId="{3FCFB1DE-0B7E-48CC-BA90-B2AB0889F9D6}"/>
          </ac:spMkLst>
        </pc:spChg>
        <pc:spChg chg="add del">
          <ac:chgData name="Müzeyyen DİLEKCİ" userId="2ea82f77e9ecc170" providerId="LiveId" clId="{26F24917-7521-4282-B45C-444664BC2D83}" dt="2023-01-30T23:17:58.123" v="30899" actId="26606"/>
          <ac:spMkLst>
            <pc:docMk/>
            <pc:sldMk cId="4164996284" sldId="299"/>
            <ac:spMk id="8210" creationId="{394842B0-684D-44CC-B4BC-D13331CFD290}"/>
          </ac:spMkLst>
        </pc:spChg>
        <pc:spChg chg="add del">
          <ac:chgData name="Müzeyyen DİLEKCİ" userId="2ea82f77e9ecc170" providerId="LiveId" clId="{26F24917-7521-4282-B45C-444664BC2D83}" dt="2023-01-30T23:17:58.123" v="30899" actId="26606"/>
          <ac:spMkLst>
            <pc:docMk/>
            <pc:sldMk cId="4164996284" sldId="299"/>
            <ac:spMk id="8211" creationId="{4C2A3DC3-F495-4B99-9FF3-3FB30D63235E}"/>
          </ac:spMkLst>
        </pc:spChg>
        <pc:spChg chg="add">
          <ac:chgData name="Müzeyyen DİLEKCİ" userId="2ea82f77e9ecc170" providerId="LiveId" clId="{26F24917-7521-4282-B45C-444664BC2D83}" dt="2023-01-30T23:18:12.658" v="30902" actId="26606"/>
          <ac:spMkLst>
            <pc:docMk/>
            <pc:sldMk cId="4164996284" sldId="299"/>
            <ac:spMk id="8212" creationId="{75C56826-D4E5-42ED-8529-079651CB3005}"/>
          </ac:spMkLst>
        </pc:spChg>
        <pc:spChg chg="add del">
          <ac:chgData name="Müzeyyen DİLEKCİ" userId="2ea82f77e9ecc170" providerId="LiveId" clId="{26F24917-7521-4282-B45C-444664BC2D83}" dt="2023-01-30T23:18:12.636" v="30901" actId="26606"/>
          <ac:spMkLst>
            <pc:docMk/>
            <pc:sldMk cId="4164996284" sldId="299"/>
            <ac:spMk id="8213" creationId="{904DCDEA-60EE-4FBF-B515-F83D82F966F7}"/>
          </ac:spMkLst>
        </pc:spChg>
        <pc:spChg chg="add del">
          <ac:chgData name="Müzeyyen DİLEKCİ" userId="2ea82f77e9ecc170" providerId="LiveId" clId="{26F24917-7521-4282-B45C-444664BC2D83}" dt="2023-01-30T23:18:12.636" v="30901" actId="26606"/>
          <ac:spMkLst>
            <pc:docMk/>
            <pc:sldMk cId="4164996284" sldId="299"/>
            <ac:spMk id="8214" creationId="{34D94F3A-BF39-47F6-9AAA-3C61AF7E05B1}"/>
          </ac:spMkLst>
        </pc:spChg>
        <pc:spChg chg="add del">
          <ac:chgData name="Müzeyyen DİLEKCİ" userId="2ea82f77e9ecc170" providerId="LiveId" clId="{26F24917-7521-4282-B45C-444664BC2D83}" dt="2023-01-30T23:18:12.636" v="30901" actId="26606"/>
          <ac:spMkLst>
            <pc:docMk/>
            <pc:sldMk cId="4164996284" sldId="299"/>
            <ac:spMk id="8215" creationId="{11BAB570-FF10-4E96-8A3F-FA9804702B89}"/>
          </ac:spMkLst>
        </pc:spChg>
        <pc:spChg chg="add">
          <ac:chgData name="Müzeyyen DİLEKCİ" userId="2ea82f77e9ecc170" providerId="LiveId" clId="{26F24917-7521-4282-B45C-444664BC2D83}" dt="2023-01-30T23:18:12.658" v="30902" actId="26606"/>
          <ac:spMkLst>
            <pc:docMk/>
            <pc:sldMk cId="4164996284" sldId="299"/>
            <ac:spMk id="8216" creationId="{CA00AE6B-AA30-4CF8-BA6F-339B780AD76C}"/>
          </ac:spMkLst>
        </pc:spChg>
        <pc:spChg chg="add">
          <ac:chgData name="Müzeyyen DİLEKCİ" userId="2ea82f77e9ecc170" providerId="LiveId" clId="{26F24917-7521-4282-B45C-444664BC2D83}" dt="2023-01-30T23:18:12.658" v="30902" actId="26606"/>
          <ac:spMkLst>
            <pc:docMk/>
            <pc:sldMk cId="4164996284" sldId="299"/>
            <ac:spMk id="8217" creationId="{231BF440-39FA-4087-84CC-2EEC0BBDAF29}"/>
          </ac:spMkLst>
        </pc:spChg>
        <pc:spChg chg="add">
          <ac:chgData name="Müzeyyen DİLEKCİ" userId="2ea82f77e9ecc170" providerId="LiveId" clId="{26F24917-7521-4282-B45C-444664BC2D83}" dt="2023-01-30T23:18:12.658" v="30902" actId="26606"/>
          <ac:spMkLst>
            <pc:docMk/>
            <pc:sldMk cId="4164996284" sldId="299"/>
            <ac:spMk id="8218" creationId="{F04E4CBA-303B-48BD-8451-C2701CB0EEBF}"/>
          </ac:spMkLst>
        </pc:spChg>
        <pc:spChg chg="add">
          <ac:chgData name="Müzeyyen DİLEKCİ" userId="2ea82f77e9ecc170" providerId="LiveId" clId="{26F24917-7521-4282-B45C-444664BC2D83}" dt="2023-01-30T23:18:12.658" v="30902" actId="26606"/>
          <ac:spMkLst>
            <pc:docMk/>
            <pc:sldMk cId="4164996284" sldId="299"/>
            <ac:spMk id="8219" creationId="{F6CA58B3-AFCC-4A40-9882-50D5080879B0}"/>
          </ac:spMkLst>
        </pc:spChg>
        <pc:spChg chg="add">
          <ac:chgData name="Müzeyyen DİLEKCİ" userId="2ea82f77e9ecc170" providerId="LiveId" clId="{26F24917-7521-4282-B45C-444664BC2D83}" dt="2023-01-30T23:18:12.658" v="30902" actId="26606"/>
          <ac:spMkLst>
            <pc:docMk/>
            <pc:sldMk cId="4164996284" sldId="299"/>
            <ac:spMk id="8220" creationId="{82095FCE-EF05-4443-B97A-85DEE3A5CA17}"/>
          </ac:spMkLst>
        </pc:spChg>
        <pc:picChg chg="add mod ord">
          <ac:chgData name="Müzeyyen DİLEKCİ" userId="2ea82f77e9ecc170" providerId="LiveId" clId="{26F24917-7521-4282-B45C-444664BC2D83}" dt="2023-01-30T23:18:39.656" v="30905" actId="14100"/>
          <ac:picMkLst>
            <pc:docMk/>
            <pc:sldMk cId="4164996284" sldId="299"/>
            <ac:picMk id="4" creationId="{02DD2B04-891F-B910-57FA-0BB98D73FCDE}"/>
          </ac:picMkLst>
        </pc:picChg>
        <pc:picChg chg="mod ord">
          <ac:chgData name="Müzeyyen DİLEKCİ" userId="2ea82f77e9ecc170" providerId="LiveId" clId="{26F24917-7521-4282-B45C-444664BC2D83}" dt="2023-01-30T23:18:34.879" v="30903" actId="14100"/>
          <ac:picMkLst>
            <pc:docMk/>
            <pc:sldMk cId="4164996284" sldId="299"/>
            <ac:picMk id="8194" creationId="{F609D158-3F5C-E3AC-F757-E303C42FFD38}"/>
          </ac:picMkLst>
        </pc:picChg>
      </pc:sldChg>
      <pc:sldChg chg="delSp modSp new mod modNotesTx">
        <pc:chgData name="Müzeyyen DİLEKCİ" userId="2ea82f77e9ecc170" providerId="LiveId" clId="{26F24917-7521-4282-B45C-444664BC2D83}" dt="2023-01-30T11:08:53.401" v="27768" actId="1076"/>
        <pc:sldMkLst>
          <pc:docMk/>
          <pc:sldMk cId="4064300492" sldId="300"/>
        </pc:sldMkLst>
        <pc:spChg chg="mod">
          <ac:chgData name="Müzeyyen DİLEKCİ" userId="2ea82f77e9ecc170" providerId="LiveId" clId="{26F24917-7521-4282-B45C-444664BC2D83}" dt="2023-01-25T14:50:51.253" v="14270" actId="20577"/>
          <ac:spMkLst>
            <pc:docMk/>
            <pc:sldMk cId="4064300492" sldId="300"/>
            <ac:spMk id="2" creationId="{4AF9420E-AEFC-8EB3-6BCF-1AF1ECCBF220}"/>
          </ac:spMkLst>
        </pc:spChg>
        <pc:spChg chg="mod">
          <ac:chgData name="Müzeyyen DİLEKCİ" userId="2ea82f77e9ecc170" providerId="LiveId" clId="{26F24917-7521-4282-B45C-444664BC2D83}" dt="2023-01-22T19:58:30.200" v="674" actId="27636"/>
          <ac:spMkLst>
            <pc:docMk/>
            <pc:sldMk cId="4064300492" sldId="300"/>
            <ac:spMk id="3" creationId="{59FD130C-837F-62C3-C359-59A3C2A6DCAF}"/>
          </ac:spMkLst>
        </pc:spChg>
        <pc:picChg chg="mod">
          <ac:chgData name="Müzeyyen DİLEKCİ" userId="2ea82f77e9ecc170" providerId="LiveId" clId="{26F24917-7521-4282-B45C-444664BC2D83}" dt="2023-01-30T11:08:53.401" v="27768" actId="1076"/>
          <ac:picMkLst>
            <pc:docMk/>
            <pc:sldMk cId="4064300492" sldId="300"/>
            <ac:picMk id="9218" creationId="{AD88EA54-B906-349B-76D7-88F8F6AB1CAC}"/>
          </ac:picMkLst>
        </pc:picChg>
        <pc:picChg chg="del mod">
          <ac:chgData name="Müzeyyen DİLEKCİ" userId="2ea82f77e9ecc170" providerId="LiveId" clId="{26F24917-7521-4282-B45C-444664BC2D83}" dt="2023-01-30T11:08:47.170" v="27766" actId="21"/>
          <ac:picMkLst>
            <pc:docMk/>
            <pc:sldMk cId="4064300492" sldId="300"/>
            <ac:picMk id="9222" creationId="{79945DAA-FB70-E587-7EA1-1F06FEDAB9C5}"/>
          </ac:picMkLst>
        </pc:picChg>
      </pc:sldChg>
      <pc:sldChg chg="addSp delSp modSp new del modNotesTx">
        <pc:chgData name="Müzeyyen DİLEKCİ" userId="2ea82f77e9ecc170" providerId="LiveId" clId="{26F24917-7521-4282-B45C-444664BC2D83}" dt="2023-01-25T14:57:55.466" v="14765" actId="2696"/>
        <pc:sldMkLst>
          <pc:docMk/>
          <pc:sldMk cId="3245337245" sldId="301"/>
        </pc:sldMkLst>
        <pc:spChg chg="del">
          <ac:chgData name="Müzeyyen DİLEKCİ" userId="2ea82f77e9ecc170" providerId="LiveId" clId="{26F24917-7521-4282-B45C-444664BC2D83}" dt="2023-01-22T19:58:54.476" v="675"/>
          <ac:spMkLst>
            <pc:docMk/>
            <pc:sldMk cId="3245337245" sldId="301"/>
            <ac:spMk id="3" creationId="{813B9B0D-36AC-434E-27E1-B55190C0F1CC}"/>
          </ac:spMkLst>
        </pc:spChg>
        <pc:graphicFrameChg chg="add mod">
          <ac:chgData name="Müzeyyen DİLEKCİ" userId="2ea82f77e9ecc170" providerId="LiveId" clId="{26F24917-7521-4282-B45C-444664BC2D83}" dt="2023-01-22T19:58:54.476" v="675"/>
          <ac:graphicFrameMkLst>
            <pc:docMk/>
            <pc:sldMk cId="3245337245" sldId="301"/>
            <ac:graphicFrameMk id="4" creationId="{0D72BF3F-1574-4875-ADF7-F8E29F3F68B6}"/>
          </ac:graphicFrameMkLst>
        </pc:graphicFrameChg>
      </pc:sldChg>
      <pc:sldChg chg="addSp modSp new mod modNotesTx">
        <pc:chgData name="Müzeyyen DİLEKCİ" userId="2ea82f77e9ecc170" providerId="LiveId" clId="{26F24917-7521-4282-B45C-444664BC2D83}" dt="2023-01-31T07:53:19.711" v="32161" actId="20577"/>
        <pc:sldMkLst>
          <pc:docMk/>
          <pc:sldMk cId="2560590443" sldId="302"/>
        </pc:sldMkLst>
        <pc:spChg chg="add mod">
          <ac:chgData name="Müzeyyen DİLEKCİ" userId="2ea82f77e9ecc170" providerId="LiveId" clId="{26F24917-7521-4282-B45C-444664BC2D83}" dt="2023-01-30T23:44:58.757" v="31565" actId="1076"/>
          <ac:spMkLst>
            <pc:docMk/>
            <pc:sldMk cId="2560590443" sldId="302"/>
            <ac:spMk id="6" creationId="{E546CBD8-2EBD-1ABB-4761-E1E328BD1410}"/>
          </ac:spMkLst>
        </pc:spChg>
        <pc:picChg chg="add mod">
          <ac:chgData name="Müzeyyen DİLEKCİ" userId="2ea82f77e9ecc170" providerId="LiveId" clId="{26F24917-7521-4282-B45C-444664BC2D83}" dt="2023-01-22T19:59:38.480" v="677"/>
          <ac:picMkLst>
            <pc:docMk/>
            <pc:sldMk cId="2560590443" sldId="302"/>
            <ac:picMk id="4" creationId="{C6A90B1D-D728-4ABD-81C4-51FD495E3853}"/>
          </ac:picMkLst>
        </pc:picChg>
      </pc:sldChg>
      <pc:sldChg chg="modSp new mod modNotesTx">
        <pc:chgData name="Müzeyyen DİLEKCİ" userId="2ea82f77e9ecc170" providerId="LiveId" clId="{26F24917-7521-4282-B45C-444664BC2D83}" dt="2023-01-30T11:24:25.211" v="27869" actId="20577"/>
        <pc:sldMkLst>
          <pc:docMk/>
          <pc:sldMk cId="1839134659" sldId="303"/>
        </pc:sldMkLst>
        <pc:spChg chg="mod">
          <ac:chgData name="Müzeyyen DİLEKCİ" userId="2ea82f77e9ecc170" providerId="LiveId" clId="{26F24917-7521-4282-B45C-444664BC2D83}" dt="2023-01-30T11:22:35.049" v="27845" actId="20577"/>
          <ac:spMkLst>
            <pc:docMk/>
            <pc:sldMk cId="1839134659" sldId="303"/>
            <ac:spMk id="2" creationId="{6F5E2059-E3FD-CCFF-0E2F-0D67141C31B1}"/>
          </ac:spMkLst>
        </pc:spChg>
        <pc:spChg chg="mod">
          <ac:chgData name="Müzeyyen DİLEKCİ" userId="2ea82f77e9ecc170" providerId="LiveId" clId="{26F24917-7521-4282-B45C-444664BC2D83}" dt="2023-01-22T20:03:01.481" v="689"/>
          <ac:spMkLst>
            <pc:docMk/>
            <pc:sldMk cId="1839134659" sldId="303"/>
            <ac:spMk id="3" creationId="{722DCE21-7998-5A5F-C7F8-BAD6259DC726}"/>
          </ac:spMkLst>
        </pc:spChg>
      </pc:sldChg>
      <pc:sldChg chg="addSp delSp modSp new mod setBg setClrOvrMap">
        <pc:chgData name="Müzeyyen DİLEKCİ" userId="2ea82f77e9ecc170" providerId="LiveId" clId="{26F24917-7521-4282-B45C-444664BC2D83}" dt="2023-01-29T16:58:32.786" v="24874" actId="14100"/>
        <pc:sldMkLst>
          <pc:docMk/>
          <pc:sldMk cId="2945442802" sldId="304"/>
        </pc:sldMkLst>
        <pc:spChg chg="add del mod">
          <ac:chgData name="Müzeyyen DİLEKCİ" userId="2ea82f77e9ecc170" providerId="LiveId" clId="{26F24917-7521-4282-B45C-444664BC2D83}" dt="2023-01-29T16:58:28.975" v="24873" actId="26606"/>
          <ac:spMkLst>
            <pc:docMk/>
            <pc:sldMk cId="2945442802" sldId="304"/>
            <ac:spMk id="2" creationId="{4B1ACF28-8A5D-4B0C-1722-D3D2FA384BAB}"/>
          </ac:spMkLst>
        </pc:spChg>
        <pc:spChg chg="add del">
          <ac:chgData name="Müzeyyen DİLEKCİ" userId="2ea82f77e9ecc170" providerId="LiveId" clId="{26F24917-7521-4282-B45C-444664BC2D83}" dt="2023-01-29T16:58:28.975" v="24873" actId="26606"/>
          <ac:spMkLst>
            <pc:docMk/>
            <pc:sldMk cId="2945442802" sldId="304"/>
            <ac:spMk id="3" creationId="{994AEAB6-301A-720B-ED1A-73F29436862A}"/>
          </ac:spMkLst>
        </pc:spChg>
        <pc:spChg chg="add del">
          <ac:chgData name="Müzeyyen DİLEKCİ" userId="2ea82f77e9ecc170" providerId="LiveId" clId="{26F24917-7521-4282-B45C-444664BC2D83}" dt="2023-01-25T16:32:45.085" v="14878" actId="26606"/>
          <ac:spMkLst>
            <pc:docMk/>
            <pc:sldMk cId="2945442802" sldId="304"/>
            <ac:spMk id="9" creationId="{C5E6CFF1-2F42-4E10-9A97-F116F46F53FE}"/>
          </ac:spMkLst>
        </pc:spChg>
        <pc:spChg chg="add del">
          <ac:chgData name="Müzeyyen DİLEKCİ" userId="2ea82f77e9ecc170" providerId="LiveId" clId="{26F24917-7521-4282-B45C-444664BC2D83}" dt="2023-01-29T16:58:28.975" v="24873" actId="26606"/>
          <ac:spMkLst>
            <pc:docMk/>
            <pc:sldMk cId="2945442802" sldId="304"/>
            <ac:spMk id="16" creationId="{FFD44BAB-2F3A-4B95-B9D3-E5B819787FF3}"/>
          </ac:spMkLst>
        </pc:spChg>
        <pc:spChg chg="add del">
          <ac:chgData name="Müzeyyen DİLEKCİ" userId="2ea82f77e9ecc170" providerId="LiveId" clId="{26F24917-7521-4282-B45C-444664BC2D83}" dt="2023-01-29T16:58:28.970" v="24872" actId="26606"/>
          <ac:spMkLst>
            <pc:docMk/>
            <pc:sldMk cId="2945442802" sldId="304"/>
            <ac:spMk id="22" creationId="{32BC26D8-82FB-445E-AA49-62A77D7C1EE0}"/>
          </ac:spMkLst>
        </pc:spChg>
        <pc:spChg chg="add del">
          <ac:chgData name="Müzeyyen DİLEKCİ" userId="2ea82f77e9ecc170" providerId="LiveId" clId="{26F24917-7521-4282-B45C-444664BC2D83}" dt="2023-01-29T16:58:28.970" v="24872" actId="26606"/>
          <ac:spMkLst>
            <pc:docMk/>
            <pc:sldMk cId="2945442802" sldId="304"/>
            <ac:spMk id="24" creationId="{CB44330D-EA18-4254-AA95-EB49948539B8}"/>
          </ac:spMkLst>
        </pc:spChg>
        <pc:spChg chg="add">
          <ac:chgData name="Müzeyyen DİLEKCİ" userId="2ea82f77e9ecc170" providerId="LiveId" clId="{26F24917-7521-4282-B45C-444664BC2D83}" dt="2023-01-29T16:58:28.975" v="24873" actId="26606"/>
          <ac:spMkLst>
            <pc:docMk/>
            <pc:sldMk cId="2945442802" sldId="304"/>
            <ac:spMk id="26" creationId="{42A4FC2C-047E-45A5-965D-8E1E3BF09BC6}"/>
          </ac:spMkLst>
        </pc:spChg>
        <pc:grpChg chg="add del">
          <ac:chgData name="Müzeyyen DİLEKCİ" userId="2ea82f77e9ecc170" providerId="LiveId" clId="{26F24917-7521-4282-B45C-444664BC2D83}" dt="2023-01-29T16:58:28.975" v="24873" actId="26606"/>
          <ac:grpSpMkLst>
            <pc:docMk/>
            <pc:sldMk cId="2945442802" sldId="304"/>
            <ac:grpSpMk id="17" creationId="{5C6AE2F4-5A2E-4357-A1D8-6142F9BDC8E3}"/>
          </ac:grpSpMkLst>
        </pc:grpChg>
        <pc:graphicFrameChg chg="add mod modGraphic">
          <ac:chgData name="Müzeyyen DİLEKCİ" userId="2ea82f77e9ecc170" providerId="LiveId" clId="{26F24917-7521-4282-B45C-444664BC2D83}" dt="2023-01-29T16:58:32.786" v="24874" actId="14100"/>
          <ac:graphicFrameMkLst>
            <pc:docMk/>
            <pc:sldMk cId="2945442802" sldId="304"/>
            <ac:graphicFrameMk id="4" creationId="{E1FC42E9-5123-48C5-9830-40737666F541}"/>
          </ac:graphicFrameMkLst>
        </pc:graphicFrameChg>
        <pc:cxnChg chg="add del">
          <ac:chgData name="Müzeyyen DİLEKCİ" userId="2ea82f77e9ecc170" providerId="LiveId" clId="{26F24917-7521-4282-B45C-444664BC2D83}" dt="2023-01-25T16:32:45.085" v="14878" actId="26606"/>
          <ac:cxnSpMkLst>
            <pc:docMk/>
            <pc:sldMk cId="2945442802" sldId="304"/>
            <ac:cxnSpMk id="11" creationId="{67182200-4859-4C8D-BCBB-55B245C28BA3}"/>
          </ac:cxnSpMkLst>
        </pc:cxnChg>
      </pc:sldChg>
      <pc:sldChg chg="addSp delSp modSp new mod modNotesTx">
        <pc:chgData name="Müzeyyen DİLEKCİ" userId="2ea82f77e9ecc170" providerId="LiveId" clId="{26F24917-7521-4282-B45C-444664BC2D83}" dt="2023-01-30T11:21:54.570" v="27839"/>
        <pc:sldMkLst>
          <pc:docMk/>
          <pc:sldMk cId="1343555499" sldId="305"/>
        </pc:sldMkLst>
        <pc:spChg chg="mod">
          <ac:chgData name="Müzeyyen DİLEKCİ" userId="2ea82f77e9ecc170" providerId="LiveId" clId="{26F24917-7521-4282-B45C-444664BC2D83}" dt="2023-01-25T16:33:25.607" v="14893" actId="20577"/>
          <ac:spMkLst>
            <pc:docMk/>
            <pc:sldMk cId="1343555499" sldId="305"/>
            <ac:spMk id="2" creationId="{0F6B0753-61DA-2489-B8E9-3FA3F79D12B6}"/>
          </ac:spMkLst>
        </pc:spChg>
        <pc:spChg chg="mod">
          <ac:chgData name="Müzeyyen DİLEKCİ" userId="2ea82f77e9ecc170" providerId="LiveId" clId="{26F24917-7521-4282-B45C-444664BC2D83}" dt="2023-01-30T11:21:54.570" v="27839"/>
          <ac:spMkLst>
            <pc:docMk/>
            <pc:sldMk cId="1343555499" sldId="305"/>
            <ac:spMk id="3" creationId="{21511ADA-24E2-99F9-C7A5-4446A69744D8}"/>
          </ac:spMkLst>
        </pc:spChg>
        <pc:graphicFrameChg chg="add del mod">
          <ac:chgData name="Müzeyyen DİLEKCİ" userId="2ea82f77e9ecc170" providerId="LiveId" clId="{26F24917-7521-4282-B45C-444664BC2D83}" dt="2023-01-25T16:35:24.424" v="15000" actId="478"/>
          <ac:graphicFrameMkLst>
            <pc:docMk/>
            <pc:sldMk cId="1343555499" sldId="305"/>
            <ac:graphicFrameMk id="4" creationId="{89599EAA-7512-4BA4-9A0D-F22DC4CC51B9}"/>
          </ac:graphicFrameMkLst>
        </pc:graphicFrameChg>
      </pc:sldChg>
      <pc:sldChg chg="addSp modSp new mod setBg">
        <pc:chgData name="Müzeyyen DİLEKCİ" userId="2ea82f77e9ecc170" providerId="LiveId" clId="{26F24917-7521-4282-B45C-444664BC2D83}" dt="2023-01-31T07:04:06.875" v="31607" actId="255"/>
        <pc:sldMkLst>
          <pc:docMk/>
          <pc:sldMk cId="3499263736" sldId="306"/>
        </pc:sldMkLst>
        <pc:spChg chg="mod">
          <ac:chgData name="Müzeyyen DİLEKCİ" userId="2ea82f77e9ecc170" providerId="LiveId" clId="{26F24917-7521-4282-B45C-444664BC2D83}" dt="2023-01-29T18:36:16.130" v="26929" actId="122"/>
          <ac:spMkLst>
            <pc:docMk/>
            <pc:sldMk cId="3499263736" sldId="306"/>
            <ac:spMk id="2" creationId="{06200AE8-FF16-C383-E64F-DD11AE08E69F}"/>
          </ac:spMkLst>
        </pc:spChg>
        <pc:spChg chg="mod">
          <ac:chgData name="Müzeyyen DİLEKCİ" userId="2ea82f77e9ecc170" providerId="LiveId" clId="{26F24917-7521-4282-B45C-444664BC2D83}" dt="2023-01-31T07:04:06.875" v="31607" actId="255"/>
          <ac:spMkLst>
            <pc:docMk/>
            <pc:sldMk cId="3499263736" sldId="306"/>
            <ac:spMk id="3" creationId="{F745823F-1BA4-5796-F211-0A071FDD9BFE}"/>
          </ac:spMkLst>
        </pc:spChg>
        <pc:spChg chg="add">
          <ac:chgData name="Müzeyyen DİLEKCİ" userId="2ea82f77e9ecc170" providerId="LiveId" clId="{26F24917-7521-4282-B45C-444664BC2D83}" dt="2023-01-29T18:36:11.060" v="26928" actId="26606"/>
          <ac:spMkLst>
            <pc:docMk/>
            <pc:sldMk cId="3499263736" sldId="306"/>
            <ac:spMk id="8" creationId="{100EDD19-6802-4EC3-95CE-CFFAB042CFD6}"/>
          </ac:spMkLst>
        </pc:spChg>
        <pc:spChg chg="add">
          <ac:chgData name="Müzeyyen DİLEKCİ" userId="2ea82f77e9ecc170" providerId="LiveId" clId="{26F24917-7521-4282-B45C-444664BC2D83}" dt="2023-01-29T18:36:11.060" v="26928" actId="26606"/>
          <ac:spMkLst>
            <pc:docMk/>
            <pc:sldMk cId="3499263736" sldId="306"/>
            <ac:spMk id="10" creationId="{DB17E863-922E-4C26-BD64-E8FD41D28661}"/>
          </ac:spMkLst>
        </pc:spChg>
      </pc:sldChg>
      <pc:sldChg chg="new del">
        <pc:chgData name="Müzeyyen DİLEKCİ" userId="2ea82f77e9ecc170" providerId="LiveId" clId="{26F24917-7521-4282-B45C-444664BC2D83}" dt="2023-01-22T20:22:22.316" v="827" actId="47"/>
        <pc:sldMkLst>
          <pc:docMk/>
          <pc:sldMk cId="3844172172" sldId="307"/>
        </pc:sldMkLst>
      </pc:sldChg>
      <pc:sldChg chg="new del">
        <pc:chgData name="Müzeyyen DİLEKCİ" userId="2ea82f77e9ecc170" providerId="LiveId" clId="{26F24917-7521-4282-B45C-444664BC2D83}" dt="2023-01-22T20:22:23.211" v="828" actId="47"/>
        <pc:sldMkLst>
          <pc:docMk/>
          <pc:sldMk cId="963009342" sldId="308"/>
        </pc:sldMkLst>
      </pc:sldChg>
      <pc:sldChg chg="new del">
        <pc:chgData name="Müzeyyen DİLEKCİ" userId="2ea82f77e9ecc170" providerId="LiveId" clId="{26F24917-7521-4282-B45C-444664BC2D83}" dt="2023-01-22T20:22:23.913" v="829" actId="47"/>
        <pc:sldMkLst>
          <pc:docMk/>
          <pc:sldMk cId="1081507370" sldId="309"/>
        </pc:sldMkLst>
      </pc:sldChg>
      <pc:sldChg chg="new del">
        <pc:chgData name="Müzeyyen DİLEKCİ" userId="2ea82f77e9ecc170" providerId="LiveId" clId="{26F24917-7521-4282-B45C-444664BC2D83}" dt="2023-01-22T20:22:24.754" v="830" actId="47"/>
        <pc:sldMkLst>
          <pc:docMk/>
          <pc:sldMk cId="2608902603" sldId="310"/>
        </pc:sldMkLst>
      </pc:sldChg>
      <pc:sldChg chg="new del">
        <pc:chgData name="Müzeyyen DİLEKCİ" userId="2ea82f77e9ecc170" providerId="LiveId" clId="{26F24917-7521-4282-B45C-444664BC2D83}" dt="2023-01-22T20:22:25.471" v="831" actId="47"/>
        <pc:sldMkLst>
          <pc:docMk/>
          <pc:sldMk cId="1930856895" sldId="311"/>
        </pc:sldMkLst>
      </pc:sldChg>
      <pc:sldChg chg="new del">
        <pc:chgData name="Müzeyyen DİLEKCİ" userId="2ea82f77e9ecc170" providerId="LiveId" clId="{26F24917-7521-4282-B45C-444664BC2D83}" dt="2023-01-22T20:22:26.345" v="832" actId="47"/>
        <pc:sldMkLst>
          <pc:docMk/>
          <pc:sldMk cId="348022914" sldId="312"/>
        </pc:sldMkLst>
      </pc:sldChg>
      <pc:sldChg chg="new del">
        <pc:chgData name="Müzeyyen DİLEKCİ" userId="2ea82f77e9ecc170" providerId="LiveId" clId="{26F24917-7521-4282-B45C-444664BC2D83}" dt="2023-01-22T20:22:26.961" v="833" actId="47"/>
        <pc:sldMkLst>
          <pc:docMk/>
          <pc:sldMk cId="2020181593" sldId="313"/>
        </pc:sldMkLst>
      </pc:sldChg>
      <pc:sldChg chg="new del">
        <pc:chgData name="Müzeyyen DİLEKCİ" userId="2ea82f77e9ecc170" providerId="LiveId" clId="{26F24917-7521-4282-B45C-444664BC2D83}" dt="2023-01-22T20:22:27.569" v="834" actId="47"/>
        <pc:sldMkLst>
          <pc:docMk/>
          <pc:sldMk cId="385636525" sldId="314"/>
        </pc:sldMkLst>
      </pc:sldChg>
      <pc:sldChg chg="new del">
        <pc:chgData name="Müzeyyen DİLEKCİ" userId="2ea82f77e9ecc170" providerId="LiveId" clId="{26F24917-7521-4282-B45C-444664BC2D83}" dt="2023-01-22T20:22:28.736" v="835" actId="47"/>
        <pc:sldMkLst>
          <pc:docMk/>
          <pc:sldMk cId="1598599168" sldId="315"/>
        </pc:sldMkLst>
      </pc:sldChg>
      <pc:sldChg chg="new del">
        <pc:chgData name="Müzeyyen DİLEKCİ" userId="2ea82f77e9ecc170" providerId="LiveId" clId="{26F24917-7521-4282-B45C-444664BC2D83}" dt="2023-01-22T20:22:29.571" v="836" actId="47"/>
        <pc:sldMkLst>
          <pc:docMk/>
          <pc:sldMk cId="478430131" sldId="316"/>
        </pc:sldMkLst>
      </pc:sldChg>
      <pc:sldChg chg="new del">
        <pc:chgData name="Müzeyyen DİLEKCİ" userId="2ea82f77e9ecc170" providerId="LiveId" clId="{26F24917-7521-4282-B45C-444664BC2D83}" dt="2023-01-22T20:22:30.394" v="837" actId="47"/>
        <pc:sldMkLst>
          <pc:docMk/>
          <pc:sldMk cId="1859418825" sldId="317"/>
        </pc:sldMkLst>
      </pc:sldChg>
      <pc:sldChg chg="new del">
        <pc:chgData name="Müzeyyen DİLEKCİ" userId="2ea82f77e9ecc170" providerId="LiveId" clId="{26F24917-7521-4282-B45C-444664BC2D83}" dt="2023-01-22T20:22:31.171" v="838" actId="47"/>
        <pc:sldMkLst>
          <pc:docMk/>
          <pc:sldMk cId="2302013900" sldId="318"/>
        </pc:sldMkLst>
      </pc:sldChg>
      <pc:sldChg chg="new del">
        <pc:chgData name="Müzeyyen DİLEKCİ" userId="2ea82f77e9ecc170" providerId="LiveId" clId="{26F24917-7521-4282-B45C-444664BC2D83}" dt="2023-01-22T20:22:32.240" v="839" actId="47"/>
        <pc:sldMkLst>
          <pc:docMk/>
          <pc:sldMk cId="273196560" sldId="319"/>
        </pc:sldMkLst>
      </pc:sldChg>
      <pc:sldChg chg="new del">
        <pc:chgData name="Müzeyyen DİLEKCİ" userId="2ea82f77e9ecc170" providerId="LiveId" clId="{26F24917-7521-4282-B45C-444664BC2D83}" dt="2023-01-22T20:22:33.019" v="840" actId="47"/>
        <pc:sldMkLst>
          <pc:docMk/>
          <pc:sldMk cId="2283655301" sldId="320"/>
        </pc:sldMkLst>
      </pc:sldChg>
      <pc:sldChg chg="modSp new mod modNotesTx">
        <pc:chgData name="Müzeyyen DİLEKCİ" userId="2ea82f77e9ecc170" providerId="LiveId" clId="{26F24917-7521-4282-B45C-444664BC2D83}" dt="2023-01-31T08:30:13.730" v="32371" actId="20577"/>
        <pc:sldMkLst>
          <pc:docMk/>
          <pc:sldMk cId="2120427548" sldId="321"/>
        </pc:sldMkLst>
        <pc:spChg chg="mod">
          <ac:chgData name="Müzeyyen DİLEKCİ" userId="2ea82f77e9ecc170" providerId="LiveId" clId="{26F24917-7521-4282-B45C-444664BC2D83}" dt="2023-01-22T20:01:04.942" v="682"/>
          <ac:spMkLst>
            <pc:docMk/>
            <pc:sldMk cId="2120427548" sldId="321"/>
            <ac:spMk id="2" creationId="{F81DD5E9-7ADC-B5A3-5120-2D2FC956BB8D}"/>
          </ac:spMkLst>
        </pc:spChg>
        <pc:spChg chg="mod">
          <ac:chgData name="Müzeyyen DİLEKCİ" userId="2ea82f77e9ecc170" providerId="LiveId" clId="{26F24917-7521-4282-B45C-444664BC2D83}" dt="2023-01-31T08:30:13.730" v="32371" actId="20577"/>
          <ac:spMkLst>
            <pc:docMk/>
            <pc:sldMk cId="2120427548" sldId="321"/>
            <ac:spMk id="3" creationId="{56D7E8FE-9BA5-F58B-49C5-CC4A38CC4890}"/>
          </ac:spMkLst>
        </pc:spChg>
      </pc:sldChg>
      <pc:sldChg chg="addSp modSp new mod modNotesTx">
        <pc:chgData name="Müzeyyen DİLEKCİ" userId="2ea82f77e9ecc170" providerId="LiveId" clId="{26F24917-7521-4282-B45C-444664BC2D83}" dt="2023-01-31T07:48:18.683" v="32017" actId="20577"/>
        <pc:sldMkLst>
          <pc:docMk/>
          <pc:sldMk cId="2828493629" sldId="322"/>
        </pc:sldMkLst>
        <pc:spChg chg="add mod">
          <ac:chgData name="Müzeyyen DİLEKCİ" userId="2ea82f77e9ecc170" providerId="LiveId" clId="{26F24917-7521-4282-B45C-444664BC2D83}" dt="2023-01-30T23:44:09.992" v="31559" actId="1036"/>
          <ac:spMkLst>
            <pc:docMk/>
            <pc:sldMk cId="2828493629" sldId="322"/>
            <ac:spMk id="6" creationId="{165E63FC-7698-8256-D073-B56BBC8AD68F}"/>
          </ac:spMkLst>
        </pc:spChg>
        <pc:picChg chg="add mod">
          <ac:chgData name="Müzeyyen DİLEKCİ" userId="2ea82f77e9ecc170" providerId="LiveId" clId="{26F24917-7521-4282-B45C-444664BC2D83}" dt="2023-01-30T10:43:56.411" v="27380" actId="1076"/>
          <ac:picMkLst>
            <pc:docMk/>
            <pc:sldMk cId="2828493629" sldId="322"/>
            <ac:picMk id="4" creationId="{979865C7-AF6C-4A70-808D-AD61D50D5280}"/>
          </ac:picMkLst>
        </pc:picChg>
      </pc:sldChg>
      <pc:sldChg chg="modSp new mod">
        <pc:chgData name="Müzeyyen DİLEKCİ" userId="2ea82f77e9ecc170" providerId="LiveId" clId="{26F24917-7521-4282-B45C-444664BC2D83}" dt="2023-01-31T08:04:35.276" v="32328" actId="20577"/>
        <pc:sldMkLst>
          <pc:docMk/>
          <pc:sldMk cId="144153047" sldId="323"/>
        </pc:sldMkLst>
        <pc:spChg chg="mod">
          <ac:chgData name="Müzeyyen DİLEKCİ" userId="2ea82f77e9ecc170" providerId="LiveId" clId="{26F24917-7521-4282-B45C-444664BC2D83}" dt="2023-01-29T18:10:09.887" v="26514" actId="122"/>
          <ac:spMkLst>
            <pc:docMk/>
            <pc:sldMk cId="144153047" sldId="323"/>
            <ac:spMk id="2" creationId="{7DC64106-C273-C1BE-DA40-5A4C00888C1F}"/>
          </ac:spMkLst>
        </pc:spChg>
        <pc:spChg chg="mod">
          <ac:chgData name="Müzeyyen DİLEKCİ" userId="2ea82f77e9ecc170" providerId="LiveId" clId="{26F24917-7521-4282-B45C-444664BC2D83}" dt="2023-01-31T08:04:35.276" v="32328" actId="20577"/>
          <ac:spMkLst>
            <pc:docMk/>
            <pc:sldMk cId="144153047" sldId="323"/>
            <ac:spMk id="3" creationId="{014D2E77-79B8-FC20-F46A-A92ECB1C120E}"/>
          </ac:spMkLst>
        </pc:spChg>
      </pc:sldChg>
      <pc:sldChg chg="modSp new mod">
        <pc:chgData name="Müzeyyen DİLEKCİ" userId="2ea82f77e9ecc170" providerId="LiveId" clId="{26F24917-7521-4282-B45C-444664BC2D83}" dt="2023-01-28T12:38:56.925" v="16623" actId="20577"/>
        <pc:sldMkLst>
          <pc:docMk/>
          <pc:sldMk cId="1147917706" sldId="324"/>
        </pc:sldMkLst>
        <pc:spChg chg="mod">
          <ac:chgData name="Müzeyyen DİLEKCİ" userId="2ea82f77e9ecc170" providerId="LiveId" clId="{26F24917-7521-4282-B45C-444664BC2D83}" dt="2023-01-22T20:11:09.459" v="728" actId="20577"/>
          <ac:spMkLst>
            <pc:docMk/>
            <pc:sldMk cId="1147917706" sldId="324"/>
            <ac:spMk id="2" creationId="{042FF79A-5CD2-D8A7-E50F-D6F7BEBB72D3}"/>
          </ac:spMkLst>
        </pc:spChg>
        <pc:spChg chg="mod">
          <ac:chgData name="Müzeyyen DİLEKCİ" userId="2ea82f77e9ecc170" providerId="LiveId" clId="{26F24917-7521-4282-B45C-444664BC2D83}" dt="2023-01-28T12:38:56.925" v="16623" actId="20577"/>
          <ac:spMkLst>
            <pc:docMk/>
            <pc:sldMk cId="1147917706" sldId="324"/>
            <ac:spMk id="3" creationId="{EBBCB972-CF97-AD08-7586-44B64923519D}"/>
          </ac:spMkLst>
        </pc:spChg>
      </pc:sldChg>
      <pc:sldChg chg="modSp new mod">
        <pc:chgData name="Müzeyyen DİLEKCİ" userId="2ea82f77e9ecc170" providerId="LiveId" clId="{26F24917-7521-4282-B45C-444664BC2D83}" dt="2023-01-30T11:28:01.414" v="27880" actId="20577"/>
        <pc:sldMkLst>
          <pc:docMk/>
          <pc:sldMk cId="929035441" sldId="325"/>
        </pc:sldMkLst>
        <pc:spChg chg="mod">
          <ac:chgData name="Müzeyyen DİLEKCİ" userId="2ea82f77e9ecc170" providerId="LiveId" clId="{26F24917-7521-4282-B45C-444664BC2D83}" dt="2023-01-30T11:28:01.414" v="27880" actId="20577"/>
          <ac:spMkLst>
            <pc:docMk/>
            <pc:sldMk cId="929035441" sldId="325"/>
            <ac:spMk id="3" creationId="{F491D22B-49B1-32C9-C9FC-B9424D0141B0}"/>
          </ac:spMkLst>
        </pc:spChg>
      </pc:sldChg>
      <pc:sldChg chg="modSp new mod">
        <pc:chgData name="Müzeyyen DİLEKCİ" userId="2ea82f77e9ecc170" providerId="LiveId" clId="{26F24917-7521-4282-B45C-444664BC2D83}" dt="2023-01-30T11:28:19.322" v="27882" actId="20577"/>
        <pc:sldMkLst>
          <pc:docMk/>
          <pc:sldMk cId="3841532439" sldId="326"/>
        </pc:sldMkLst>
        <pc:spChg chg="mod">
          <ac:chgData name="Müzeyyen DİLEKCİ" userId="2ea82f77e9ecc170" providerId="LiveId" clId="{26F24917-7521-4282-B45C-444664BC2D83}" dt="2023-01-29T17:15:34.426" v="25255" actId="122"/>
          <ac:spMkLst>
            <pc:docMk/>
            <pc:sldMk cId="3841532439" sldId="326"/>
            <ac:spMk id="2" creationId="{3BDB3E76-7CBA-9CC8-F777-C7C25FFAC0B1}"/>
          </ac:spMkLst>
        </pc:spChg>
        <pc:spChg chg="mod">
          <ac:chgData name="Müzeyyen DİLEKCİ" userId="2ea82f77e9ecc170" providerId="LiveId" clId="{26F24917-7521-4282-B45C-444664BC2D83}" dt="2023-01-30T11:28:19.322" v="27882" actId="20577"/>
          <ac:spMkLst>
            <pc:docMk/>
            <pc:sldMk cId="3841532439" sldId="326"/>
            <ac:spMk id="3" creationId="{983F4F9C-25DF-F6E8-D480-5790364F1674}"/>
          </ac:spMkLst>
        </pc:spChg>
      </pc:sldChg>
      <pc:sldChg chg="modSp new mod modNotesTx">
        <pc:chgData name="Müzeyyen DİLEKCİ" userId="2ea82f77e9ecc170" providerId="LiveId" clId="{26F24917-7521-4282-B45C-444664BC2D83}" dt="2023-01-31T07:55:03.771" v="32163" actId="20577"/>
        <pc:sldMkLst>
          <pc:docMk/>
          <pc:sldMk cId="3102317181" sldId="327"/>
        </pc:sldMkLst>
        <pc:spChg chg="mod">
          <ac:chgData name="Müzeyyen DİLEKCİ" userId="2ea82f77e9ecc170" providerId="LiveId" clId="{26F24917-7521-4282-B45C-444664BC2D83}" dt="2023-01-22T20:13:35.375" v="755" actId="20577"/>
          <ac:spMkLst>
            <pc:docMk/>
            <pc:sldMk cId="3102317181" sldId="327"/>
            <ac:spMk id="3" creationId="{CAC50BD6-637F-2B16-9455-692A3FBD69B0}"/>
          </ac:spMkLst>
        </pc:spChg>
      </pc:sldChg>
      <pc:sldChg chg="addSp modSp new mod setBg">
        <pc:chgData name="Müzeyyen DİLEKCİ" userId="2ea82f77e9ecc170" providerId="LiveId" clId="{26F24917-7521-4282-B45C-444664BC2D83}" dt="2023-01-31T07:55:20.336" v="32164" actId="20577"/>
        <pc:sldMkLst>
          <pc:docMk/>
          <pc:sldMk cId="3341817186" sldId="328"/>
        </pc:sldMkLst>
        <pc:spChg chg="mod">
          <ac:chgData name="Müzeyyen DİLEKCİ" userId="2ea82f77e9ecc170" providerId="LiveId" clId="{26F24917-7521-4282-B45C-444664BC2D83}" dt="2023-01-29T17:15:21.150" v="25253" actId="122"/>
          <ac:spMkLst>
            <pc:docMk/>
            <pc:sldMk cId="3341817186" sldId="328"/>
            <ac:spMk id="2" creationId="{6ED99822-3689-C3E6-B701-34719146A552}"/>
          </ac:spMkLst>
        </pc:spChg>
        <pc:spChg chg="mod">
          <ac:chgData name="Müzeyyen DİLEKCİ" userId="2ea82f77e9ecc170" providerId="LiveId" clId="{26F24917-7521-4282-B45C-444664BC2D83}" dt="2023-01-31T07:55:20.336" v="32164" actId="20577"/>
          <ac:spMkLst>
            <pc:docMk/>
            <pc:sldMk cId="3341817186" sldId="328"/>
            <ac:spMk id="3" creationId="{68FA5C13-1375-651A-6734-4859EE7EDBE1}"/>
          </ac:spMkLst>
        </pc:spChg>
        <pc:spChg chg="add">
          <ac:chgData name="Müzeyyen DİLEKCİ" userId="2ea82f77e9ecc170" providerId="LiveId" clId="{26F24917-7521-4282-B45C-444664BC2D83}" dt="2023-01-29T17:15:16.894" v="25252" actId="26606"/>
          <ac:spMkLst>
            <pc:docMk/>
            <pc:sldMk cId="3341817186" sldId="328"/>
            <ac:spMk id="8" creationId="{100EDD19-6802-4EC3-95CE-CFFAB042CFD6}"/>
          </ac:spMkLst>
        </pc:spChg>
        <pc:spChg chg="add">
          <ac:chgData name="Müzeyyen DİLEKCİ" userId="2ea82f77e9ecc170" providerId="LiveId" clId="{26F24917-7521-4282-B45C-444664BC2D83}" dt="2023-01-29T17:15:16.894" v="25252" actId="26606"/>
          <ac:spMkLst>
            <pc:docMk/>
            <pc:sldMk cId="3341817186" sldId="328"/>
            <ac:spMk id="10" creationId="{DB17E863-922E-4C26-BD64-E8FD41D28661}"/>
          </ac:spMkLst>
        </pc:spChg>
      </pc:sldChg>
      <pc:sldChg chg="addSp delSp modSp new mod setBg modNotesTx">
        <pc:chgData name="Müzeyyen DİLEKCİ" userId="2ea82f77e9ecc170" providerId="LiveId" clId="{26F24917-7521-4282-B45C-444664BC2D83}" dt="2023-01-30T11:36:06.473" v="27943" actId="1076"/>
        <pc:sldMkLst>
          <pc:docMk/>
          <pc:sldMk cId="3862639923" sldId="329"/>
        </pc:sldMkLst>
        <pc:spChg chg="mod">
          <ac:chgData name="Müzeyyen DİLEKCİ" userId="2ea82f77e9ecc170" providerId="LiveId" clId="{26F24917-7521-4282-B45C-444664BC2D83}" dt="2023-01-29T17:31:50.611" v="25567" actId="26606"/>
          <ac:spMkLst>
            <pc:docMk/>
            <pc:sldMk cId="3862639923" sldId="329"/>
            <ac:spMk id="2" creationId="{C63805D6-572B-9D44-258A-F0856377C502}"/>
          </ac:spMkLst>
        </pc:spChg>
        <pc:spChg chg="mod">
          <ac:chgData name="Müzeyyen DİLEKCİ" userId="2ea82f77e9ecc170" providerId="LiveId" clId="{26F24917-7521-4282-B45C-444664BC2D83}" dt="2023-01-30T11:35:53.147" v="27938" actId="6549"/>
          <ac:spMkLst>
            <pc:docMk/>
            <pc:sldMk cId="3862639923" sldId="329"/>
            <ac:spMk id="3" creationId="{FD918518-DCB5-2318-F04F-E942134BE56C}"/>
          </ac:spMkLst>
        </pc:spChg>
        <pc:spChg chg="add">
          <ac:chgData name="Müzeyyen DİLEKCİ" userId="2ea82f77e9ecc170" providerId="LiveId" clId="{26F24917-7521-4282-B45C-444664BC2D83}" dt="2023-01-29T17:31:50.611" v="25567" actId="26606"/>
          <ac:spMkLst>
            <pc:docMk/>
            <pc:sldMk cId="3862639923" sldId="329"/>
            <ac:spMk id="15369" creationId="{45D37F4E-DDB4-456B-97E0-9937730A039F}"/>
          </ac:spMkLst>
        </pc:spChg>
        <pc:spChg chg="add">
          <ac:chgData name="Müzeyyen DİLEKCİ" userId="2ea82f77e9ecc170" providerId="LiveId" clId="{26F24917-7521-4282-B45C-444664BC2D83}" dt="2023-01-29T17:31:50.611" v="25567" actId="26606"/>
          <ac:spMkLst>
            <pc:docMk/>
            <pc:sldMk cId="3862639923" sldId="329"/>
            <ac:spMk id="15371" creationId="{B2DD41CD-8F47-4F56-AD12-4E2FF7696987}"/>
          </ac:spMkLst>
        </pc:spChg>
        <pc:picChg chg="add mod">
          <ac:chgData name="Müzeyyen DİLEKCİ" userId="2ea82f77e9ecc170" providerId="LiveId" clId="{26F24917-7521-4282-B45C-444664BC2D83}" dt="2023-01-30T11:36:06.473" v="27943" actId="1076"/>
          <ac:picMkLst>
            <pc:docMk/>
            <pc:sldMk cId="3862639923" sldId="329"/>
            <ac:picMk id="4" creationId="{5BF1D986-B2B1-DE06-51B6-998C93E8D959}"/>
          </ac:picMkLst>
        </pc:picChg>
        <pc:picChg chg="del mod">
          <ac:chgData name="Müzeyyen DİLEKCİ" userId="2ea82f77e9ecc170" providerId="LiveId" clId="{26F24917-7521-4282-B45C-444664BC2D83}" dt="2023-01-29T17:31:52.316" v="25568" actId="478"/>
          <ac:picMkLst>
            <pc:docMk/>
            <pc:sldMk cId="3862639923" sldId="329"/>
            <ac:picMk id="15364" creationId="{977CF296-4705-57EB-ED3E-F204EB3CDC8E}"/>
          </ac:picMkLst>
        </pc:picChg>
      </pc:sldChg>
      <pc:sldChg chg="addSp delSp modSp new mod modClrScheme delDesignElem chgLayout">
        <pc:chgData name="Müzeyyen DİLEKCİ" userId="2ea82f77e9ecc170" providerId="LiveId" clId="{26F24917-7521-4282-B45C-444664BC2D83}" dt="2023-01-31T07:58:27.596" v="32260" actId="20577"/>
        <pc:sldMkLst>
          <pc:docMk/>
          <pc:sldMk cId="4180573685" sldId="330"/>
        </pc:sldMkLst>
        <pc:spChg chg="mod ord">
          <ac:chgData name="Müzeyyen DİLEKCİ" userId="2ea82f77e9ecc170" providerId="LiveId" clId="{26F24917-7521-4282-B45C-444664BC2D83}" dt="2023-01-30T11:38:35.656" v="27974"/>
          <ac:spMkLst>
            <pc:docMk/>
            <pc:sldMk cId="4180573685" sldId="330"/>
            <ac:spMk id="2" creationId="{FAB6DF26-A8A7-9AFC-E96B-1097D83EACCA}"/>
          </ac:spMkLst>
        </pc:spChg>
        <pc:spChg chg="mod ord">
          <ac:chgData name="Müzeyyen DİLEKCİ" userId="2ea82f77e9ecc170" providerId="LiveId" clId="{26F24917-7521-4282-B45C-444664BC2D83}" dt="2023-01-31T07:58:27.596" v="32260" actId="20577"/>
          <ac:spMkLst>
            <pc:docMk/>
            <pc:sldMk cId="4180573685" sldId="330"/>
            <ac:spMk id="3" creationId="{3DBCAD82-3A8E-701A-66F2-343774B0BFC1}"/>
          </ac:spMkLst>
        </pc:spChg>
        <pc:spChg chg="add del mod ord">
          <ac:chgData name="Müzeyyen DİLEKCİ" userId="2ea82f77e9ecc170" providerId="LiveId" clId="{26F24917-7521-4282-B45C-444664BC2D83}" dt="2023-01-30T11:38:02.199" v="27965" actId="700"/>
          <ac:spMkLst>
            <pc:docMk/>
            <pc:sldMk cId="4180573685" sldId="330"/>
            <ac:spMk id="4" creationId="{DE075578-DC7D-AB35-639B-35D239086709}"/>
          </ac:spMkLst>
        </pc:spChg>
        <pc:spChg chg="add del mod ord">
          <ac:chgData name="Müzeyyen DİLEKCİ" userId="2ea82f77e9ecc170" providerId="LiveId" clId="{26F24917-7521-4282-B45C-444664BC2D83}" dt="2023-01-30T11:38:02.199" v="27965" actId="700"/>
          <ac:spMkLst>
            <pc:docMk/>
            <pc:sldMk cId="4180573685" sldId="330"/>
            <ac:spMk id="5" creationId="{1F8108E6-FE8C-A022-9BE0-D7ABD31F8B70}"/>
          </ac:spMkLst>
        </pc:spChg>
        <pc:spChg chg="add del mod ord">
          <ac:chgData name="Müzeyyen DİLEKCİ" userId="2ea82f77e9ecc170" providerId="LiveId" clId="{26F24917-7521-4282-B45C-444664BC2D83}" dt="2023-01-30T11:38:02.199" v="27965" actId="700"/>
          <ac:spMkLst>
            <pc:docMk/>
            <pc:sldMk cId="4180573685" sldId="330"/>
            <ac:spMk id="6" creationId="{6391E0DE-961F-6E1F-3C48-53F64BEA3BE3}"/>
          </ac:spMkLst>
        </pc:spChg>
        <pc:spChg chg="add mod ord">
          <ac:chgData name="Müzeyyen DİLEKCİ" userId="2ea82f77e9ecc170" providerId="LiveId" clId="{26F24917-7521-4282-B45C-444664BC2D83}" dt="2023-01-31T07:58:10.950" v="32245" actId="20577"/>
          <ac:spMkLst>
            <pc:docMk/>
            <pc:sldMk cId="4180573685" sldId="330"/>
            <ac:spMk id="7" creationId="{26D49D32-9C4D-3DC0-6F94-4149E70AED18}"/>
          </ac:spMkLst>
        </pc:spChg>
        <pc:spChg chg="add del">
          <ac:chgData name="Müzeyyen DİLEKCİ" userId="2ea82f77e9ecc170" providerId="LiveId" clId="{26F24917-7521-4282-B45C-444664BC2D83}" dt="2023-01-30T11:38:09.928" v="27966" actId="700"/>
          <ac:spMkLst>
            <pc:docMk/>
            <pc:sldMk cId="4180573685" sldId="330"/>
            <ac:spMk id="8" creationId="{100EDD19-6802-4EC3-95CE-CFFAB042CFD6}"/>
          </ac:spMkLst>
        </pc:spChg>
        <pc:spChg chg="add mod">
          <ac:chgData name="Müzeyyen DİLEKCİ" userId="2ea82f77e9ecc170" providerId="LiveId" clId="{26F24917-7521-4282-B45C-444664BC2D83}" dt="2023-01-30T11:39:36.714" v="27991"/>
          <ac:spMkLst>
            <pc:docMk/>
            <pc:sldMk cId="4180573685" sldId="330"/>
            <ac:spMk id="9" creationId="{596A1E86-45E2-8564-36C6-100BCD0136D5}"/>
          </ac:spMkLst>
        </pc:spChg>
        <pc:spChg chg="add del">
          <ac:chgData name="Müzeyyen DİLEKCİ" userId="2ea82f77e9ecc170" providerId="LiveId" clId="{26F24917-7521-4282-B45C-444664BC2D83}" dt="2023-01-30T11:38:09.928" v="27966" actId="700"/>
          <ac:spMkLst>
            <pc:docMk/>
            <pc:sldMk cId="4180573685" sldId="330"/>
            <ac:spMk id="10" creationId="{DB17E863-922E-4C26-BD64-E8FD41D28661}"/>
          </ac:spMkLst>
        </pc:spChg>
      </pc:sldChg>
      <pc:sldChg chg="modSp new mod">
        <pc:chgData name="Müzeyyen DİLEKCİ" userId="2ea82f77e9ecc170" providerId="LiveId" clId="{26F24917-7521-4282-B45C-444664BC2D83}" dt="2023-01-30T11:41:01.736" v="27998" actId="20577"/>
        <pc:sldMkLst>
          <pc:docMk/>
          <pc:sldMk cId="1799998350" sldId="331"/>
        </pc:sldMkLst>
        <pc:spChg chg="mod">
          <ac:chgData name="Müzeyyen DİLEKCİ" userId="2ea82f77e9ecc170" providerId="LiveId" clId="{26F24917-7521-4282-B45C-444664BC2D83}" dt="2023-01-29T17:31:16.020" v="25566" actId="20577"/>
          <ac:spMkLst>
            <pc:docMk/>
            <pc:sldMk cId="1799998350" sldId="331"/>
            <ac:spMk id="2" creationId="{C26793D0-630F-5934-128E-04776766188C}"/>
          </ac:spMkLst>
        </pc:spChg>
        <pc:spChg chg="mod">
          <ac:chgData name="Müzeyyen DİLEKCİ" userId="2ea82f77e9ecc170" providerId="LiveId" clId="{26F24917-7521-4282-B45C-444664BC2D83}" dt="2023-01-30T11:41:01.736" v="27998" actId="20577"/>
          <ac:spMkLst>
            <pc:docMk/>
            <pc:sldMk cId="1799998350" sldId="331"/>
            <ac:spMk id="3" creationId="{67FEA564-5D93-CABD-035D-3AE85132670C}"/>
          </ac:spMkLst>
        </pc:spChg>
      </pc:sldChg>
      <pc:sldChg chg="addSp modSp new mod">
        <pc:chgData name="Müzeyyen DİLEKCİ" userId="2ea82f77e9ecc170" providerId="LiveId" clId="{26F24917-7521-4282-B45C-444664BC2D83}" dt="2023-01-31T07:59:05.638" v="32265" actId="20577"/>
        <pc:sldMkLst>
          <pc:docMk/>
          <pc:sldMk cId="3584269360" sldId="332"/>
        </pc:sldMkLst>
        <pc:spChg chg="mod">
          <ac:chgData name="Müzeyyen DİLEKCİ" userId="2ea82f77e9ecc170" providerId="LiveId" clId="{26F24917-7521-4282-B45C-444664BC2D83}" dt="2023-01-22T20:15:41.443" v="797"/>
          <ac:spMkLst>
            <pc:docMk/>
            <pc:sldMk cId="3584269360" sldId="332"/>
            <ac:spMk id="2" creationId="{0AE02319-49C2-7609-B4ED-37A358053E13}"/>
          </ac:spMkLst>
        </pc:spChg>
        <pc:spChg chg="mod">
          <ac:chgData name="Müzeyyen DİLEKCİ" userId="2ea82f77e9ecc170" providerId="LiveId" clId="{26F24917-7521-4282-B45C-444664BC2D83}" dt="2023-01-31T07:59:05.638" v="32265" actId="20577"/>
          <ac:spMkLst>
            <pc:docMk/>
            <pc:sldMk cId="3584269360" sldId="332"/>
            <ac:spMk id="3" creationId="{EADC4885-E486-D6CA-6C2C-9F5FB3A6DEEE}"/>
          </ac:spMkLst>
        </pc:spChg>
        <pc:picChg chg="add mod">
          <ac:chgData name="Müzeyyen DİLEKCİ" userId="2ea82f77e9ecc170" providerId="LiveId" clId="{26F24917-7521-4282-B45C-444664BC2D83}" dt="2023-01-29T17:34:00.837" v="25611" actId="14100"/>
          <ac:picMkLst>
            <pc:docMk/>
            <pc:sldMk cId="3584269360" sldId="332"/>
            <ac:picMk id="4" creationId="{DDB137FA-4FB8-204F-900B-966D0964ACE6}"/>
          </ac:picMkLst>
        </pc:picChg>
      </pc:sldChg>
      <pc:sldChg chg="new del">
        <pc:chgData name="Müzeyyen DİLEKCİ" userId="2ea82f77e9ecc170" providerId="LiveId" clId="{26F24917-7521-4282-B45C-444664BC2D83}" dt="2023-01-25T17:03:44.338" v="16117" actId="2696"/>
        <pc:sldMkLst>
          <pc:docMk/>
          <pc:sldMk cId="3538548627" sldId="333"/>
        </pc:sldMkLst>
      </pc:sldChg>
      <pc:sldChg chg="modSp new mod modNotesTx">
        <pc:chgData name="Müzeyyen DİLEKCİ" userId="2ea82f77e9ecc170" providerId="LiveId" clId="{26F24917-7521-4282-B45C-444664BC2D83}" dt="2023-01-30T11:42:07.750" v="28014" actId="113"/>
        <pc:sldMkLst>
          <pc:docMk/>
          <pc:sldMk cId="1631833361" sldId="334"/>
        </pc:sldMkLst>
        <pc:spChg chg="mod">
          <ac:chgData name="Müzeyyen DİLEKCİ" userId="2ea82f77e9ecc170" providerId="LiveId" clId="{26F24917-7521-4282-B45C-444664BC2D83}" dt="2023-01-22T20:16:31.245" v="804"/>
          <ac:spMkLst>
            <pc:docMk/>
            <pc:sldMk cId="1631833361" sldId="334"/>
            <ac:spMk id="2" creationId="{93D19D11-127B-97B4-57A1-6B917DA6B250}"/>
          </ac:spMkLst>
        </pc:spChg>
        <pc:spChg chg="mod">
          <ac:chgData name="Müzeyyen DİLEKCİ" userId="2ea82f77e9ecc170" providerId="LiveId" clId="{26F24917-7521-4282-B45C-444664BC2D83}" dt="2023-01-30T11:42:07.750" v="28014" actId="113"/>
          <ac:spMkLst>
            <pc:docMk/>
            <pc:sldMk cId="1631833361" sldId="334"/>
            <ac:spMk id="3" creationId="{3CE164BE-FFF7-286F-4AC1-CAC17A95D75E}"/>
          </ac:spMkLst>
        </pc:spChg>
      </pc:sldChg>
      <pc:sldChg chg="modSp new mod">
        <pc:chgData name="Müzeyyen DİLEKCİ" userId="2ea82f77e9ecc170" providerId="LiveId" clId="{26F24917-7521-4282-B45C-444664BC2D83}" dt="2023-01-30T11:42:35.375" v="28016" actId="113"/>
        <pc:sldMkLst>
          <pc:docMk/>
          <pc:sldMk cId="2177773907" sldId="335"/>
        </pc:sldMkLst>
        <pc:spChg chg="mod">
          <ac:chgData name="Müzeyyen DİLEKCİ" userId="2ea82f77e9ecc170" providerId="LiveId" clId="{26F24917-7521-4282-B45C-444664BC2D83}" dt="2023-01-22T20:17:01.706" v="807"/>
          <ac:spMkLst>
            <pc:docMk/>
            <pc:sldMk cId="2177773907" sldId="335"/>
            <ac:spMk id="2" creationId="{4255D83D-AE7B-659F-FD4B-16FD899E36FD}"/>
          </ac:spMkLst>
        </pc:spChg>
        <pc:spChg chg="mod">
          <ac:chgData name="Müzeyyen DİLEKCİ" userId="2ea82f77e9ecc170" providerId="LiveId" clId="{26F24917-7521-4282-B45C-444664BC2D83}" dt="2023-01-30T11:42:35.375" v="28016" actId="113"/>
          <ac:spMkLst>
            <pc:docMk/>
            <pc:sldMk cId="2177773907" sldId="335"/>
            <ac:spMk id="3" creationId="{F8AB5005-CD26-A49D-B5CE-E1216E21C255}"/>
          </ac:spMkLst>
        </pc:spChg>
      </pc:sldChg>
      <pc:sldChg chg="delSp modSp new del mod">
        <pc:chgData name="Müzeyyen DİLEKCİ" userId="2ea82f77e9ecc170" providerId="LiveId" clId="{26F24917-7521-4282-B45C-444664BC2D83}" dt="2023-01-28T06:43:55.453" v="16292" actId="2696"/>
        <pc:sldMkLst>
          <pc:docMk/>
          <pc:sldMk cId="2667277276" sldId="336"/>
        </pc:sldMkLst>
        <pc:spChg chg="mod">
          <ac:chgData name="Müzeyyen DİLEKCİ" userId="2ea82f77e9ecc170" providerId="LiveId" clId="{26F24917-7521-4282-B45C-444664BC2D83}" dt="2023-01-22T20:17:57.169" v="810"/>
          <ac:spMkLst>
            <pc:docMk/>
            <pc:sldMk cId="2667277276" sldId="336"/>
            <ac:spMk id="3" creationId="{133E5EE0-AA77-F03A-6126-0F7C9E420692}"/>
          </ac:spMkLst>
        </pc:spChg>
        <pc:picChg chg="del">
          <ac:chgData name="Müzeyyen DİLEKCİ" userId="2ea82f77e9ecc170" providerId="LiveId" clId="{26F24917-7521-4282-B45C-444664BC2D83}" dt="2023-01-28T06:43:26.844" v="16288" actId="21"/>
          <ac:picMkLst>
            <pc:docMk/>
            <pc:sldMk cId="2667277276" sldId="336"/>
            <ac:picMk id="16386" creationId="{47FCEA7E-EC4D-84B5-526D-7AF3F3ADDF3F}"/>
          </ac:picMkLst>
        </pc:picChg>
      </pc:sldChg>
      <pc:sldChg chg="modSp new del mod">
        <pc:chgData name="Müzeyyen DİLEKCİ" userId="2ea82f77e9ecc170" providerId="LiveId" clId="{26F24917-7521-4282-B45C-444664BC2D83}" dt="2023-01-27T07:40:18.912" v="16223" actId="2696"/>
        <pc:sldMkLst>
          <pc:docMk/>
          <pc:sldMk cId="1665647257" sldId="337"/>
        </pc:sldMkLst>
        <pc:spChg chg="mod">
          <ac:chgData name="Müzeyyen DİLEKCİ" userId="2ea82f77e9ecc170" providerId="LiveId" clId="{26F24917-7521-4282-B45C-444664BC2D83}" dt="2023-01-22T20:18:33.706" v="814" actId="20577"/>
          <ac:spMkLst>
            <pc:docMk/>
            <pc:sldMk cId="1665647257" sldId="337"/>
            <ac:spMk id="2" creationId="{38DDECD9-E2E0-043E-5915-525A0F4BEDB1}"/>
          </ac:spMkLst>
        </pc:spChg>
        <pc:spChg chg="mod">
          <ac:chgData name="Müzeyyen DİLEKCİ" userId="2ea82f77e9ecc170" providerId="LiveId" clId="{26F24917-7521-4282-B45C-444664BC2D83}" dt="2023-01-22T20:18:31.295" v="811"/>
          <ac:spMkLst>
            <pc:docMk/>
            <pc:sldMk cId="1665647257" sldId="337"/>
            <ac:spMk id="3" creationId="{A3368DB4-C9A4-7716-F438-DE1B3C167E22}"/>
          </ac:spMkLst>
        </pc:spChg>
      </pc:sldChg>
      <pc:sldChg chg="modSp new del mod">
        <pc:chgData name="Müzeyyen DİLEKCİ" userId="2ea82f77e9ecc170" providerId="LiveId" clId="{26F24917-7521-4282-B45C-444664BC2D83}" dt="2023-01-27T07:40:22.497" v="16224" actId="2696"/>
        <pc:sldMkLst>
          <pc:docMk/>
          <pc:sldMk cId="3118788531" sldId="338"/>
        </pc:sldMkLst>
        <pc:spChg chg="mod">
          <ac:chgData name="Müzeyyen DİLEKCİ" userId="2ea82f77e9ecc170" providerId="LiveId" clId="{26F24917-7521-4282-B45C-444664BC2D83}" dt="2023-01-22T20:19:13.544" v="818"/>
          <ac:spMkLst>
            <pc:docMk/>
            <pc:sldMk cId="3118788531" sldId="338"/>
            <ac:spMk id="3" creationId="{380C3F6C-0E9E-1D89-642C-41D3D2279A24}"/>
          </ac:spMkLst>
        </pc:spChg>
      </pc:sldChg>
      <pc:sldChg chg="modSp new del mod">
        <pc:chgData name="Müzeyyen DİLEKCİ" userId="2ea82f77e9ecc170" providerId="LiveId" clId="{26F24917-7521-4282-B45C-444664BC2D83}" dt="2023-01-27T07:40:27.473" v="16225" actId="2696"/>
        <pc:sldMkLst>
          <pc:docMk/>
          <pc:sldMk cId="1825597951" sldId="339"/>
        </pc:sldMkLst>
        <pc:spChg chg="mod">
          <ac:chgData name="Müzeyyen DİLEKCİ" userId="2ea82f77e9ecc170" providerId="LiveId" clId="{26F24917-7521-4282-B45C-444664BC2D83}" dt="2023-01-22T20:19:40.431" v="819"/>
          <ac:spMkLst>
            <pc:docMk/>
            <pc:sldMk cId="1825597951" sldId="339"/>
            <ac:spMk id="3" creationId="{A3631226-6697-319D-BDC7-474CE8ED66FD}"/>
          </ac:spMkLst>
        </pc:spChg>
      </pc:sldChg>
      <pc:sldChg chg="modSp new del mod">
        <pc:chgData name="Müzeyyen DİLEKCİ" userId="2ea82f77e9ecc170" providerId="LiveId" clId="{26F24917-7521-4282-B45C-444664BC2D83}" dt="2023-01-27T07:40:31.828" v="16226" actId="2696"/>
        <pc:sldMkLst>
          <pc:docMk/>
          <pc:sldMk cId="2887823954" sldId="340"/>
        </pc:sldMkLst>
        <pc:spChg chg="mod">
          <ac:chgData name="Müzeyyen DİLEKCİ" userId="2ea82f77e9ecc170" providerId="LiveId" clId="{26F24917-7521-4282-B45C-444664BC2D83}" dt="2023-01-22T20:20:34.881" v="821" actId="27636"/>
          <ac:spMkLst>
            <pc:docMk/>
            <pc:sldMk cId="2887823954" sldId="340"/>
            <ac:spMk id="3" creationId="{870ED856-0B4E-6EF4-AAB0-553F92050546}"/>
          </ac:spMkLst>
        </pc:spChg>
      </pc:sldChg>
      <pc:sldChg chg="addSp modSp new del">
        <pc:chgData name="Müzeyyen DİLEKCİ" userId="2ea82f77e9ecc170" providerId="LiveId" clId="{26F24917-7521-4282-B45C-444664BC2D83}" dt="2023-01-25T17:03:59.841" v="16118" actId="2696"/>
        <pc:sldMkLst>
          <pc:docMk/>
          <pc:sldMk cId="3781854401" sldId="341"/>
        </pc:sldMkLst>
        <pc:picChg chg="add mod">
          <ac:chgData name="Müzeyyen DİLEKCİ" userId="2ea82f77e9ecc170" providerId="LiveId" clId="{26F24917-7521-4282-B45C-444664BC2D83}" dt="2023-01-22T20:21:26.077" v="826"/>
          <ac:picMkLst>
            <pc:docMk/>
            <pc:sldMk cId="3781854401" sldId="341"/>
            <ac:picMk id="4" creationId="{693AC007-8AC0-428E-BDC4-7A8C7B5FC472}"/>
          </ac:picMkLst>
        </pc:picChg>
      </pc:sldChg>
      <pc:sldChg chg="modSp new mod modNotesTx">
        <pc:chgData name="Müzeyyen DİLEKCİ" userId="2ea82f77e9ecc170" providerId="LiveId" clId="{26F24917-7521-4282-B45C-444664BC2D83}" dt="2023-01-29T10:39:39.361" v="17735" actId="20577"/>
        <pc:sldMkLst>
          <pc:docMk/>
          <pc:sldMk cId="2805431205" sldId="342"/>
        </pc:sldMkLst>
        <pc:spChg chg="mod">
          <ac:chgData name="Müzeyyen DİLEKCİ" userId="2ea82f77e9ecc170" providerId="LiveId" clId="{26F24917-7521-4282-B45C-444664BC2D83}" dt="2023-01-25T08:35:48.839" v="3626" actId="20577"/>
          <ac:spMkLst>
            <pc:docMk/>
            <pc:sldMk cId="2805431205" sldId="342"/>
            <ac:spMk id="3" creationId="{9CDF8EFA-7B35-059D-E5F5-BEAA574A2575}"/>
          </ac:spMkLst>
        </pc:spChg>
      </pc:sldChg>
      <pc:sldChg chg="new del">
        <pc:chgData name="Müzeyyen DİLEKCİ" userId="2ea82f77e9ecc170" providerId="LiveId" clId="{26F24917-7521-4282-B45C-444664BC2D83}" dt="2023-01-25T07:30:21.738" v="918" actId="2696"/>
        <pc:sldMkLst>
          <pc:docMk/>
          <pc:sldMk cId="3317425548" sldId="342"/>
        </pc:sldMkLst>
      </pc:sldChg>
      <pc:sldChg chg="modSp new mod">
        <pc:chgData name="Müzeyyen DİLEKCİ" userId="2ea82f77e9ecc170" providerId="LiveId" clId="{26F24917-7521-4282-B45C-444664BC2D83}" dt="2023-01-25T08:23:44.253" v="2327" actId="20577"/>
        <pc:sldMkLst>
          <pc:docMk/>
          <pc:sldMk cId="1277822960" sldId="343"/>
        </pc:sldMkLst>
        <pc:spChg chg="mod">
          <ac:chgData name="Müzeyyen DİLEKCİ" userId="2ea82f77e9ecc170" providerId="LiveId" clId="{26F24917-7521-4282-B45C-444664BC2D83}" dt="2023-01-25T08:23:44.253" v="2327" actId="20577"/>
          <ac:spMkLst>
            <pc:docMk/>
            <pc:sldMk cId="1277822960" sldId="343"/>
            <ac:spMk id="3" creationId="{775302D3-11DD-5F0F-2EF8-30F770F41B48}"/>
          </ac:spMkLst>
        </pc:spChg>
      </pc:sldChg>
      <pc:sldChg chg="modSp new mod">
        <pc:chgData name="Müzeyyen DİLEKCİ" userId="2ea82f77e9ecc170" providerId="LiveId" clId="{26F24917-7521-4282-B45C-444664BC2D83}" dt="2023-01-30T10:38:45.325" v="27362" actId="20577"/>
        <pc:sldMkLst>
          <pc:docMk/>
          <pc:sldMk cId="3926272157" sldId="344"/>
        </pc:sldMkLst>
        <pc:spChg chg="mod">
          <ac:chgData name="Müzeyyen DİLEKCİ" userId="2ea82f77e9ecc170" providerId="LiveId" clId="{26F24917-7521-4282-B45C-444664BC2D83}" dt="2023-01-30T10:38:45.325" v="27362" actId="20577"/>
          <ac:spMkLst>
            <pc:docMk/>
            <pc:sldMk cId="3926272157" sldId="344"/>
            <ac:spMk id="3" creationId="{F513F2C0-1560-E2B3-F4BC-464FC2FC998B}"/>
          </ac:spMkLst>
        </pc:spChg>
      </pc:sldChg>
      <pc:sldChg chg="modSp new mod">
        <pc:chgData name="Müzeyyen DİLEKCİ" userId="2ea82f77e9ecc170" providerId="LiveId" clId="{26F24917-7521-4282-B45C-444664BC2D83}" dt="2023-01-31T08:22:35.808" v="32365" actId="20577"/>
        <pc:sldMkLst>
          <pc:docMk/>
          <pc:sldMk cId="948482707" sldId="345"/>
        </pc:sldMkLst>
        <pc:spChg chg="mod">
          <ac:chgData name="Müzeyyen DİLEKCİ" userId="2ea82f77e9ecc170" providerId="LiveId" clId="{26F24917-7521-4282-B45C-444664BC2D83}" dt="2023-01-25T08:47:06.619" v="4350" actId="20577"/>
          <ac:spMkLst>
            <pc:docMk/>
            <pc:sldMk cId="948482707" sldId="345"/>
            <ac:spMk id="2" creationId="{99C95AD6-8B4D-7CA3-321A-7B9B7D9BFE26}"/>
          </ac:spMkLst>
        </pc:spChg>
        <pc:spChg chg="mod">
          <ac:chgData name="Müzeyyen DİLEKCİ" userId="2ea82f77e9ecc170" providerId="LiveId" clId="{26F24917-7521-4282-B45C-444664BC2D83}" dt="2023-01-31T08:22:35.808" v="32365" actId="20577"/>
          <ac:spMkLst>
            <pc:docMk/>
            <pc:sldMk cId="948482707" sldId="345"/>
            <ac:spMk id="3" creationId="{64193CA9-B52D-5EE5-E9B0-CD705FCF6FA1}"/>
          </ac:spMkLst>
        </pc:spChg>
      </pc:sldChg>
      <pc:sldChg chg="modSp new mod modNotesTx">
        <pc:chgData name="Müzeyyen DİLEKCİ" userId="2ea82f77e9ecc170" providerId="LiveId" clId="{26F24917-7521-4282-B45C-444664BC2D83}" dt="2023-01-31T08:31:42.721" v="32373" actId="20577"/>
        <pc:sldMkLst>
          <pc:docMk/>
          <pc:sldMk cId="1464367345" sldId="346"/>
        </pc:sldMkLst>
        <pc:spChg chg="mod">
          <ac:chgData name="Müzeyyen DİLEKCİ" userId="2ea82f77e9ecc170" providerId="LiveId" clId="{26F24917-7521-4282-B45C-444664BC2D83}" dt="2023-01-25T12:07:41.882" v="7748" actId="20577"/>
          <ac:spMkLst>
            <pc:docMk/>
            <pc:sldMk cId="1464367345" sldId="346"/>
            <ac:spMk id="2" creationId="{A8A9B669-D8C0-97FF-0EF5-41359759F824}"/>
          </ac:spMkLst>
        </pc:spChg>
        <pc:spChg chg="mod">
          <ac:chgData name="Müzeyyen DİLEKCİ" userId="2ea82f77e9ecc170" providerId="LiveId" clId="{26F24917-7521-4282-B45C-444664BC2D83}" dt="2023-01-31T08:31:42.721" v="32373" actId="20577"/>
          <ac:spMkLst>
            <pc:docMk/>
            <pc:sldMk cId="1464367345" sldId="346"/>
            <ac:spMk id="3" creationId="{58DF1397-E880-FB65-F121-B68F7F73FED1}"/>
          </ac:spMkLst>
        </pc:spChg>
      </pc:sldChg>
      <pc:sldChg chg="new del">
        <pc:chgData name="Müzeyyen DİLEKCİ" userId="2ea82f77e9ecc170" providerId="LiveId" clId="{26F24917-7521-4282-B45C-444664BC2D83}" dt="2023-01-25T10:04:00.372" v="5670" actId="2696"/>
        <pc:sldMkLst>
          <pc:docMk/>
          <pc:sldMk cId="4044892224" sldId="346"/>
        </pc:sldMkLst>
      </pc:sldChg>
      <pc:sldChg chg="new del">
        <pc:chgData name="Müzeyyen DİLEKCİ" userId="2ea82f77e9ecc170" providerId="LiveId" clId="{26F24917-7521-4282-B45C-444664BC2D83}" dt="2023-01-25T10:04:03.475" v="5671" actId="2696"/>
        <pc:sldMkLst>
          <pc:docMk/>
          <pc:sldMk cId="1502161559" sldId="347"/>
        </pc:sldMkLst>
      </pc:sldChg>
      <pc:sldChg chg="modSp new mod">
        <pc:chgData name="Müzeyyen DİLEKCİ" userId="2ea82f77e9ecc170" providerId="LiveId" clId="{26F24917-7521-4282-B45C-444664BC2D83}" dt="2023-01-30T10:47:09.570" v="27400" actId="20577"/>
        <pc:sldMkLst>
          <pc:docMk/>
          <pc:sldMk cId="4050257649" sldId="347"/>
        </pc:sldMkLst>
        <pc:spChg chg="mod">
          <ac:chgData name="Müzeyyen DİLEKCİ" userId="2ea82f77e9ecc170" providerId="LiveId" clId="{26F24917-7521-4282-B45C-444664BC2D83}" dt="2023-01-29T15:14:27.509" v="22576" actId="20577"/>
          <ac:spMkLst>
            <pc:docMk/>
            <pc:sldMk cId="4050257649" sldId="347"/>
            <ac:spMk id="2" creationId="{6E0A1E43-FB90-0FB0-1430-4BCB892B2515}"/>
          </ac:spMkLst>
        </pc:spChg>
        <pc:spChg chg="mod">
          <ac:chgData name="Müzeyyen DİLEKCİ" userId="2ea82f77e9ecc170" providerId="LiveId" clId="{26F24917-7521-4282-B45C-444664BC2D83}" dt="2023-01-25T12:15:35.722" v="8544" actId="20577"/>
          <ac:spMkLst>
            <pc:docMk/>
            <pc:sldMk cId="4050257649" sldId="347"/>
            <ac:spMk id="3" creationId="{A4A906FB-9CDC-E784-629A-5D0690802B3A}"/>
          </ac:spMkLst>
        </pc:spChg>
        <pc:graphicFrameChg chg="mod">
          <ac:chgData name="Müzeyyen DİLEKCİ" userId="2ea82f77e9ecc170" providerId="LiveId" clId="{26F24917-7521-4282-B45C-444664BC2D83}" dt="2023-01-30T10:47:09.570" v="27400" actId="20577"/>
          <ac:graphicFrameMkLst>
            <pc:docMk/>
            <pc:sldMk cId="4050257649" sldId="347"/>
            <ac:graphicFrameMk id="5" creationId="{62A62E76-E193-4751-7C1D-0D5BB70D3653}"/>
          </ac:graphicFrameMkLst>
        </pc:graphicFrameChg>
      </pc:sldChg>
      <pc:sldChg chg="addSp modSp new mod setBg">
        <pc:chgData name="Müzeyyen DİLEKCİ" userId="2ea82f77e9ecc170" providerId="LiveId" clId="{26F24917-7521-4282-B45C-444664BC2D83}" dt="2023-01-31T08:34:42.492" v="32410" actId="20577"/>
        <pc:sldMkLst>
          <pc:docMk/>
          <pc:sldMk cId="546320351" sldId="348"/>
        </pc:sldMkLst>
        <pc:spChg chg="mod">
          <ac:chgData name="Müzeyyen DİLEKCİ" userId="2ea82f77e9ecc170" providerId="LiveId" clId="{26F24917-7521-4282-B45C-444664BC2D83}" dt="2023-01-29T15:48:14.554" v="22758" actId="255"/>
          <ac:spMkLst>
            <pc:docMk/>
            <pc:sldMk cId="546320351" sldId="348"/>
            <ac:spMk id="2" creationId="{C9897B86-DA53-2898-56C9-57FF3FB37500}"/>
          </ac:spMkLst>
        </pc:spChg>
        <pc:spChg chg="mod">
          <ac:chgData name="Müzeyyen DİLEKCİ" userId="2ea82f77e9ecc170" providerId="LiveId" clId="{26F24917-7521-4282-B45C-444664BC2D83}" dt="2023-01-31T08:34:42.492" v="32410" actId="20577"/>
          <ac:spMkLst>
            <pc:docMk/>
            <pc:sldMk cId="546320351" sldId="348"/>
            <ac:spMk id="3" creationId="{9AC66585-27CE-8FDB-E6A3-8A8310D73AE7}"/>
          </ac:spMkLst>
        </pc:spChg>
        <pc:spChg chg="add">
          <ac:chgData name="Müzeyyen DİLEKCİ" userId="2ea82f77e9ecc170" providerId="LiveId" clId="{26F24917-7521-4282-B45C-444664BC2D83}" dt="2023-01-25T12:52:51.624" v="12447" actId="26606"/>
          <ac:spMkLst>
            <pc:docMk/>
            <pc:sldMk cId="546320351" sldId="348"/>
            <ac:spMk id="9" creationId="{D1D34770-47A8-402C-AF23-2B653F2D88C1}"/>
          </ac:spMkLst>
        </pc:spChg>
        <pc:picChg chg="add mod">
          <ac:chgData name="Müzeyyen DİLEKCİ" userId="2ea82f77e9ecc170" providerId="LiveId" clId="{26F24917-7521-4282-B45C-444664BC2D83}" dt="2023-01-25T12:53:02.471" v="12449" actId="14100"/>
          <ac:picMkLst>
            <pc:docMk/>
            <pc:sldMk cId="546320351" sldId="348"/>
            <ac:picMk id="4" creationId="{A3D2F30D-5F00-8BD4-C101-43202BBEC70F}"/>
          </ac:picMkLst>
        </pc:picChg>
      </pc:sldChg>
      <pc:sldChg chg="addSp delSp modSp new mod">
        <pc:chgData name="Müzeyyen DİLEKCİ" userId="2ea82f77e9ecc170" providerId="LiveId" clId="{26F24917-7521-4282-B45C-444664BC2D83}" dt="2023-01-31T07:49:51.167" v="32018" actId="20577"/>
        <pc:sldMkLst>
          <pc:docMk/>
          <pc:sldMk cId="1620713461" sldId="349"/>
        </pc:sldMkLst>
        <pc:spChg chg="mod">
          <ac:chgData name="Müzeyyen DİLEKCİ" userId="2ea82f77e9ecc170" providerId="LiveId" clId="{26F24917-7521-4282-B45C-444664BC2D83}" dt="2023-01-29T16:19:33.277" v="23035" actId="26606"/>
          <ac:spMkLst>
            <pc:docMk/>
            <pc:sldMk cId="1620713461" sldId="349"/>
            <ac:spMk id="2" creationId="{B4641775-C96D-FF76-C642-BFED07FC2C53}"/>
          </ac:spMkLst>
        </pc:spChg>
        <pc:spChg chg="mod">
          <ac:chgData name="Müzeyyen DİLEKCİ" userId="2ea82f77e9ecc170" providerId="LiveId" clId="{26F24917-7521-4282-B45C-444664BC2D83}" dt="2023-01-31T07:49:51.167" v="32018" actId="20577"/>
          <ac:spMkLst>
            <pc:docMk/>
            <pc:sldMk cId="1620713461" sldId="349"/>
            <ac:spMk id="3" creationId="{9B6DCD48-AD69-757A-6AE7-6F824B902D3A}"/>
          </ac:spMkLst>
        </pc:spChg>
        <pc:spChg chg="del">
          <ac:chgData name="Müzeyyen DİLEKCİ" userId="2ea82f77e9ecc170" providerId="LiveId" clId="{26F24917-7521-4282-B45C-444664BC2D83}" dt="2023-01-29T16:19:33.277" v="23035" actId="26606"/>
          <ac:spMkLst>
            <pc:docMk/>
            <pc:sldMk cId="1620713461" sldId="349"/>
            <ac:spMk id="8" creationId="{777A147A-9ED8-46B4-8660-1B3C2AA880B5}"/>
          </ac:spMkLst>
        </pc:spChg>
        <pc:spChg chg="del">
          <ac:chgData name="Müzeyyen DİLEKCİ" userId="2ea82f77e9ecc170" providerId="LiveId" clId="{26F24917-7521-4282-B45C-444664BC2D83}" dt="2023-01-29T16:19:33.277" v="23035" actId="26606"/>
          <ac:spMkLst>
            <pc:docMk/>
            <pc:sldMk cId="1620713461" sldId="349"/>
            <ac:spMk id="10" creationId="{5D6C15A0-C087-4593-8414-2B4EC1CDC3DE}"/>
          </ac:spMkLst>
        </pc:spChg>
        <pc:spChg chg="add">
          <ac:chgData name="Müzeyyen DİLEKCİ" userId="2ea82f77e9ecc170" providerId="LiveId" clId="{26F24917-7521-4282-B45C-444664BC2D83}" dt="2023-01-29T16:19:33.277" v="23035" actId="26606"/>
          <ac:spMkLst>
            <pc:docMk/>
            <pc:sldMk cId="1620713461" sldId="349"/>
            <ac:spMk id="15" creationId="{100EDD19-6802-4EC3-95CE-CFFAB042CFD6}"/>
          </ac:spMkLst>
        </pc:spChg>
        <pc:spChg chg="add">
          <ac:chgData name="Müzeyyen DİLEKCİ" userId="2ea82f77e9ecc170" providerId="LiveId" clId="{26F24917-7521-4282-B45C-444664BC2D83}" dt="2023-01-29T16:19:33.277" v="23035" actId="26606"/>
          <ac:spMkLst>
            <pc:docMk/>
            <pc:sldMk cId="1620713461" sldId="349"/>
            <ac:spMk id="17" creationId="{DB17E863-922E-4C26-BD64-E8FD41D28661}"/>
          </ac:spMkLst>
        </pc:spChg>
      </pc:sldChg>
      <pc:sldChg chg="modSp new del mod">
        <pc:chgData name="Müzeyyen DİLEKCİ" userId="2ea82f77e9ecc170" providerId="LiveId" clId="{26F24917-7521-4282-B45C-444664BC2D83}" dt="2023-01-25T12:41:58.031" v="11382" actId="2696"/>
        <pc:sldMkLst>
          <pc:docMk/>
          <pc:sldMk cId="3020658651" sldId="349"/>
        </pc:sldMkLst>
        <pc:spChg chg="mod">
          <ac:chgData name="Müzeyyen DİLEKCİ" userId="2ea82f77e9ecc170" providerId="LiveId" clId="{26F24917-7521-4282-B45C-444664BC2D83}" dt="2023-01-25T12:37:03.920" v="11339"/>
          <ac:spMkLst>
            <pc:docMk/>
            <pc:sldMk cId="3020658651" sldId="349"/>
            <ac:spMk id="2" creationId="{A490B142-83DB-A374-CC2D-CAF78CE15E11}"/>
          </ac:spMkLst>
        </pc:spChg>
        <pc:spChg chg="mod">
          <ac:chgData name="Müzeyyen DİLEKCİ" userId="2ea82f77e9ecc170" providerId="LiveId" clId="{26F24917-7521-4282-B45C-444664BC2D83}" dt="2023-01-25T12:36:37.890" v="11338" actId="5793"/>
          <ac:spMkLst>
            <pc:docMk/>
            <pc:sldMk cId="3020658651" sldId="349"/>
            <ac:spMk id="3" creationId="{62CA5FB7-2C59-20DA-1299-DF245DD8D98D}"/>
          </ac:spMkLst>
        </pc:spChg>
      </pc:sldChg>
      <pc:sldChg chg="addSp delSp modSp new mod modNotesTx">
        <pc:chgData name="Müzeyyen DİLEKCİ" userId="2ea82f77e9ecc170" providerId="LiveId" clId="{26F24917-7521-4282-B45C-444664BC2D83}" dt="2023-01-30T22:59:46.559" v="30376" actId="26606"/>
        <pc:sldMkLst>
          <pc:docMk/>
          <pc:sldMk cId="248389359" sldId="350"/>
        </pc:sldMkLst>
        <pc:spChg chg="mod">
          <ac:chgData name="Müzeyyen DİLEKCİ" userId="2ea82f77e9ecc170" providerId="LiveId" clId="{26F24917-7521-4282-B45C-444664BC2D83}" dt="2023-01-30T22:59:46.559" v="30376" actId="26606"/>
          <ac:spMkLst>
            <pc:docMk/>
            <pc:sldMk cId="248389359" sldId="350"/>
            <ac:spMk id="2" creationId="{745F5DEE-E73B-1C4C-E491-DC5628DA2B80}"/>
          </ac:spMkLst>
        </pc:spChg>
        <pc:spChg chg="mod">
          <ac:chgData name="Müzeyyen DİLEKCİ" userId="2ea82f77e9ecc170" providerId="LiveId" clId="{26F24917-7521-4282-B45C-444664BC2D83}" dt="2023-01-30T22:59:46.559" v="30376" actId="26606"/>
          <ac:spMkLst>
            <pc:docMk/>
            <pc:sldMk cId="248389359" sldId="350"/>
            <ac:spMk id="3" creationId="{956367E5-5F8C-68AC-172D-BC3678EA4204}"/>
          </ac:spMkLst>
        </pc:spChg>
        <pc:spChg chg="del">
          <ac:chgData name="Müzeyyen DİLEKCİ" userId="2ea82f77e9ecc170" providerId="LiveId" clId="{26F24917-7521-4282-B45C-444664BC2D83}" dt="2023-01-30T22:58:51.943" v="30372" actId="26606"/>
          <ac:spMkLst>
            <pc:docMk/>
            <pc:sldMk cId="248389359" sldId="350"/>
            <ac:spMk id="8" creationId="{100EDD19-6802-4EC3-95CE-CFFAB042CFD6}"/>
          </ac:spMkLst>
        </pc:spChg>
        <pc:spChg chg="del">
          <ac:chgData name="Müzeyyen DİLEKCİ" userId="2ea82f77e9ecc170" providerId="LiveId" clId="{26F24917-7521-4282-B45C-444664BC2D83}" dt="2023-01-30T22:58:51.943" v="30372" actId="26606"/>
          <ac:spMkLst>
            <pc:docMk/>
            <pc:sldMk cId="248389359" sldId="350"/>
            <ac:spMk id="10" creationId="{DB17E863-922E-4C26-BD64-E8FD41D28661}"/>
          </ac:spMkLst>
        </pc:spChg>
        <pc:spChg chg="add del">
          <ac:chgData name="Müzeyyen DİLEKCİ" userId="2ea82f77e9ecc170" providerId="LiveId" clId="{26F24917-7521-4282-B45C-444664BC2D83}" dt="2023-01-30T22:59:46.559" v="30376" actId="26606"/>
          <ac:spMkLst>
            <pc:docMk/>
            <pc:sldMk cId="248389359" sldId="350"/>
            <ac:spMk id="15" creationId="{45D37F4E-DDB4-456B-97E0-9937730A039F}"/>
          </ac:spMkLst>
        </pc:spChg>
        <pc:spChg chg="add del">
          <ac:chgData name="Müzeyyen DİLEKCİ" userId="2ea82f77e9ecc170" providerId="LiveId" clId="{26F24917-7521-4282-B45C-444664BC2D83}" dt="2023-01-30T22:59:46.559" v="30376" actId="26606"/>
          <ac:spMkLst>
            <pc:docMk/>
            <pc:sldMk cId="248389359" sldId="350"/>
            <ac:spMk id="17" creationId="{B2DD41CD-8F47-4F56-AD12-4E2FF7696987}"/>
          </ac:spMkLst>
        </pc:spChg>
        <pc:spChg chg="add del">
          <ac:chgData name="Müzeyyen DİLEKCİ" userId="2ea82f77e9ecc170" providerId="LiveId" clId="{26F24917-7521-4282-B45C-444664BC2D83}" dt="2023-01-30T22:59:46.474" v="30375" actId="26606"/>
          <ac:spMkLst>
            <pc:docMk/>
            <pc:sldMk cId="248389359" sldId="350"/>
            <ac:spMk id="22" creationId="{6ECA6DCB-B7E1-40A9-9524-540C6DA40B1B}"/>
          </ac:spMkLst>
        </pc:spChg>
        <pc:spChg chg="add del">
          <ac:chgData name="Müzeyyen DİLEKCİ" userId="2ea82f77e9ecc170" providerId="LiveId" clId="{26F24917-7521-4282-B45C-444664BC2D83}" dt="2023-01-30T22:59:46.474" v="30375" actId="26606"/>
          <ac:spMkLst>
            <pc:docMk/>
            <pc:sldMk cId="248389359" sldId="350"/>
            <ac:spMk id="28" creationId="{3873B707-463F-40B0-8227-E8CC6C67EB25}"/>
          </ac:spMkLst>
        </pc:spChg>
        <pc:spChg chg="add del">
          <ac:chgData name="Müzeyyen DİLEKCİ" userId="2ea82f77e9ecc170" providerId="LiveId" clId="{26F24917-7521-4282-B45C-444664BC2D83}" dt="2023-01-30T22:59:46.474" v="30375" actId="26606"/>
          <ac:spMkLst>
            <pc:docMk/>
            <pc:sldMk cId="248389359" sldId="350"/>
            <ac:spMk id="30" creationId="{C13237C8-E62C-4F0D-A318-BD6FB6C2D138}"/>
          </ac:spMkLst>
        </pc:spChg>
        <pc:spChg chg="add del">
          <ac:chgData name="Müzeyyen DİLEKCİ" userId="2ea82f77e9ecc170" providerId="LiveId" clId="{26F24917-7521-4282-B45C-444664BC2D83}" dt="2023-01-30T22:59:46.474" v="30375" actId="26606"/>
          <ac:spMkLst>
            <pc:docMk/>
            <pc:sldMk cId="248389359" sldId="350"/>
            <ac:spMk id="32" creationId="{19C9EAEA-39D0-4B0E-A0EB-51E7B26740B1}"/>
          </ac:spMkLst>
        </pc:spChg>
        <pc:spChg chg="add del">
          <ac:chgData name="Müzeyyen DİLEKCİ" userId="2ea82f77e9ecc170" providerId="LiveId" clId="{26F24917-7521-4282-B45C-444664BC2D83}" dt="2023-01-30T22:59:46.474" v="30375" actId="26606"/>
          <ac:spMkLst>
            <pc:docMk/>
            <pc:sldMk cId="248389359" sldId="350"/>
            <ac:spMk id="34" creationId="{8CB5D2D7-DF65-4E86-BFBA-FFB9B5ACEB64}"/>
          </ac:spMkLst>
        </pc:spChg>
        <pc:spChg chg="add">
          <ac:chgData name="Müzeyyen DİLEKCİ" userId="2ea82f77e9ecc170" providerId="LiveId" clId="{26F24917-7521-4282-B45C-444664BC2D83}" dt="2023-01-30T22:59:46.559" v="30376" actId="26606"/>
          <ac:spMkLst>
            <pc:docMk/>
            <pc:sldMk cId="248389359" sldId="350"/>
            <ac:spMk id="36" creationId="{394842B0-684D-44CC-B4BC-D13331CFD290}"/>
          </ac:spMkLst>
        </pc:spChg>
        <pc:spChg chg="add">
          <ac:chgData name="Müzeyyen DİLEKCİ" userId="2ea82f77e9ecc170" providerId="LiveId" clId="{26F24917-7521-4282-B45C-444664BC2D83}" dt="2023-01-30T22:59:46.559" v="30376" actId="26606"/>
          <ac:spMkLst>
            <pc:docMk/>
            <pc:sldMk cId="248389359" sldId="350"/>
            <ac:spMk id="37" creationId="{4C2A3DC3-F495-4B99-9FF3-3FB30D63235E}"/>
          </ac:spMkLst>
        </pc:spChg>
        <pc:grpChg chg="add del">
          <ac:chgData name="Müzeyyen DİLEKCİ" userId="2ea82f77e9ecc170" providerId="LiveId" clId="{26F24917-7521-4282-B45C-444664BC2D83}" dt="2023-01-30T22:59:46.474" v="30375" actId="26606"/>
          <ac:grpSpMkLst>
            <pc:docMk/>
            <pc:sldMk cId="248389359" sldId="350"/>
            <ac:grpSpMk id="24" creationId="{1DE889C7-FAD6-4397-98E2-05D503484459}"/>
          </ac:grpSpMkLst>
        </pc:grpChg>
        <pc:picChg chg="add mod ord">
          <ac:chgData name="Müzeyyen DİLEKCİ" userId="2ea82f77e9ecc170" providerId="LiveId" clId="{26F24917-7521-4282-B45C-444664BC2D83}" dt="2023-01-30T22:59:46.559" v="30376" actId="26606"/>
          <ac:picMkLst>
            <pc:docMk/>
            <pc:sldMk cId="248389359" sldId="350"/>
            <ac:picMk id="5" creationId="{3586106E-A07C-9919-3032-F1148AB59C5B}"/>
          </ac:picMkLst>
        </pc:picChg>
        <pc:picChg chg="add mod">
          <ac:chgData name="Müzeyyen DİLEKCİ" userId="2ea82f77e9ecc170" providerId="LiveId" clId="{26F24917-7521-4282-B45C-444664BC2D83}" dt="2023-01-30T22:59:46.559" v="30376" actId="26606"/>
          <ac:picMkLst>
            <pc:docMk/>
            <pc:sldMk cId="248389359" sldId="350"/>
            <ac:picMk id="7" creationId="{5913B0C3-E42D-22D6-B0D1-2C6A755DC65F}"/>
          </ac:picMkLst>
        </pc:picChg>
      </pc:sldChg>
      <pc:sldChg chg="addSp delSp modSp new mod modNotesTx">
        <pc:chgData name="Müzeyyen DİLEKCİ" userId="2ea82f77e9ecc170" providerId="LiveId" clId="{26F24917-7521-4282-B45C-444664BC2D83}" dt="2023-01-31T07:50:47.254" v="32020" actId="20577"/>
        <pc:sldMkLst>
          <pc:docMk/>
          <pc:sldMk cId="2269200734" sldId="351"/>
        </pc:sldMkLst>
        <pc:spChg chg="mod">
          <ac:chgData name="Müzeyyen DİLEKCİ" userId="2ea82f77e9ecc170" providerId="LiveId" clId="{26F24917-7521-4282-B45C-444664BC2D83}" dt="2023-01-25T14:23:23.705" v="13281" actId="20577"/>
          <ac:spMkLst>
            <pc:docMk/>
            <pc:sldMk cId="2269200734" sldId="351"/>
            <ac:spMk id="2" creationId="{3C43EDAE-BF8A-1BF2-5FA6-C5B80F3E52D1}"/>
          </ac:spMkLst>
        </pc:spChg>
        <pc:spChg chg="mod">
          <ac:chgData name="Müzeyyen DİLEKCİ" userId="2ea82f77e9ecc170" providerId="LiveId" clId="{26F24917-7521-4282-B45C-444664BC2D83}" dt="2023-01-31T07:50:47.254" v="32020" actId="20577"/>
          <ac:spMkLst>
            <pc:docMk/>
            <pc:sldMk cId="2269200734" sldId="351"/>
            <ac:spMk id="3" creationId="{D8BE3134-EE36-C29D-66CC-21DECC98DFF3}"/>
          </ac:spMkLst>
        </pc:spChg>
        <pc:graphicFrameChg chg="add del mod">
          <ac:chgData name="Müzeyyen DİLEKCİ" userId="2ea82f77e9ecc170" providerId="LiveId" clId="{26F24917-7521-4282-B45C-444664BC2D83}" dt="2023-01-29T16:33:09.712" v="23289" actId="478"/>
          <ac:graphicFrameMkLst>
            <pc:docMk/>
            <pc:sldMk cId="2269200734" sldId="351"/>
            <ac:graphicFrameMk id="4" creationId="{542A4F3E-EC25-0EBE-162B-120E29859213}"/>
          </ac:graphicFrameMkLst>
        </pc:graphicFrameChg>
        <pc:picChg chg="add mod">
          <ac:chgData name="Müzeyyen DİLEKCİ" userId="2ea82f77e9ecc170" providerId="LiveId" clId="{26F24917-7521-4282-B45C-444664BC2D83}" dt="2023-01-30T23:00:55.580" v="30383" actId="1076"/>
          <ac:picMkLst>
            <pc:docMk/>
            <pc:sldMk cId="2269200734" sldId="351"/>
            <ac:picMk id="5" creationId="{042B2C81-1084-B888-2225-63FC4CBD8D06}"/>
          </ac:picMkLst>
        </pc:picChg>
        <pc:picChg chg="add mod">
          <ac:chgData name="Müzeyyen DİLEKCİ" userId="2ea82f77e9ecc170" providerId="LiveId" clId="{26F24917-7521-4282-B45C-444664BC2D83}" dt="2023-01-29T16:34:33.249" v="23296" actId="14100"/>
          <ac:picMkLst>
            <pc:docMk/>
            <pc:sldMk cId="2269200734" sldId="351"/>
            <ac:picMk id="6" creationId="{A6E4B909-50B6-5792-7F52-A5E7194904BB}"/>
          </ac:picMkLst>
        </pc:picChg>
      </pc:sldChg>
      <pc:sldChg chg="addSp delSp modSp new mod modNotesTx">
        <pc:chgData name="Müzeyyen DİLEKCİ" userId="2ea82f77e9ecc170" providerId="LiveId" clId="{26F24917-7521-4282-B45C-444664BC2D83}" dt="2023-01-31T07:52:15.701" v="32148" actId="20577"/>
        <pc:sldMkLst>
          <pc:docMk/>
          <pc:sldMk cId="3502654751" sldId="352"/>
        </pc:sldMkLst>
        <pc:spChg chg="mod">
          <ac:chgData name="Müzeyyen DİLEKCİ" userId="2ea82f77e9ecc170" providerId="LiveId" clId="{26F24917-7521-4282-B45C-444664BC2D83}" dt="2023-01-30T11:09:04.921" v="27771" actId="26606"/>
          <ac:spMkLst>
            <pc:docMk/>
            <pc:sldMk cId="3502654751" sldId="352"/>
            <ac:spMk id="2" creationId="{9BE83EBA-7669-59E5-E75B-888BF41C4C41}"/>
          </ac:spMkLst>
        </pc:spChg>
        <pc:spChg chg="mod">
          <ac:chgData name="Müzeyyen DİLEKCİ" userId="2ea82f77e9ecc170" providerId="LiveId" clId="{26F24917-7521-4282-B45C-444664BC2D83}" dt="2023-01-31T07:52:15.701" v="32148" actId="20577"/>
          <ac:spMkLst>
            <pc:docMk/>
            <pc:sldMk cId="3502654751" sldId="352"/>
            <ac:spMk id="3" creationId="{D3FDE729-010D-13ED-7433-67CC13BD504E}"/>
          </ac:spMkLst>
        </pc:spChg>
        <pc:spChg chg="del">
          <ac:chgData name="Müzeyyen DİLEKCİ" userId="2ea82f77e9ecc170" providerId="LiveId" clId="{26F24917-7521-4282-B45C-444664BC2D83}" dt="2023-01-30T11:09:04.921" v="27771" actId="26606"/>
          <ac:spMkLst>
            <pc:docMk/>
            <pc:sldMk cId="3502654751" sldId="352"/>
            <ac:spMk id="9" creationId="{2C61293E-6EBE-43EF-A52C-9BEBFD7679D4}"/>
          </ac:spMkLst>
        </pc:spChg>
        <pc:spChg chg="del">
          <ac:chgData name="Müzeyyen DİLEKCİ" userId="2ea82f77e9ecc170" providerId="LiveId" clId="{26F24917-7521-4282-B45C-444664BC2D83}" dt="2023-01-30T11:09:04.921" v="27771" actId="26606"/>
          <ac:spMkLst>
            <pc:docMk/>
            <pc:sldMk cId="3502654751" sldId="352"/>
            <ac:spMk id="11" creationId="{21540236-BFD5-4A9D-8840-4703E7F76825}"/>
          </ac:spMkLst>
        </pc:spChg>
        <pc:spChg chg="add">
          <ac:chgData name="Müzeyyen DİLEKCİ" userId="2ea82f77e9ecc170" providerId="LiveId" clId="{26F24917-7521-4282-B45C-444664BC2D83}" dt="2023-01-30T11:09:04.921" v="27771" actId="26606"/>
          <ac:spMkLst>
            <pc:docMk/>
            <pc:sldMk cId="3502654751" sldId="352"/>
            <ac:spMk id="16" creationId="{45D37F4E-DDB4-456B-97E0-9937730A039F}"/>
          </ac:spMkLst>
        </pc:spChg>
        <pc:spChg chg="add">
          <ac:chgData name="Müzeyyen DİLEKCİ" userId="2ea82f77e9ecc170" providerId="LiveId" clId="{26F24917-7521-4282-B45C-444664BC2D83}" dt="2023-01-30T11:09:04.921" v="27771" actId="26606"/>
          <ac:spMkLst>
            <pc:docMk/>
            <pc:sldMk cId="3502654751" sldId="352"/>
            <ac:spMk id="18" creationId="{B2DD41CD-8F47-4F56-AD12-4E2FF7696987}"/>
          </ac:spMkLst>
        </pc:spChg>
        <pc:picChg chg="add mod">
          <ac:chgData name="Müzeyyen DİLEKCİ" userId="2ea82f77e9ecc170" providerId="LiveId" clId="{26F24917-7521-4282-B45C-444664BC2D83}" dt="2023-01-30T11:09:11.603" v="27773" actId="1076"/>
          <ac:picMkLst>
            <pc:docMk/>
            <pc:sldMk cId="3502654751" sldId="352"/>
            <ac:picMk id="4" creationId="{7C591E91-98DD-924B-1427-AEF585563DD7}"/>
          </ac:picMkLst>
        </pc:picChg>
      </pc:sldChg>
      <pc:sldChg chg="addSp delSp modSp new mod">
        <pc:chgData name="Müzeyyen DİLEKCİ" userId="2ea82f77e9ecc170" providerId="LiveId" clId="{26F24917-7521-4282-B45C-444664BC2D83}" dt="2023-01-30T23:07:19.340" v="30498" actId="14100"/>
        <pc:sldMkLst>
          <pc:docMk/>
          <pc:sldMk cId="190425684" sldId="353"/>
        </pc:sldMkLst>
        <pc:spChg chg="mod">
          <ac:chgData name="Müzeyyen DİLEKCİ" userId="2ea82f77e9ecc170" providerId="LiveId" clId="{26F24917-7521-4282-B45C-444664BC2D83}" dt="2023-01-30T11:13:19.062" v="27774" actId="122"/>
          <ac:spMkLst>
            <pc:docMk/>
            <pc:sldMk cId="190425684" sldId="353"/>
            <ac:spMk id="2" creationId="{7F0F94A3-5A5A-7C4B-B657-CD3704957003}"/>
          </ac:spMkLst>
        </pc:spChg>
        <pc:spChg chg="mod">
          <ac:chgData name="Müzeyyen DİLEKCİ" userId="2ea82f77e9ecc170" providerId="LiveId" clId="{26F24917-7521-4282-B45C-444664BC2D83}" dt="2023-01-30T11:19:02.123" v="27796" actId="21"/>
          <ac:spMkLst>
            <pc:docMk/>
            <pc:sldMk cId="190425684" sldId="353"/>
            <ac:spMk id="3" creationId="{5E015014-DDCF-765D-79C5-18FD3B343AE3}"/>
          </ac:spMkLst>
        </pc:spChg>
        <pc:spChg chg="add mod">
          <ac:chgData name="Müzeyyen DİLEKCİ" userId="2ea82f77e9ecc170" providerId="LiveId" clId="{26F24917-7521-4282-B45C-444664BC2D83}" dt="2023-01-30T23:07:16.733" v="30497" actId="1076"/>
          <ac:spMkLst>
            <pc:docMk/>
            <pc:sldMk cId="190425684" sldId="353"/>
            <ac:spMk id="5" creationId="{D245C307-46A2-5679-2902-218EDC4F62D7}"/>
          </ac:spMkLst>
        </pc:spChg>
        <pc:spChg chg="add mod">
          <ac:chgData name="Müzeyyen DİLEKCİ" userId="2ea82f77e9ecc170" providerId="LiveId" clId="{26F24917-7521-4282-B45C-444664BC2D83}" dt="2023-01-30T23:06:32.021" v="30485" actId="1076"/>
          <ac:spMkLst>
            <pc:docMk/>
            <pc:sldMk cId="190425684" sldId="353"/>
            <ac:spMk id="7" creationId="{A0D60116-AC4B-FD33-DA51-E9141AB7352A}"/>
          </ac:spMkLst>
        </pc:spChg>
        <pc:picChg chg="add mod">
          <ac:chgData name="Müzeyyen DİLEKCİ" userId="2ea82f77e9ecc170" providerId="LiveId" clId="{26F24917-7521-4282-B45C-444664BC2D83}" dt="2023-01-30T23:07:00.965" v="30495" actId="1076"/>
          <ac:picMkLst>
            <pc:docMk/>
            <pc:sldMk cId="190425684" sldId="353"/>
            <ac:picMk id="1026" creationId="{45A8C66C-9D99-656A-8BBD-7282763AAF52}"/>
          </ac:picMkLst>
        </pc:picChg>
        <pc:picChg chg="add del mod">
          <ac:chgData name="Müzeyyen DİLEKCİ" userId="2ea82f77e9ecc170" providerId="LiveId" clId="{26F24917-7521-4282-B45C-444664BC2D83}" dt="2023-01-30T11:15:01.497" v="27780"/>
          <ac:picMkLst>
            <pc:docMk/>
            <pc:sldMk cId="190425684" sldId="353"/>
            <ac:picMk id="1028" creationId="{B5189E62-ED87-9BEB-C03F-E5C2544EE5C5}"/>
          </ac:picMkLst>
        </pc:picChg>
        <pc:picChg chg="add mod">
          <ac:chgData name="Müzeyyen DİLEKCİ" userId="2ea82f77e9ecc170" providerId="LiveId" clId="{26F24917-7521-4282-B45C-444664BC2D83}" dt="2023-01-30T23:07:19.340" v="30498" actId="14100"/>
          <ac:picMkLst>
            <pc:docMk/>
            <pc:sldMk cId="190425684" sldId="353"/>
            <ac:picMk id="1030" creationId="{8AF47D2A-E829-F2DD-81F3-192850875B03}"/>
          </ac:picMkLst>
        </pc:picChg>
      </pc:sldChg>
      <pc:sldChg chg="modSp new del mod">
        <pc:chgData name="Müzeyyen DİLEKCİ" userId="2ea82f77e9ecc170" providerId="LiveId" clId="{26F24917-7521-4282-B45C-444664BC2D83}" dt="2023-01-25T14:57:50.123" v="14764" actId="2696"/>
        <pc:sldMkLst>
          <pc:docMk/>
          <pc:sldMk cId="3073721041" sldId="353"/>
        </pc:sldMkLst>
        <pc:spChg chg="mod">
          <ac:chgData name="Müzeyyen DİLEKCİ" userId="2ea82f77e9ecc170" providerId="LiveId" clId="{26F24917-7521-4282-B45C-444664BC2D83}" dt="2023-01-25T14:57:06.347" v="14716" actId="20577"/>
          <ac:spMkLst>
            <pc:docMk/>
            <pc:sldMk cId="3073721041" sldId="353"/>
            <ac:spMk id="2" creationId="{11ADE54C-B976-5399-7D65-4B29AC5A878B}"/>
          </ac:spMkLst>
        </pc:spChg>
        <pc:spChg chg="mod">
          <ac:chgData name="Müzeyyen DİLEKCİ" userId="2ea82f77e9ecc170" providerId="LiveId" clId="{26F24917-7521-4282-B45C-444664BC2D83}" dt="2023-01-25T14:57:24.276" v="14763" actId="20577"/>
          <ac:spMkLst>
            <pc:docMk/>
            <pc:sldMk cId="3073721041" sldId="353"/>
            <ac:spMk id="3" creationId="{1F745E9A-0FC4-345D-9620-518746722B65}"/>
          </ac:spMkLst>
        </pc:spChg>
      </pc:sldChg>
      <pc:sldChg chg="modSp new mod">
        <pc:chgData name="Müzeyyen DİLEKCİ" userId="2ea82f77e9ecc170" providerId="LiveId" clId="{26F24917-7521-4282-B45C-444664BC2D83}" dt="2023-01-30T11:25:01.185" v="27879" actId="20577"/>
        <pc:sldMkLst>
          <pc:docMk/>
          <pc:sldMk cId="3040038606" sldId="354"/>
        </pc:sldMkLst>
        <pc:spChg chg="mod">
          <ac:chgData name="Müzeyyen DİLEKCİ" userId="2ea82f77e9ecc170" providerId="LiveId" clId="{26F24917-7521-4282-B45C-444664BC2D83}" dt="2023-01-25T16:37:26.023" v="15018" actId="20577"/>
          <ac:spMkLst>
            <pc:docMk/>
            <pc:sldMk cId="3040038606" sldId="354"/>
            <ac:spMk id="2" creationId="{3DB79248-72DE-4539-5698-F72BF78C881D}"/>
          </ac:spMkLst>
        </pc:spChg>
        <pc:spChg chg="mod">
          <ac:chgData name="Müzeyyen DİLEKCİ" userId="2ea82f77e9ecc170" providerId="LiveId" clId="{26F24917-7521-4282-B45C-444664BC2D83}" dt="2023-01-30T11:25:01.185" v="27879" actId="20577"/>
          <ac:spMkLst>
            <pc:docMk/>
            <pc:sldMk cId="3040038606" sldId="354"/>
            <ac:spMk id="3" creationId="{FBAAD2B5-7D3F-0DD8-B63B-395BD086A518}"/>
          </ac:spMkLst>
        </pc:spChg>
        <pc:picChg chg="mod">
          <ac:chgData name="Müzeyyen DİLEKCİ" userId="2ea82f77e9ecc170" providerId="LiveId" clId="{26F24917-7521-4282-B45C-444664BC2D83}" dt="2023-01-30T11:24:58.106" v="27877" actId="1076"/>
          <ac:picMkLst>
            <pc:docMk/>
            <pc:sldMk cId="3040038606" sldId="354"/>
            <ac:picMk id="12292" creationId="{7BF72636-2428-8BD1-91A9-DB8AC03067FD}"/>
          </ac:picMkLst>
        </pc:picChg>
      </pc:sldChg>
      <pc:sldChg chg="modSp new mod">
        <pc:chgData name="Müzeyyen DİLEKCİ" userId="2ea82f77e9ecc170" providerId="LiveId" clId="{26F24917-7521-4282-B45C-444664BC2D83}" dt="2023-01-31T07:53:55.700" v="32162" actId="20577"/>
        <pc:sldMkLst>
          <pc:docMk/>
          <pc:sldMk cId="3787094030" sldId="355"/>
        </pc:sldMkLst>
        <pc:spChg chg="mod">
          <ac:chgData name="Müzeyyen DİLEKCİ" userId="2ea82f77e9ecc170" providerId="LiveId" clId="{26F24917-7521-4282-B45C-444664BC2D83}" dt="2023-01-25T16:41:57.797" v="15163" actId="20577"/>
          <ac:spMkLst>
            <pc:docMk/>
            <pc:sldMk cId="3787094030" sldId="355"/>
            <ac:spMk id="2" creationId="{5B2AA6B0-C298-7782-C036-569BB2383E49}"/>
          </ac:spMkLst>
        </pc:spChg>
        <pc:spChg chg="mod">
          <ac:chgData name="Müzeyyen DİLEKCİ" userId="2ea82f77e9ecc170" providerId="LiveId" clId="{26F24917-7521-4282-B45C-444664BC2D83}" dt="2023-01-25T16:44:52.602" v="15381" actId="20577"/>
          <ac:spMkLst>
            <pc:docMk/>
            <pc:sldMk cId="3787094030" sldId="355"/>
            <ac:spMk id="3" creationId="{0F9121B1-A117-3622-0C30-D8C631D91FDC}"/>
          </ac:spMkLst>
        </pc:spChg>
        <pc:spChg chg="mod">
          <ac:chgData name="Müzeyyen DİLEKCİ" userId="2ea82f77e9ecc170" providerId="LiveId" clId="{26F24917-7521-4282-B45C-444664BC2D83}" dt="2023-01-31T07:53:55.700" v="32162" actId="20577"/>
          <ac:spMkLst>
            <pc:docMk/>
            <pc:sldMk cId="3787094030" sldId="355"/>
            <ac:spMk id="17" creationId="{0F9121B1-A117-3622-0C30-D8C631D91FDC}"/>
          </ac:spMkLst>
        </pc:spChg>
      </pc:sldChg>
      <pc:sldChg chg="addSp delSp modSp new mod setBg modNotesTx">
        <pc:chgData name="Müzeyyen DİLEKCİ" userId="2ea82f77e9ecc170" providerId="LiveId" clId="{26F24917-7521-4282-B45C-444664BC2D83}" dt="2023-01-30T23:45:42.762" v="31569" actId="1076"/>
        <pc:sldMkLst>
          <pc:docMk/>
          <pc:sldMk cId="3753764213" sldId="356"/>
        </pc:sldMkLst>
        <pc:spChg chg="mod">
          <ac:chgData name="Müzeyyen DİLEKCİ" userId="2ea82f77e9ecc170" providerId="LiveId" clId="{26F24917-7521-4282-B45C-444664BC2D83}" dt="2023-01-29T17:02:28.072" v="24883" actId="255"/>
          <ac:spMkLst>
            <pc:docMk/>
            <pc:sldMk cId="3753764213" sldId="356"/>
            <ac:spMk id="2" creationId="{8B7CBAFE-3FC5-3878-D8EB-9B6D3F3DE3C6}"/>
          </ac:spMkLst>
        </pc:spChg>
        <pc:spChg chg="del">
          <ac:chgData name="Müzeyyen DİLEKCİ" userId="2ea82f77e9ecc170" providerId="LiveId" clId="{26F24917-7521-4282-B45C-444664BC2D83}" dt="2023-01-25T16:51:26.303" v="15389" actId="3680"/>
          <ac:spMkLst>
            <pc:docMk/>
            <pc:sldMk cId="3753764213" sldId="356"/>
            <ac:spMk id="3" creationId="{EA9969FA-99A9-FEE8-C9FD-29E74D9B2C20}"/>
          </ac:spMkLst>
        </pc:spChg>
        <pc:spChg chg="add mod">
          <ac:chgData name="Müzeyyen DİLEKCİ" userId="2ea82f77e9ecc170" providerId="LiveId" clId="{26F24917-7521-4282-B45C-444664BC2D83}" dt="2023-01-30T23:45:42.762" v="31569" actId="1076"/>
          <ac:spMkLst>
            <pc:docMk/>
            <pc:sldMk cId="3753764213" sldId="356"/>
            <ac:spMk id="6" creationId="{16BCFBCC-BA84-BEC2-F6B6-1AFD95569B02}"/>
          </ac:spMkLst>
        </pc:spChg>
        <pc:spChg chg="add">
          <ac:chgData name="Müzeyyen DİLEKCİ" userId="2ea82f77e9ecc170" providerId="LiveId" clId="{26F24917-7521-4282-B45C-444664BC2D83}" dt="2023-01-29T17:02:09.178" v="24879" actId="26606"/>
          <ac:spMkLst>
            <pc:docMk/>
            <pc:sldMk cId="3753764213" sldId="356"/>
            <ac:spMk id="11" creationId="{1A95671B-3CC6-4792-9114-B74FAEA224E6}"/>
          </ac:spMkLst>
        </pc:spChg>
        <pc:graphicFrameChg chg="add mod ord modGraphic">
          <ac:chgData name="Müzeyyen DİLEKCİ" userId="2ea82f77e9ecc170" providerId="LiveId" clId="{26F24917-7521-4282-B45C-444664BC2D83}" dt="2023-01-29T17:04:58.697" v="25017" actId="20577"/>
          <ac:graphicFrameMkLst>
            <pc:docMk/>
            <pc:sldMk cId="3753764213" sldId="356"/>
            <ac:graphicFrameMk id="4" creationId="{318196BC-2A0D-13E1-A914-E06A3D3C3B56}"/>
          </ac:graphicFrameMkLst>
        </pc:graphicFrameChg>
      </pc:sldChg>
      <pc:sldChg chg="addSp delSp modSp mod modNotesTx">
        <pc:chgData name="Müzeyyen DİLEKCİ" userId="2ea82f77e9ecc170" providerId="LiveId" clId="{26F24917-7521-4282-B45C-444664BC2D83}" dt="2023-01-31T08:06:04.401" v="32334" actId="122"/>
        <pc:sldMkLst>
          <pc:docMk/>
          <pc:sldMk cId="2643052317" sldId="357"/>
        </pc:sldMkLst>
        <pc:spChg chg="mod">
          <ac:chgData name="Müzeyyen DİLEKCİ" userId="2ea82f77e9ecc170" providerId="LiveId" clId="{26F24917-7521-4282-B45C-444664BC2D83}" dt="2023-01-31T08:06:04.401" v="32334" actId="122"/>
          <ac:spMkLst>
            <pc:docMk/>
            <pc:sldMk cId="2643052317" sldId="357"/>
            <ac:spMk id="2" creationId="{CE3C6884-62BF-9AB1-8956-5724C6021ABC}"/>
          </ac:spMkLst>
        </pc:spChg>
        <pc:spChg chg="mod">
          <ac:chgData name="Müzeyyen DİLEKCİ" userId="2ea82f77e9ecc170" providerId="LiveId" clId="{26F24917-7521-4282-B45C-444664BC2D83}" dt="2023-01-31T08:05:57.358" v="32333" actId="20577"/>
          <ac:spMkLst>
            <pc:docMk/>
            <pc:sldMk cId="2643052317" sldId="357"/>
            <ac:spMk id="3" creationId="{50901770-2318-2905-C03E-BF492D56D6EF}"/>
          </ac:spMkLst>
        </pc:spChg>
        <pc:spChg chg="del">
          <ac:chgData name="Müzeyyen DİLEKCİ" userId="2ea82f77e9ecc170" providerId="LiveId" clId="{26F24917-7521-4282-B45C-444664BC2D83}" dt="2023-01-29T10:15:00.888" v="17477" actId="26606"/>
          <ac:spMkLst>
            <pc:docMk/>
            <pc:sldMk cId="2643052317" sldId="357"/>
            <ac:spMk id="8" creationId="{100EDD19-6802-4EC3-95CE-CFFAB042CFD6}"/>
          </ac:spMkLst>
        </pc:spChg>
        <pc:spChg chg="del">
          <ac:chgData name="Müzeyyen DİLEKCİ" userId="2ea82f77e9ecc170" providerId="LiveId" clId="{26F24917-7521-4282-B45C-444664BC2D83}" dt="2023-01-29T10:15:00.888" v="17477" actId="26606"/>
          <ac:spMkLst>
            <pc:docMk/>
            <pc:sldMk cId="2643052317" sldId="357"/>
            <ac:spMk id="10" creationId="{DB17E863-922E-4C26-BD64-E8FD41D28661}"/>
          </ac:spMkLst>
        </pc:spChg>
        <pc:spChg chg="add">
          <ac:chgData name="Müzeyyen DİLEKCİ" userId="2ea82f77e9ecc170" providerId="LiveId" clId="{26F24917-7521-4282-B45C-444664BC2D83}" dt="2023-01-29T10:15:00.888" v="17477" actId="26606"/>
          <ac:spMkLst>
            <pc:docMk/>
            <pc:sldMk cId="2643052317" sldId="357"/>
            <ac:spMk id="15" creationId="{45D37F4E-DDB4-456B-97E0-9937730A039F}"/>
          </ac:spMkLst>
        </pc:spChg>
        <pc:spChg chg="add">
          <ac:chgData name="Müzeyyen DİLEKCİ" userId="2ea82f77e9ecc170" providerId="LiveId" clId="{26F24917-7521-4282-B45C-444664BC2D83}" dt="2023-01-29T10:15:00.888" v="17477" actId="26606"/>
          <ac:spMkLst>
            <pc:docMk/>
            <pc:sldMk cId="2643052317" sldId="357"/>
            <ac:spMk id="17" creationId="{B2DD41CD-8F47-4F56-AD12-4E2FF7696987}"/>
          </ac:spMkLst>
        </pc:spChg>
        <pc:picChg chg="add mod">
          <ac:chgData name="Müzeyyen DİLEKCİ" userId="2ea82f77e9ecc170" providerId="LiveId" clId="{26F24917-7521-4282-B45C-444664BC2D83}" dt="2023-01-29T10:15:00.888" v="17477" actId="26606"/>
          <ac:picMkLst>
            <pc:docMk/>
            <pc:sldMk cId="2643052317" sldId="357"/>
            <ac:picMk id="5" creationId="{D108B41E-6B2D-A927-5EA9-D00F848191EA}"/>
          </ac:picMkLst>
        </pc:picChg>
      </pc:sldChg>
      <pc:sldChg chg="addSp delSp modSp mod setBg">
        <pc:chgData name="Müzeyyen DİLEKCİ" userId="2ea82f77e9ecc170" providerId="LiveId" clId="{26F24917-7521-4282-B45C-444664BC2D83}" dt="2023-01-30T10:52:21.510" v="27491" actId="20577"/>
        <pc:sldMkLst>
          <pc:docMk/>
          <pc:sldMk cId="3219894967" sldId="358"/>
        </pc:sldMkLst>
        <pc:spChg chg="mod">
          <ac:chgData name="Müzeyyen DİLEKCİ" userId="2ea82f77e9ecc170" providerId="LiveId" clId="{26F24917-7521-4282-B45C-444664BC2D83}" dt="2023-01-30T10:52:21.510" v="27491" actId="20577"/>
          <ac:spMkLst>
            <pc:docMk/>
            <pc:sldMk cId="3219894967" sldId="358"/>
            <ac:spMk id="2" creationId="{9E8E60F9-5A1A-ED55-38A5-B1F0502F775B}"/>
          </ac:spMkLst>
        </pc:spChg>
        <pc:spChg chg="mod">
          <ac:chgData name="Müzeyyen DİLEKCİ" userId="2ea82f77e9ecc170" providerId="LiveId" clId="{26F24917-7521-4282-B45C-444664BC2D83}" dt="2023-01-30T10:46:11.757" v="27399" actId="26606"/>
          <ac:spMkLst>
            <pc:docMk/>
            <pc:sldMk cId="3219894967" sldId="358"/>
            <ac:spMk id="3" creationId="{8EF86016-7AFA-623D-9DD3-F70D5FAF8CBC}"/>
          </ac:spMkLst>
        </pc:spChg>
        <pc:spChg chg="add del">
          <ac:chgData name="Müzeyyen DİLEKCİ" userId="2ea82f77e9ecc170" providerId="LiveId" clId="{26F24917-7521-4282-B45C-444664BC2D83}" dt="2023-01-30T10:46:11.696" v="27398" actId="26606"/>
          <ac:spMkLst>
            <pc:docMk/>
            <pc:sldMk cId="3219894967" sldId="358"/>
            <ac:spMk id="4103" creationId="{04812C46-200A-4DEB-A05E-3ED6C68C2387}"/>
          </ac:spMkLst>
        </pc:spChg>
        <pc:spChg chg="add del">
          <ac:chgData name="Müzeyyen DİLEKCİ" userId="2ea82f77e9ecc170" providerId="LiveId" clId="{26F24917-7521-4282-B45C-444664BC2D83}" dt="2023-01-30T10:46:11.696" v="27398" actId="26606"/>
          <ac:spMkLst>
            <pc:docMk/>
            <pc:sldMk cId="3219894967" sldId="358"/>
            <ac:spMk id="4105" creationId="{D1EA859B-E555-4109-94F3-6700E046E008}"/>
          </ac:spMkLst>
        </pc:spChg>
        <pc:spChg chg="add">
          <ac:chgData name="Müzeyyen DİLEKCİ" userId="2ea82f77e9ecc170" providerId="LiveId" clId="{26F24917-7521-4282-B45C-444664BC2D83}" dt="2023-01-30T10:46:11.757" v="27399" actId="26606"/>
          <ac:spMkLst>
            <pc:docMk/>
            <pc:sldMk cId="3219894967" sldId="358"/>
            <ac:spMk id="4107" creationId="{2B97F24A-32CE-4C1C-A50D-3016B394DCFB}"/>
          </ac:spMkLst>
        </pc:spChg>
        <pc:spChg chg="add">
          <ac:chgData name="Müzeyyen DİLEKCİ" userId="2ea82f77e9ecc170" providerId="LiveId" clId="{26F24917-7521-4282-B45C-444664BC2D83}" dt="2023-01-30T10:46:11.757" v="27399" actId="26606"/>
          <ac:spMkLst>
            <pc:docMk/>
            <pc:sldMk cId="3219894967" sldId="358"/>
            <ac:spMk id="4108" creationId="{CD8B4F24-440B-49E9-B85D-733523DC064B}"/>
          </ac:spMkLst>
        </pc:spChg>
        <pc:picChg chg="mod ord">
          <ac:chgData name="Müzeyyen DİLEKCİ" userId="2ea82f77e9ecc170" providerId="LiveId" clId="{26F24917-7521-4282-B45C-444664BC2D83}" dt="2023-01-30T10:46:11.757" v="27399" actId="26606"/>
          <ac:picMkLst>
            <pc:docMk/>
            <pc:sldMk cId="3219894967" sldId="358"/>
            <ac:picMk id="4098" creationId="{D5F25BC4-630F-2B9D-1A8D-CF51F67C9F1C}"/>
          </ac:picMkLst>
        </pc:picChg>
      </pc:sldChg>
      <pc:sldChg chg="addSp delSp modSp mod setBg modNotesTx">
        <pc:chgData name="Müzeyyen DİLEKCİ" userId="2ea82f77e9ecc170" providerId="LiveId" clId="{26F24917-7521-4282-B45C-444664BC2D83}" dt="2023-01-31T07:52:34.819" v="32149"/>
        <pc:sldMkLst>
          <pc:docMk/>
          <pc:sldMk cId="1334820822" sldId="359"/>
        </pc:sldMkLst>
        <pc:spChg chg="mod">
          <ac:chgData name="Müzeyyen DİLEKCİ" userId="2ea82f77e9ecc170" providerId="LiveId" clId="{26F24917-7521-4282-B45C-444664BC2D83}" dt="2023-01-30T11:17:48.834" v="27791" actId="26606"/>
          <ac:spMkLst>
            <pc:docMk/>
            <pc:sldMk cId="1334820822" sldId="359"/>
            <ac:spMk id="2" creationId="{E86CB84C-82E7-B22C-0BEF-96C4732135AF}"/>
          </ac:spMkLst>
        </pc:spChg>
        <pc:spChg chg="mod">
          <ac:chgData name="Müzeyyen DİLEKCİ" userId="2ea82f77e9ecc170" providerId="LiveId" clId="{26F24917-7521-4282-B45C-444664BC2D83}" dt="2023-01-30T11:17:48.834" v="27791" actId="26606"/>
          <ac:spMkLst>
            <pc:docMk/>
            <pc:sldMk cId="1334820822" sldId="359"/>
            <ac:spMk id="3" creationId="{17AFE4A9-459F-97AF-350F-1B4DD9FAC24F}"/>
          </ac:spMkLst>
        </pc:spChg>
        <pc:spChg chg="add del">
          <ac:chgData name="Müzeyyen DİLEKCİ" userId="2ea82f77e9ecc170" providerId="LiveId" clId="{26F24917-7521-4282-B45C-444664BC2D83}" dt="2023-01-30T11:17:48.834" v="27791" actId="26606"/>
          <ac:spMkLst>
            <pc:docMk/>
            <pc:sldMk cId="1334820822" sldId="359"/>
            <ac:spMk id="12" creationId="{26CAED0A-2A45-4C9C-BCDD-21A8A092C5F3}"/>
          </ac:spMkLst>
        </pc:spChg>
        <pc:spChg chg="add del">
          <ac:chgData name="Müzeyyen DİLEKCİ" userId="2ea82f77e9ecc170" providerId="LiveId" clId="{26F24917-7521-4282-B45C-444664BC2D83}" dt="2023-01-30T11:17:48.834" v="27791" actId="26606"/>
          <ac:spMkLst>
            <pc:docMk/>
            <pc:sldMk cId="1334820822" sldId="359"/>
            <ac:spMk id="14" creationId="{3A9A4357-BD1D-4622-A4FE-766E6AB8DE84}"/>
          </ac:spMkLst>
        </pc:spChg>
        <pc:spChg chg="add del">
          <ac:chgData name="Müzeyyen DİLEKCİ" userId="2ea82f77e9ecc170" providerId="LiveId" clId="{26F24917-7521-4282-B45C-444664BC2D83}" dt="2023-01-30T11:17:48.834" v="27791" actId="26606"/>
          <ac:spMkLst>
            <pc:docMk/>
            <pc:sldMk cId="1334820822" sldId="359"/>
            <ac:spMk id="16" creationId="{E659831F-0D9A-4C63-9EBB-8435B85A440F}"/>
          </ac:spMkLst>
        </pc:spChg>
        <pc:spChg chg="add del">
          <ac:chgData name="Müzeyyen DİLEKCİ" userId="2ea82f77e9ecc170" providerId="LiveId" clId="{26F24917-7521-4282-B45C-444664BC2D83}" dt="2023-01-30T11:17:48.834" v="27791" actId="26606"/>
          <ac:spMkLst>
            <pc:docMk/>
            <pc:sldMk cId="1334820822" sldId="359"/>
            <ac:spMk id="18" creationId="{E6995CE5-F890-4ABA-82A2-26507CE8D2A3}"/>
          </ac:spMkLst>
        </pc:spChg>
        <pc:spChg chg="add">
          <ac:chgData name="Müzeyyen DİLEKCİ" userId="2ea82f77e9ecc170" providerId="LiveId" clId="{26F24917-7521-4282-B45C-444664BC2D83}" dt="2023-01-30T11:17:48.834" v="27791" actId="26606"/>
          <ac:spMkLst>
            <pc:docMk/>
            <pc:sldMk cId="1334820822" sldId="359"/>
            <ac:spMk id="23" creationId="{020C988C-FAAD-4B22-8BA7-6B5DEFD8D167}"/>
          </ac:spMkLst>
        </pc:spChg>
        <pc:spChg chg="add">
          <ac:chgData name="Müzeyyen DİLEKCİ" userId="2ea82f77e9ecc170" providerId="LiveId" clId="{26F24917-7521-4282-B45C-444664BC2D83}" dt="2023-01-30T11:17:48.834" v="27791" actId="26606"/>
          <ac:spMkLst>
            <pc:docMk/>
            <pc:sldMk cId="1334820822" sldId="359"/>
            <ac:spMk id="25" creationId="{A7B99495-F43F-4D80-A44F-2CB4764EB90B}"/>
          </ac:spMkLst>
        </pc:spChg>
        <pc:spChg chg="add">
          <ac:chgData name="Müzeyyen DİLEKCİ" userId="2ea82f77e9ecc170" providerId="LiveId" clId="{26F24917-7521-4282-B45C-444664BC2D83}" dt="2023-01-30T11:17:48.834" v="27791" actId="26606"/>
          <ac:spMkLst>
            <pc:docMk/>
            <pc:sldMk cId="1334820822" sldId="359"/>
            <ac:spMk id="27" creationId="{70BEB1E7-2F88-40BC-B73D-42E5B6F80BFC}"/>
          </ac:spMkLst>
        </pc:spChg>
        <pc:picChg chg="add mod">
          <ac:chgData name="Müzeyyen DİLEKCİ" userId="2ea82f77e9ecc170" providerId="LiveId" clId="{26F24917-7521-4282-B45C-444664BC2D83}" dt="2023-01-30T11:17:48.834" v="27791" actId="26606"/>
          <ac:picMkLst>
            <pc:docMk/>
            <pc:sldMk cId="1334820822" sldId="359"/>
            <ac:picMk id="5" creationId="{F469D914-475A-8E4A-3B4A-21BADD090218}"/>
          </ac:picMkLst>
        </pc:picChg>
        <pc:picChg chg="add mod">
          <ac:chgData name="Müzeyyen DİLEKCİ" userId="2ea82f77e9ecc170" providerId="LiveId" clId="{26F24917-7521-4282-B45C-444664BC2D83}" dt="2023-01-30T11:17:48.834" v="27791" actId="26606"/>
          <ac:picMkLst>
            <pc:docMk/>
            <pc:sldMk cId="1334820822" sldId="359"/>
            <ac:picMk id="7" creationId="{88C543E7-BA5B-9CC8-30CD-3F090F44C140}"/>
          </ac:picMkLst>
        </pc:picChg>
      </pc:sldChg>
      <pc:sldChg chg="delSp modSp mod">
        <pc:chgData name="Müzeyyen DİLEKCİ" userId="2ea82f77e9ecc170" providerId="LiveId" clId="{26F24917-7521-4282-B45C-444664BC2D83}" dt="2023-01-30T23:49:51.841" v="31595" actId="1076"/>
        <pc:sldMkLst>
          <pc:docMk/>
          <pc:sldMk cId="1813762601" sldId="360"/>
        </pc:sldMkLst>
        <pc:spChg chg="mod">
          <ac:chgData name="Müzeyyen DİLEKCİ" userId="2ea82f77e9ecc170" providerId="LiveId" clId="{26F24917-7521-4282-B45C-444664BC2D83}" dt="2023-01-30T23:49:51.841" v="31595" actId="1076"/>
          <ac:spMkLst>
            <pc:docMk/>
            <pc:sldMk cId="1813762601" sldId="360"/>
            <ac:spMk id="2" creationId="{6BF7E856-8859-3428-0325-4DDFD2E0EA3A}"/>
          </ac:spMkLst>
        </pc:spChg>
        <pc:spChg chg="mod">
          <ac:chgData name="Müzeyyen DİLEKCİ" userId="2ea82f77e9ecc170" providerId="LiveId" clId="{26F24917-7521-4282-B45C-444664BC2D83}" dt="2023-01-30T23:49:41.509" v="31592" actId="20577"/>
          <ac:spMkLst>
            <pc:docMk/>
            <pc:sldMk cId="1813762601" sldId="360"/>
            <ac:spMk id="3" creationId="{48EFC698-3BC1-AAD5-8FDA-4AFF6AA93D33}"/>
          </ac:spMkLst>
        </pc:spChg>
        <pc:picChg chg="del mod">
          <ac:chgData name="Müzeyyen DİLEKCİ" userId="2ea82f77e9ecc170" providerId="LiveId" clId="{26F24917-7521-4282-B45C-444664BC2D83}" dt="2023-01-30T23:49:47.635" v="31594" actId="478"/>
          <ac:picMkLst>
            <pc:docMk/>
            <pc:sldMk cId="1813762601" sldId="360"/>
            <ac:picMk id="17410" creationId="{407F44E0-8773-EB4B-CD65-0970ED379F98}"/>
          </ac:picMkLst>
        </pc:picChg>
      </pc:sldChg>
      <pc:sldChg chg="addSp modSp new del mod">
        <pc:chgData name="Müzeyyen DİLEKCİ" userId="2ea82f77e9ecc170" providerId="LiveId" clId="{26F24917-7521-4282-B45C-444664BC2D83}" dt="2023-01-30T23:05:56.292" v="30481" actId="2696"/>
        <pc:sldMkLst>
          <pc:docMk/>
          <pc:sldMk cId="498453857" sldId="361"/>
        </pc:sldMkLst>
        <pc:spChg chg="add mod">
          <ac:chgData name="Müzeyyen DİLEKCİ" userId="2ea82f77e9ecc170" providerId="LiveId" clId="{26F24917-7521-4282-B45C-444664BC2D83}" dt="2023-01-30T11:07:20.451" v="27751" actId="255"/>
          <ac:spMkLst>
            <pc:docMk/>
            <pc:sldMk cId="498453857" sldId="361"/>
            <ac:spMk id="7" creationId="{274CE43A-8C2B-42A2-FA2D-65A43C446F6D}"/>
          </ac:spMkLst>
        </pc:spChg>
        <pc:picChg chg="add">
          <ac:chgData name="Müzeyyen DİLEKCİ" userId="2ea82f77e9ecc170" providerId="LiveId" clId="{26F24917-7521-4282-B45C-444664BC2D83}" dt="2023-01-28T06:48:56.493" v="16294" actId="22"/>
          <ac:picMkLst>
            <pc:docMk/>
            <pc:sldMk cId="498453857" sldId="361"/>
            <ac:picMk id="5" creationId="{47468938-2777-25AF-1B75-CA4854C7F370}"/>
          </ac:picMkLst>
        </pc:picChg>
      </pc:sldChg>
      <pc:sldChg chg="add del">
        <pc:chgData name="Müzeyyen DİLEKCİ" userId="2ea82f77e9ecc170" providerId="LiveId" clId="{26F24917-7521-4282-B45C-444664BC2D83}" dt="2023-01-30T23:08:57.741" v="30554"/>
        <pc:sldMkLst>
          <pc:docMk/>
          <pc:sldMk cId="1851835340" sldId="361"/>
        </pc:sldMkLst>
      </pc:sldChg>
      <pc:sldChg chg="modSp new mod">
        <pc:chgData name="Müzeyyen DİLEKCİ" userId="2ea82f77e9ecc170" providerId="LiveId" clId="{26F24917-7521-4282-B45C-444664BC2D83}" dt="2023-01-30T23:41:19.062" v="31548" actId="20577"/>
        <pc:sldMkLst>
          <pc:docMk/>
          <pc:sldMk cId="2306016766" sldId="362"/>
        </pc:sldMkLst>
        <pc:spChg chg="mod">
          <ac:chgData name="Müzeyyen DİLEKCİ" userId="2ea82f77e9ecc170" providerId="LiveId" clId="{26F24917-7521-4282-B45C-444664BC2D83}" dt="2023-01-29T17:55:18.258" v="26195" actId="122"/>
          <ac:spMkLst>
            <pc:docMk/>
            <pc:sldMk cId="2306016766" sldId="362"/>
            <ac:spMk id="2" creationId="{554CDCFB-C69C-5B2C-C72A-6FBE708527A0}"/>
          </ac:spMkLst>
        </pc:spChg>
        <pc:spChg chg="mod">
          <ac:chgData name="Müzeyyen DİLEKCİ" userId="2ea82f77e9ecc170" providerId="LiveId" clId="{26F24917-7521-4282-B45C-444664BC2D83}" dt="2023-01-30T23:41:19.062" v="31548" actId="20577"/>
          <ac:spMkLst>
            <pc:docMk/>
            <pc:sldMk cId="2306016766" sldId="362"/>
            <ac:spMk id="3" creationId="{84CD37EE-5EFA-431E-0CD8-5284D61C7F22}"/>
          </ac:spMkLst>
        </pc:spChg>
      </pc:sldChg>
      <pc:sldChg chg="addSp delSp modSp new mod setBg modNotesTx">
        <pc:chgData name="Müzeyyen DİLEKCİ" userId="2ea82f77e9ecc170" providerId="LiveId" clId="{26F24917-7521-4282-B45C-444664BC2D83}" dt="2023-01-31T08:00:25.337" v="32277" actId="1076"/>
        <pc:sldMkLst>
          <pc:docMk/>
          <pc:sldMk cId="611824961" sldId="363"/>
        </pc:sldMkLst>
        <pc:spChg chg="mod">
          <ac:chgData name="Müzeyyen DİLEKCİ" userId="2ea82f77e9ecc170" providerId="LiveId" clId="{26F24917-7521-4282-B45C-444664BC2D83}" dt="2023-01-29T17:43:29.535" v="25642" actId="1076"/>
          <ac:spMkLst>
            <pc:docMk/>
            <pc:sldMk cId="611824961" sldId="363"/>
            <ac:spMk id="2" creationId="{B4A82BDC-6346-BBA3-F0AF-3188F27494B7}"/>
          </ac:spMkLst>
        </pc:spChg>
        <pc:spChg chg="mod">
          <ac:chgData name="Müzeyyen DİLEKCİ" userId="2ea82f77e9ecc170" providerId="LiveId" clId="{26F24917-7521-4282-B45C-444664BC2D83}" dt="2023-01-31T08:00:15.492" v="32274" actId="1076"/>
          <ac:spMkLst>
            <pc:docMk/>
            <pc:sldMk cId="611824961" sldId="363"/>
            <ac:spMk id="3" creationId="{54DA3A24-C186-B1D5-54CD-F886FD57F8EC}"/>
          </ac:spMkLst>
        </pc:spChg>
        <pc:spChg chg="add mod ord">
          <ac:chgData name="Müzeyyen DİLEKCİ" userId="2ea82f77e9ecc170" providerId="LiveId" clId="{26F24917-7521-4282-B45C-444664BC2D83}" dt="2023-01-30T11:44:00.567" v="28026" actId="1076"/>
          <ac:spMkLst>
            <pc:docMk/>
            <pc:sldMk cId="611824961" sldId="363"/>
            <ac:spMk id="7" creationId="{473A9195-6350-E8E2-B002-7198FE2C8C14}"/>
          </ac:spMkLst>
        </pc:spChg>
        <pc:spChg chg="add">
          <ac:chgData name="Müzeyyen DİLEKCİ" userId="2ea82f77e9ecc170" providerId="LiveId" clId="{26F24917-7521-4282-B45C-444664BC2D83}" dt="2023-01-29T17:43:04.502" v="25640" actId="26606"/>
          <ac:spMkLst>
            <pc:docMk/>
            <pc:sldMk cId="611824961" sldId="363"/>
            <ac:spMk id="14" creationId="{2B97F24A-32CE-4C1C-A50D-3016B394DCFB}"/>
          </ac:spMkLst>
        </pc:spChg>
        <pc:spChg chg="add">
          <ac:chgData name="Müzeyyen DİLEKCİ" userId="2ea82f77e9ecc170" providerId="LiveId" clId="{26F24917-7521-4282-B45C-444664BC2D83}" dt="2023-01-29T17:43:04.502" v="25640" actId="26606"/>
          <ac:spMkLst>
            <pc:docMk/>
            <pc:sldMk cId="611824961" sldId="363"/>
            <ac:spMk id="16" creationId="{6357EC4F-235E-4222-A36F-C7878ACE37F2}"/>
          </ac:spMkLst>
        </pc:spChg>
        <pc:picChg chg="add mod">
          <ac:chgData name="Müzeyyen DİLEKCİ" userId="2ea82f77e9ecc170" providerId="LiveId" clId="{26F24917-7521-4282-B45C-444664BC2D83}" dt="2023-01-31T08:00:25.337" v="32277" actId="1076"/>
          <ac:picMkLst>
            <pc:docMk/>
            <pc:sldMk cId="611824961" sldId="363"/>
            <ac:picMk id="4" creationId="{4BD47E04-F868-95C4-A91F-1A4654FF3065}"/>
          </ac:picMkLst>
        </pc:picChg>
        <pc:picChg chg="add del mod">
          <ac:chgData name="Müzeyyen DİLEKCİ" userId="2ea82f77e9ecc170" providerId="LiveId" clId="{26F24917-7521-4282-B45C-444664BC2D83}" dt="2023-01-28T07:17:42.407" v="16403" actId="478"/>
          <ac:picMkLst>
            <pc:docMk/>
            <pc:sldMk cId="611824961" sldId="363"/>
            <ac:picMk id="5" creationId="{2FA55393-B473-917F-6A47-00F3EFFFE9FA}"/>
          </ac:picMkLst>
        </pc:picChg>
        <pc:picChg chg="add mod">
          <ac:chgData name="Müzeyyen DİLEKCİ" userId="2ea82f77e9ecc170" providerId="LiveId" clId="{26F24917-7521-4282-B45C-444664BC2D83}" dt="2023-01-31T08:00:18.512" v="32275" actId="14100"/>
          <ac:picMkLst>
            <pc:docMk/>
            <pc:sldMk cId="611824961" sldId="363"/>
            <ac:picMk id="9" creationId="{91603900-7D6C-82E5-590D-B203C451644F}"/>
          </ac:picMkLst>
        </pc:picChg>
      </pc:sldChg>
      <pc:sldChg chg="addSp modSp new del mod modNotesTx">
        <pc:chgData name="Müzeyyen DİLEKCİ" userId="2ea82f77e9ecc170" providerId="LiveId" clId="{26F24917-7521-4282-B45C-444664BC2D83}" dt="2023-01-29T17:50:23.492" v="25985" actId="2696"/>
        <pc:sldMkLst>
          <pc:docMk/>
          <pc:sldMk cId="3231951241" sldId="364"/>
        </pc:sldMkLst>
        <pc:spChg chg="mod">
          <ac:chgData name="Müzeyyen DİLEKCİ" userId="2ea82f77e9ecc170" providerId="LiveId" clId="{26F24917-7521-4282-B45C-444664BC2D83}" dt="2023-01-28T06:56:16.170" v="16391" actId="20577"/>
          <ac:spMkLst>
            <pc:docMk/>
            <pc:sldMk cId="3231951241" sldId="364"/>
            <ac:spMk id="2" creationId="{BC2FCB71-FD54-544D-D212-8931D679395F}"/>
          </ac:spMkLst>
        </pc:spChg>
        <pc:picChg chg="add mod">
          <ac:chgData name="Müzeyyen DİLEKCİ" userId="2ea82f77e9ecc170" providerId="LiveId" clId="{26F24917-7521-4282-B45C-444664BC2D83}" dt="2023-01-29T17:49:42.473" v="25978" actId="1076"/>
          <ac:picMkLst>
            <pc:docMk/>
            <pc:sldMk cId="3231951241" sldId="364"/>
            <ac:picMk id="5" creationId="{83C1A1EA-DE9C-FB52-CC66-E13A21B75B57}"/>
          </ac:picMkLst>
        </pc:picChg>
      </pc:sldChg>
      <pc:sldChg chg="addSp delSp modSp new del mod modNotesTx">
        <pc:chgData name="Müzeyyen DİLEKCİ" userId="2ea82f77e9ecc170" providerId="LiveId" clId="{26F24917-7521-4282-B45C-444664BC2D83}" dt="2023-01-29T17:49:35.932" v="25977" actId="2696"/>
        <pc:sldMkLst>
          <pc:docMk/>
          <pc:sldMk cId="4029340807" sldId="365"/>
        </pc:sldMkLst>
        <pc:spChg chg="add mod">
          <ac:chgData name="Müzeyyen DİLEKCİ" userId="2ea82f77e9ecc170" providerId="LiveId" clId="{26F24917-7521-4282-B45C-444664BC2D83}" dt="2023-01-28T07:16:18.780" v="16398" actId="1076"/>
          <ac:spMkLst>
            <pc:docMk/>
            <pc:sldMk cId="4029340807" sldId="365"/>
            <ac:spMk id="7" creationId="{BE0E15E0-600E-8134-568B-9C3226163517}"/>
          </ac:spMkLst>
        </pc:spChg>
        <pc:picChg chg="add del">
          <ac:chgData name="Müzeyyen DİLEKCİ" userId="2ea82f77e9ecc170" providerId="LiveId" clId="{26F24917-7521-4282-B45C-444664BC2D83}" dt="2023-01-29T17:48:12.699" v="25964" actId="21"/>
          <ac:picMkLst>
            <pc:docMk/>
            <pc:sldMk cId="4029340807" sldId="365"/>
            <ac:picMk id="5" creationId="{83AEA59B-EA97-211D-A11E-243355E467C9}"/>
          </ac:picMkLst>
        </pc:picChg>
      </pc:sldChg>
      <pc:sldChg chg="addSp modSp new del mod ord modNotesTx">
        <pc:chgData name="Müzeyyen DİLEKCİ" userId="2ea82f77e9ecc170" providerId="LiveId" clId="{26F24917-7521-4282-B45C-444664BC2D83}" dt="2023-01-29T18:34:48.340" v="26926" actId="2696"/>
        <pc:sldMkLst>
          <pc:docMk/>
          <pc:sldMk cId="3927187012" sldId="366"/>
        </pc:sldMkLst>
        <pc:spChg chg="mod">
          <ac:chgData name="Müzeyyen DİLEKCİ" userId="2ea82f77e9ecc170" providerId="LiveId" clId="{26F24917-7521-4282-B45C-444664BC2D83}" dt="2023-01-28T07:44:35.915" v="16448" actId="21"/>
          <ac:spMkLst>
            <pc:docMk/>
            <pc:sldMk cId="3927187012" sldId="366"/>
            <ac:spMk id="3" creationId="{46B6581C-25BF-F76B-7E19-F164FC2012B0}"/>
          </ac:spMkLst>
        </pc:spChg>
        <pc:picChg chg="add mod">
          <ac:chgData name="Müzeyyen DİLEKCİ" userId="2ea82f77e9ecc170" providerId="LiveId" clId="{26F24917-7521-4282-B45C-444664BC2D83}" dt="2023-01-28T07:44:41.428" v="16451" actId="1076"/>
          <ac:picMkLst>
            <pc:docMk/>
            <pc:sldMk cId="3927187012" sldId="366"/>
            <ac:picMk id="4" creationId="{5EC90DB2-05CF-AB8D-511C-45E63466FC61}"/>
          </ac:picMkLst>
        </pc:picChg>
        <pc:picChg chg="add mod">
          <ac:chgData name="Müzeyyen DİLEKCİ" userId="2ea82f77e9ecc170" providerId="LiveId" clId="{26F24917-7521-4282-B45C-444664BC2D83}" dt="2023-01-28T07:44:39.714" v="16450" actId="1076"/>
          <ac:picMkLst>
            <pc:docMk/>
            <pc:sldMk cId="3927187012" sldId="366"/>
            <ac:picMk id="5" creationId="{DB32DEE6-17BC-1C6A-5E19-74F892D5FD87}"/>
          </ac:picMkLst>
        </pc:picChg>
      </pc:sldChg>
      <pc:sldChg chg="modSp new del mod">
        <pc:chgData name="Müzeyyen DİLEKCİ" userId="2ea82f77e9ecc170" providerId="LiveId" clId="{26F24917-7521-4282-B45C-444664BC2D83}" dt="2023-01-29T11:32:38.680" v="17921" actId="2696"/>
        <pc:sldMkLst>
          <pc:docMk/>
          <pc:sldMk cId="518882794" sldId="367"/>
        </pc:sldMkLst>
        <pc:spChg chg="mod">
          <ac:chgData name="Müzeyyen DİLEKCİ" userId="2ea82f77e9ecc170" providerId="LiveId" clId="{26F24917-7521-4282-B45C-444664BC2D83}" dt="2023-01-28T07:49:07.211" v="16472" actId="20577"/>
          <ac:spMkLst>
            <pc:docMk/>
            <pc:sldMk cId="518882794" sldId="367"/>
            <ac:spMk id="2" creationId="{F3EC8EE9-85E2-15A1-62FA-0F55E3C62502}"/>
          </ac:spMkLst>
        </pc:spChg>
        <pc:spChg chg="mod">
          <ac:chgData name="Müzeyyen DİLEKCİ" userId="2ea82f77e9ecc170" providerId="LiveId" clId="{26F24917-7521-4282-B45C-444664BC2D83}" dt="2023-01-28T07:48:59.488" v="16456" actId="27636"/>
          <ac:spMkLst>
            <pc:docMk/>
            <pc:sldMk cId="518882794" sldId="367"/>
            <ac:spMk id="3" creationId="{7CB07303-7C29-4E3C-86C0-0C35D0A60761}"/>
          </ac:spMkLst>
        </pc:spChg>
      </pc:sldChg>
      <pc:sldChg chg="modSp new mod">
        <pc:chgData name="Müzeyyen DİLEKCİ" userId="2ea82f77e9ecc170" providerId="LiveId" clId="{26F24917-7521-4282-B45C-444664BC2D83}" dt="2023-01-31T09:02:07.752" v="32418" actId="20577"/>
        <pc:sldMkLst>
          <pc:docMk/>
          <pc:sldMk cId="2263127548" sldId="368"/>
        </pc:sldMkLst>
        <pc:spChg chg="mod">
          <ac:chgData name="Müzeyyen DİLEKCİ" userId="2ea82f77e9ecc170" providerId="LiveId" clId="{26F24917-7521-4282-B45C-444664BC2D83}" dt="2023-01-31T09:02:07.752" v="32418" actId="20577"/>
          <ac:spMkLst>
            <pc:docMk/>
            <pc:sldMk cId="2263127548" sldId="368"/>
            <ac:spMk id="3" creationId="{98440F4E-CD28-DA04-3CC8-774A13828F3F}"/>
          </ac:spMkLst>
        </pc:spChg>
      </pc:sldChg>
      <pc:sldChg chg="addSp delSp modSp new del mod">
        <pc:chgData name="Müzeyyen DİLEKCİ" userId="2ea82f77e9ecc170" providerId="LiveId" clId="{26F24917-7521-4282-B45C-444664BC2D83}" dt="2023-01-29T17:58:20.369" v="26208" actId="2696"/>
        <pc:sldMkLst>
          <pc:docMk/>
          <pc:sldMk cId="3346076032" sldId="369"/>
        </pc:sldMkLst>
        <pc:picChg chg="add del mod">
          <ac:chgData name="Müzeyyen DİLEKCİ" userId="2ea82f77e9ecc170" providerId="LiveId" clId="{26F24917-7521-4282-B45C-444664BC2D83}" dt="2023-01-29T17:56:31.264" v="26200" actId="21"/>
          <ac:picMkLst>
            <pc:docMk/>
            <pc:sldMk cId="3346076032" sldId="369"/>
            <ac:picMk id="4" creationId="{D188E93F-657B-A266-D8E1-A0F3949F7F2B}"/>
          </ac:picMkLst>
        </pc:picChg>
      </pc:sldChg>
      <pc:sldChg chg="addSp delSp modSp new mod modClrScheme chgLayout">
        <pc:chgData name="Müzeyyen DİLEKCİ" userId="2ea82f77e9ecc170" providerId="LiveId" clId="{26F24917-7521-4282-B45C-444664BC2D83}" dt="2023-01-30T23:47:35.864" v="31578" actId="1076"/>
        <pc:sldMkLst>
          <pc:docMk/>
          <pc:sldMk cId="1583207072" sldId="370"/>
        </pc:sldMkLst>
        <pc:spChg chg="mod ord">
          <ac:chgData name="Müzeyyen DİLEKCİ" userId="2ea82f77e9ecc170" providerId="LiveId" clId="{26F24917-7521-4282-B45C-444664BC2D83}" dt="2023-01-29T18:05:19.228" v="26486" actId="207"/>
          <ac:spMkLst>
            <pc:docMk/>
            <pc:sldMk cId="1583207072" sldId="370"/>
            <ac:spMk id="2" creationId="{0C635946-C881-0C4D-BC63-F8E32B42E0B9}"/>
          </ac:spMkLst>
        </pc:spChg>
        <pc:spChg chg="mod ord">
          <ac:chgData name="Müzeyyen DİLEKCİ" userId="2ea82f77e9ecc170" providerId="LiveId" clId="{26F24917-7521-4282-B45C-444664BC2D83}" dt="2023-01-29T18:04:38.454" v="26483" actId="207"/>
          <ac:spMkLst>
            <pc:docMk/>
            <pc:sldMk cId="1583207072" sldId="370"/>
            <ac:spMk id="3" creationId="{C572DF82-1E52-34B0-2C4B-EB079E3EEAAF}"/>
          </ac:spMkLst>
        </pc:spChg>
        <pc:spChg chg="add mod ord">
          <ac:chgData name="Müzeyyen DİLEKCİ" userId="2ea82f77e9ecc170" providerId="LiveId" clId="{26F24917-7521-4282-B45C-444664BC2D83}" dt="2023-01-29T18:04:49.169" v="26484" actId="207"/>
          <ac:spMkLst>
            <pc:docMk/>
            <pc:sldMk cId="1583207072" sldId="370"/>
            <ac:spMk id="4" creationId="{76EBF1DA-46D3-9122-A7B1-C0E934244AA9}"/>
          </ac:spMkLst>
        </pc:spChg>
        <pc:spChg chg="add del mod">
          <ac:chgData name="Müzeyyen DİLEKCİ" userId="2ea82f77e9ecc170" providerId="LiveId" clId="{26F24917-7521-4282-B45C-444664BC2D83}" dt="2023-01-29T17:59:11.924" v="26215" actId="21"/>
          <ac:spMkLst>
            <pc:docMk/>
            <pc:sldMk cId="1583207072" sldId="370"/>
            <ac:spMk id="5" creationId="{B333DB26-13EA-85E5-5E87-4B6E037D5E7B}"/>
          </ac:spMkLst>
        </pc:spChg>
        <pc:spChg chg="add mod">
          <ac:chgData name="Müzeyyen DİLEKCİ" userId="2ea82f77e9ecc170" providerId="LiveId" clId="{26F24917-7521-4282-B45C-444664BC2D83}" dt="2023-01-30T23:47:35.864" v="31578" actId="1076"/>
          <ac:spMkLst>
            <pc:docMk/>
            <pc:sldMk cId="1583207072" sldId="370"/>
            <ac:spMk id="7" creationId="{C5A6BAFC-B744-B7F5-AAC4-3A1FBB46652A}"/>
          </ac:spMkLst>
        </pc:spChg>
        <pc:picChg chg="add mod">
          <ac:chgData name="Müzeyyen DİLEKCİ" userId="2ea82f77e9ecc170" providerId="LiveId" clId="{26F24917-7521-4282-B45C-444664BC2D83}" dt="2023-01-29T18:08:26.664" v="26490" actId="14100"/>
          <ac:picMkLst>
            <pc:docMk/>
            <pc:sldMk cId="1583207072" sldId="370"/>
            <ac:picMk id="8" creationId="{A77AF411-5063-3A95-179A-F2F6498FDB10}"/>
          </ac:picMkLst>
        </pc:picChg>
      </pc:sldChg>
      <pc:sldChg chg="addSp delSp modSp new del mod">
        <pc:chgData name="Müzeyyen DİLEKCİ" userId="2ea82f77e9ecc170" providerId="LiveId" clId="{26F24917-7521-4282-B45C-444664BC2D83}" dt="2023-01-29T18:08:31.533" v="26491" actId="2696"/>
        <pc:sldMkLst>
          <pc:docMk/>
          <pc:sldMk cId="3899252295" sldId="371"/>
        </pc:sldMkLst>
        <pc:spChg chg="mod">
          <ac:chgData name="Müzeyyen DİLEKCİ" userId="2ea82f77e9ecc170" providerId="LiveId" clId="{26F24917-7521-4282-B45C-444664BC2D83}" dt="2023-01-29T17:59:46.351" v="26219" actId="21"/>
          <ac:spMkLst>
            <pc:docMk/>
            <pc:sldMk cId="3899252295" sldId="371"/>
            <ac:spMk id="3" creationId="{28BE2314-E515-12BD-CBC0-CCE574A9B8DD}"/>
          </ac:spMkLst>
        </pc:spChg>
        <pc:picChg chg="add del mod">
          <ac:chgData name="Müzeyyen DİLEKCİ" userId="2ea82f77e9ecc170" providerId="LiveId" clId="{26F24917-7521-4282-B45C-444664BC2D83}" dt="2023-01-28T08:26:36.649" v="16602" actId="22"/>
          <ac:picMkLst>
            <pc:docMk/>
            <pc:sldMk cId="3899252295" sldId="371"/>
            <ac:picMk id="5" creationId="{FEFD36FE-B46A-1C3A-FA15-949F4279A020}"/>
          </ac:picMkLst>
        </pc:picChg>
        <pc:picChg chg="add del mod">
          <ac:chgData name="Müzeyyen DİLEKCİ" userId="2ea82f77e9ecc170" providerId="LiveId" clId="{26F24917-7521-4282-B45C-444664BC2D83}" dt="2023-01-29T18:08:19.474" v="26488" actId="21"/>
          <ac:picMkLst>
            <pc:docMk/>
            <pc:sldMk cId="3899252295" sldId="371"/>
            <ac:picMk id="7" creationId="{B0A905D0-10BC-2468-E6EA-180AC2A7F750}"/>
          </ac:picMkLst>
        </pc:picChg>
      </pc:sldChg>
      <pc:sldChg chg="addSp modSp new mod">
        <pc:chgData name="Müzeyyen DİLEKCİ" userId="2ea82f77e9ecc170" providerId="LiveId" clId="{26F24917-7521-4282-B45C-444664BC2D83}" dt="2023-01-31T08:02:52.935" v="32287" actId="20577"/>
        <pc:sldMkLst>
          <pc:docMk/>
          <pc:sldMk cId="2701621967" sldId="372"/>
        </pc:sldMkLst>
        <pc:spChg chg="mod">
          <ac:chgData name="Müzeyyen DİLEKCİ" userId="2ea82f77e9ecc170" providerId="LiveId" clId="{26F24917-7521-4282-B45C-444664BC2D83}" dt="2023-01-31T08:02:52.935" v="32287" actId="20577"/>
          <ac:spMkLst>
            <pc:docMk/>
            <pc:sldMk cId="2701621967" sldId="372"/>
            <ac:spMk id="3" creationId="{CEE01763-8363-2DEA-16EC-BE33D6DF7E3F}"/>
          </ac:spMkLst>
        </pc:spChg>
        <pc:spChg chg="add mod">
          <ac:chgData name="Müzeyyen DİLEKCİ" userId="2ea82f77e9ecc170" providerId="LiveId" clId="{26F24917-7521-4282-B45C-444664BC2D83}" dt="2023-01-30T23:47:28.055" v="31577" actId="1076"/>
          <ac:spMkLst>
            <pc:docMk/>
            <pc:sldMk cId="2701621967" sldId="372"/>
            <ac:spMk id="5" creationId="{35DCEC49-5DD2-7547-A8E7-5E5E99CF50E4}"/>
          </ac:spMkLst>
        </pc:spChg>
        <pc:picChg chg="add mod">
          <ac:chgData name="Müzeyyen DİLEKCİ" userId="2ea82f77e9ecc170" providerId="LiveId" clId="{26F24917-7521-4282-B45C-444664BC2D83}" dt="2023-01-28T08:26:54.439" v="16606" actId="1076"/>
          <ac:picMkLst>
            <pc:docMk/>
            <pc:sldMk cId="2701621967" sldId="372"/>
            <ac:picMk id="6" creationId="{AE20147D-A2C9-60D2-1B6A-FD8EA371331A}"/>
          </ac:picMkLst>
        </pc:picChg>
      </pc:sldChg>
      <pc:sldChg chg="addSp modSp new mod">
        <pc:chgData name="Müzeyyen DİLEKCİ" userId="2ea82f77e9ecc170" providerId="LiveId" clId="{26F24917-7521-4282-B45C-444664BC2D83}" dt="2023-01-31T08:02:58.204" v="32288" actId="20577"/>
        <pc:sldMkLst>
          <pc:docMk/>
          <pc:sldMk cId="1691557782" sldId="373"/>
        </pc:sldMkLst>
        <pc:spChg chg="mod">
          <ac:chgData name="Müzeyyen DİLEKCİ" userId="2ea82f77e9ecc170" providerId="LiveId" clId="{26F24917-7521-4282-B45C-444664BC2D83}" dt="2023-01-31T08:02:58.204" v="32288" actId="20577"/>
          <ac:spMkLst>
            <pc:docMk/>
            <pc:sldMk cId="1691557782" sldId="373"/>
            <ac:spMk id="3" creationId="{A1131D9B-09F1-FAF0-2223-255140450ED2}"/>
          </ac:spMkLst>
        </pc:spChg>
        <pc:spChg chg="add mod">
          <ac:chgData name="Müzeyyen DİLEKCİ" userId="2ea82f77e9ecc170" providerId="LiveId" clId="{26F24917-7521-4282-B45C-444664BC2D83}" dt="2023-01-30T23:47:48.734" v="31580" actId="1076"/>
          <ac:spMkLst>
            <pc:docMk/>
            <pc:sldMk cId="1691557782" sldId="373"/>
            <ac:spMk id="5" creationId="{88B8DB5A-C682-4634-CA73-E84F49A28030}"/>
          </ac:spMkLst>
        </pc:spChg>
        <pc:picChg chg="add mod">
          <ac:chgData name="Müzeyyen DİLEKCİ" userId="2ea82f77e9ecc170" providerId="LiveId" clId="{26F24917-7521-4282-B45C-444664BC2D83}" dt="2023-01-29T18:09:36.661" v="26509" actId="1076"/>
          <ac:picMkLst>
            <pc:docMk/>
            <pc:sldMk cId="1691557782" sldId="373"/>
            <ac:picMk id="6" creationId="{CD94579C-BCEC-C2F1-7F5D-1C8342A2214C}"/>
          </ac:picMkLst>
        </pc:picChg>
      </pc:sldChg>
      <pc:sldChg chg="addSp modSp new mod">
        <pc:chgData name="Müzeyyen DİLEKCİ" userId="2ea82f77e9ecc170" providerId="LiveId" clId="{26F24917-7521-4282-B45C-444664BC2D83}" dt="2023-01-31T09:04:08.914" v="32427" actId="20577"/>
        <pc:sldMkLst>
          <pc:docMk/>
          <pc:sldMk cId="3186571160" sldId="374"/>
        </pc:sldMkLst>
        <pc:spChg chg="mod">
          <ac:chgData name="Müzeyyen DİLEKCİ" userId="2ea82f77e9ecc170" providerId="LiveId" clId="{26F24917-7521-4282-B45C-444664BC2D83}" dt="2023-01-31T08:03:32.493" v="32310" actId="20577"/>
          <ac:spMkLst>
            <pc:docMk/>
            <pc:sldMk cId="3186571160" sldId="374"/>
            <ac:spMk id="2" creationId="{5FA654AC-EA99-ABC6-CCC7-B567A3DF80C2}"/>
          </ac:spMkLst>
        </pc:spChg>
        <pc:spChg chg="mod">
          <ac:chgData name="Müzeyyen DİLEKCİ" userId="2ea82f77e9ecc170" providerId="LiveId" clId="{26F24917-7521-4282-B45C-444664BC2D83}" dt="2023-01-31T09:04:08.914" v="32427" actId="20577"/>
          <ac:spMkLst>
            <pc:docMk/>
            <pc:sldMk cId="3186571160" sldId="374"/>
            <ac:spMk id="3" creationId="{019723FE-BA47-A011-78EB-76D406249C3C}"/>
          </ac:spMkLst>
        </pc:spChg>
        <pc:spChg chg="add mod">
          <ac:chgData name="Müzeyyen DİLEKCİ" userId="2ea82f77e9ecc170" providerId="LiveId" clId="{26F24917-7521-4282-B45C-444664BC2D83}" dt="2023-01-30T23:48:08.537" v="31585" actId="1036"/>
          <ac:spMkLst>
            <pc:docMk/>
            <pc:sldMk cId="3186571160" sldId="374"/>
            <ac:spMk id="5" creationId="{B7D82DFB-A222-B4AE-7AB0-6ADA1B66060D}"/>
          </ac:spMkLst>
        </pc:spChg>
        <pc:picChg chg="add mod">
          <ac:chgData name="Müzeyyen DİLEKCİ" userId="2ea82f77e9ecc170" providerId="LiveId" clId="{26F24917-7521-4282-B45C-444664BC2D83}" dt="2023-01-28T08:27:09.406" v="16610" actId="1076"/>
          <ac:picMkLst>
            <pc:docMk/>
            <pc:sldMk cId="3186571160" sldId="374"/>
            <ac:picMk id="6" creationId="{1EE7562D-FD33-6B2B-6199-B737857CAC88}"/>
          </ac:picMkLst>
        </pc:picChg>
      </pc:sldChg>
      <pc:sldChg chg="addSp delSp modSp new mod setBg modNotesTx">
        <pc:chgData name="Müzeyyen DİLEKCİ" userId="2ea82f77e9ecc170" providerId="LiveId" clId="{26F24917-7521-4282-B45C-444664BC2D83}" dt="2023-01-31T08:06:32.885" v="32338" actId="14100"/>
        <pc:sldMkLst>
          <pc:docMk/>
          <pc:sldMk cId="3638770879" sldId="375"/>
        </pc:sldMkLst>
        <pc:spChg chg="mod">
          <ac:chgData name="Müzeyyen DİLEKCİ" userId="2ea82f77e9ecc170" providerId="LiveId" clId="{26F24917-7521-4282-B45C-444664BC2D83}" dt="2023-01-30T10:35:42.333" v="27341" actId="26606"/>
          <ac:spMkLst>
            <pc:docMk/>
            <pc:sldMk cId="3638770879" sldId="375"/>
            <ac:spMk id="2" creationId="{14A46E7D-D941-E0E4-3A21-031F5436C3EE}"/>
          </ac:spMkLst>
        </pc:spChg>
        <pc:spChg chg="add del mod">
          <ac:chgData name="Müzeyyen DİLEKCİ" userId="2ea82f77e9ecc170" providerId="LiveId" clId="{26F24917-7521-4282-B45C-444664BC2D83}" dt="2023-01-30T10:35:42.333" v="27341" actId="26606"/>
          <ac:spMkLst>
            <pc:docMk/>
            <pc:sldMk cId="3638770879" sldId="375"/>
            <ac:spMk id="3" creationId="{4B978F52-F64D-EE1E-5633-732F3A8F2045}"/>
          </ac:spMkLst>
        </pc:spChg>
        <pc:spChg chg="add del">
          <ac:chgData name="Müzeyyen DİLEKCİ" userId="2ea82f77e9ecc170" providerId="LiveId" clId="{26F24917-7521-4282-B45C-444664BC2D83}" dt="2023-01-30T10:35:42.333" v="27341" actId="26606"/>
          <ac:spMkLst>
            <pc:docMk/>
            <pc:sldMk cId="3638770879" sldId="375"/>
            <ac:spMk id="8" creationId="{100EDD19-6802-4EC3-95CE-CFFAB042CFD6}"/>
          </ac:spMkLst>
        </pc:spChg>
        <pc:spChg chg="add del">
          <ac:chgData name="Müzeyyen DİLEKCİ" userId="2ea82f77e9ecc170" providerId="LiveId" clId="{26F24917-7521-4282-B45C-444664BC2D83}" dt="2023-01-30T10:35:42.333" v="27341" actId="26606"/>
          <ac:spMkLst>
            <pc:docMk/>
            <pc:sldMk cId="3638770879" sldId="375"/>
            <ac:spMk id="10" creationId="{DB17E863-922E-4C26-BD64-E8FD41D28661}"/>
          </ac:spMkLst>
        </pc:spChg>
        <pc:spChg chg="add del">
          <ac:chgData name="Müzeyyen DİLEKCİ" userId="2ea82f77e9ecc170" providerId="LiveId" clId="{26F24917-7521-4282-B45C-444664BC2D83}" dt="2023-01-30T10:35:27.448" v="27336" actId="26606"/>
          <ac:spMkLst>
            <pc:docMk/>
            <pc:sldMk cId="3638770879" sldId="375"/>
            <ac:spMk id="16" creationId="{5C8908E2-EE49-44D2-9428-A28D2312A8D5}"/>
          </ac:spMkLst>
        </pc:spChg>
        <pc:spChg chg="add del">
          <ac:chgData name="Müzeyyen DİLEKCİ" userId="2ea82f77e9ecc170" providerId="LiveId" clId="{26F24917-7521-4282-B45C-444664BC2D83}" dt="2023-01-30T10:35:27.448" v="27336" actId="26606"/>
          <ac:spMkLst>
            <pc:docMk/>
            <pc:sldMk cId="3638770879" sldId="375"/>
            <ac:spMk id="22" creationId="{7449A6C7-D15F-4AA5-BFA5-71A404B47016}"/>
          </ac:spMkLst>
        </pc:spChg>
        <pc:spChg chg="add del">
          <ac:chgData name="Müzeyyen DİLEKCİ" userId="2ea82f77e9ecc170" providerId="LiveId" clId="{26F24917-7521-4282-B45C-444664BC2D83}" dt="2023-01-30T10:35:27.448" v="27336" actId="26606"/>
          <ac:spMkLst>
            <pc:docMk/>
            <pc:sldMk cId="3638770879" sldId="375"/>
            <ac:spMk id="24" creationId="{ED888B23-07FA-482A-96DF-47E31AF1A603}"/>
          </ac:spMkLst>
        </pc:spChg>
        <pc:spChg chg="add del">
          <ac:chgData name="Müzeyyen DİLEKCİ" userId="2ea82f77e9ecc170" providerId="LiveId" clId="{26F24917-7521-4282-B45C-444664BC2D83}" dt="2023-01-30T10:35:34.484" v="27338" actId="26606"/>
          <ac:spMkLst>
            <pc:docMk/>
            <pc:sldMk cId="3638770879" sldId="375"/>
            <ac:spMk id="26" creationId="{100EDD19-6802-4EC3-95CE-CFFAB042CFD6}"/>
          </ac:spMkLst>
        </pc:spChg>
        <pc:spChg chg="add del">
          <ac:chgData name="Müzeyyen DİLEKCİ" userId="2ea82f77e9ecc170" providerId="LiveId" clId="{26F24917-7521-4282-B45C-444664BC2D83}" dt="2023-01-30T10:35:34.484" v="27338" actId="26606"/>
          <ac:spMkLst>
            <pc:docMk/>
            <pc:sldMk cId="3638770879" sldId="375"/>
            <ac:spMk id="27" creationId="{DB17E863-922E-4C26-BD64-E8FD41D28661}"/>
          </ac:spMkLst>
        </pc:spChg>
        <pc:spChg chg="add del">
          <ac:chgData name="Müzeyyen DİLEKCİ" userId="2ea82f77e9ecc170" providerId="LiveId" clId="{26F24917-7521-4282-B45C-444664BC2D83}" dt="2023-01-30T10:35:42.232" v="27340" actId="26606"/>
          <ac:spMkLst>
            <pc:docMk/>
            <pc:sldMk cId="3638770879" sldId="375"/>
            <ac:spMk id="30" creationId="{100EDD19-6802-4EC3-95CE-CFFAB042CFD6}"/>
          </ac:spMkLst>
        </pc:spChg>
        <pc:spChg chg="add del">
          <ac:chgData name="Müzeyyen DİLEKCİ" userId="2ea82f77e9ecc170" providerId="LiveId" clId="{26F24917-7521-4282-B45C-444664BC2D83}" dt="2023-01-30T10:35:42.232" v="27340" actId="26606"/>
          <ac:spMkLst>
            <pc:docMk/>
            <pc:sldMk cId="3638770879" sldId="375"/>
            <ac:spMk id="31" creationId="{DB17E863-922E-4C26-BD64-E8FD41D28661}"/>
          </ac:spMkLst>
        </pc:spChg>
        <pc:spChg chg="add">
          <ac:chgData name="Müzeyyen DİLEKCİ" userId="2ea82f77e9ecc170" providerId="LiveId" clId="{26F24917-7521-4282-B45C-444664BC2D83}" dt="2023-01-30T10:35:42.333" v="27341" actId="26606"/>
          <ac:spMkLst>
            <pc:docMk/>
            <pc:sldMk cId="3638770879" sldId="375"/>
            <ac:spMk id="34" creationId="{5C8908E2-EE49-44D2-9428-A28D2312A8D5}"/>
          </ac:spMkLst>
        </pc:spChg>
        <pc:spChg chg="add">
          <ac:chgData name="Müzeyyen DİLEKCİ" userId="2ea82f77e9ecc170" providerId="LiveId" clId="{26F24917-7521-4282-B45C-444664BC2D83}" dt="2023-01-30T10:35:42.333" v="27341" actId="26606"/>
          <ac:spMkLst>
            <pc:docMk/>
            <pc:sldMk cId="3638770879" sldId="375"/>
            <ac:spMk id="36" creationId="{7449A6C7-D15F-4AA5-BFA5-71A404B47016}"/>
          </ac:spMkLst>
        </pc:spChg>
        <pc:spChg chg="add">
          <ac:chgData name="Müzeyyen DİLEKCİ" userId="2ea82f77e9ecc170" providerId="LiveId" clId="{26F24917-7521-4282-B45C-444664BC2D83}" dt="2023-01-30T10:35:42.333" v="27341" actId="26606"/>
          <ac:spMkLst>
            <pc:docMk/>
            <pc:sldMk cId="3638770879" sldId="375"/>
            <ac:spMk id="37" creationId="{ED888B23-07FA-482A-96DF-47E31AF1A603}"/>
          </ac:spMkLst>
        </pc:spChg>
        <pc:grpChg chg="add del">
          <ac:chgData name="Müzeyyen DİLEKCİ" userId="2ea82f77e9ecc170" providerId="LiveId" clId="{26F24917-7521-4282-B45C-444664BC2D83}" dt="2023-01-30T10:35:27.448" v="27336" actId="26606"/>
          <ac:grpSpMkLst>
            <pc:docMk/>
            <pc:sldMk cId="3638770879" sldId="375"/>
            <ac:grpSpMk id="18" creationId="{05314994-6337-4875-8CF5-652CAFE8342C}"/>
          </ac:grpSpMkLst>
        </pc:grpChg>
        <pc:grpChg chg="add">
          <ac:chgData name="Müzeyyen DİLEKCİ" userId="2ea82f77e9ecc170" providerId="LiveId" clId="{26F24917-7521-4282-B45C-444664BC2D83}" dt="2023-01-30T10:35:42.333" v="27341" actId="26606"/>
          <ac:grpSpMkLst>
            <pc:docMk/>
            <pc:sldMk cId="3638770879" sldId="375"/>
            <ac:grpSpMk id="35" creationId="{05314994-6337-4875-8CF5-652CAFE8342C}"/>
          </ac:grpSpMkLst>
        </pc:grpChg>
        <pc:graphicFrameChg chg="add del">
          <ac:chgData name="Müzeyyen DİLEKCİ" userId="2ea82f77e9ecc170" providerId="LiveId" clId="{26F24917-7521-4282-B45C-444664BC2D83}" dt="2023-01-30T10:35:27.448" v="27336" actId="26606"/>
          <ac:graphicFrameMkLst>
            <pc:docMk/>
            <pc:sldMk cId="3638770879" sldId="375"/>
            <ac:graphicFrameMk id="12" creationId="{CC52D11A-BAD2-0582-EBA0-43DEAECEF27E}"/>
          </ac:graphicFrameMkLst>
        </pc:graphicFrameChg>
        <pc:graphicFrameChg chg="add del">
          <ac:chgData name="Müzeyyen DİLEKCİ" userId="2ea82f77e9ecc170" providerId="LiveId" clId="{26F24917-7521-4282-B45C-444664BC2D83}" dt="2023-01-30T10:35:34.484" v="27338" actId="26606"/>
          <ac:graphicFrameMkLst>
            <pc:docMk/>
            <pc:sldMk cId="3638770879" sldId="375"/>
            <ac:graphicFrameMk id="28" creationId="{8FC948C1-2447-A3BC-1943-1EF895278E5F}"/>
          </ac:graphicFrameMkLst>
        </pc:graphicFrameChg>
        <pc:graphicFrameChg chg="add del">
          <ac:chgData name="Müzeyyen DİLEKCİ" userId="2ea82f77e9ecc170" providerId="LiveId" clId="{26F24917-7521-4282-B45C-444664BC2D83}" dt="2023-01-30T10:35:42.232" v="27340" actId="26606"/>
          <ac:graphicFrameMkLst>
            <pc:docMk/>
            <pc:sldMk cId="3638770879" sldId="375"/>
            <ac:graphicFrameMk id="32" creationId="{03215B1D-7FA2-092D-020F-22F3E6098A55}"/>
          </ac:graphicFrameMkLst>
        </pc:graphicFrameChg>
        <pc:graphicFrameChg chg="add mod">
          <ac:chgData name="Müzeyyen DİLEKCİ" userId="2ea82f77e9ecc170" providerId="LiveId" clId="{26F24917-7521-4282-B45C-444664BC2D83}" dt="2023-01-31T08:06:32.885" v="32338" actId="14100"/>
          <ac:graphicFrameMkLst>
            <pc:docMk/>
            <pc:sldMk cId="3638770879" sldId="375"/>
            <ac:graphicFrameMk id="38" creationId="{CC52D11A-BAD2-0582-EBA0-43DEAECEF27E}"/>
          </ac:graphicFrameMkLst>
        </pc:graphicFrameChg>
      </pc:sldChg>
      <pc:sldChg chg="modSp new mod">
        <pc:chgData name="Müzeyyen DİLEKCİ" userId="2ea82f77e9ecc170" providerId="LiveId" clId="{26F24917-7521-4282-B45C-444664BC2D83}" dt="2023-01-31T07:29:37.295" v="31610" actId="20577"/>
        <pc:sldMkLst>
          <pc:docMk/>
          <pc:sldMk cId="1364279752" sldId="376"/>
        </pc:sldMkLst>
        <pc:spChg chg="mod">
          <ac:chgData name="Müzeyyen DİLEKCİ" userId="2ea82f77e9ecc170" providerId="LiveId" clId="{26F24917-7521-4282-B45C-444664BC2D83}" dt="2023-01-28T12:30:18.269" v="16618" actId="20577"/>
          <ac:spMkLst>
            <pc:docMk/>
            <pc:sldMk cId="1364279752" sldId="376"/>
            <ac:spMk id="2" creationId="{F1D5D05A-4B46-202D-21B7-06BB7D4EF06D}"/>
          </ac:spMkLst>
        </pc:spChg>
        <pc:spChg chg="mod">
          <ac:chgData name="Müzeyyen DİLEKCİ" userId="2ea82f77e9ecc170" providerId="LiveId" clId="{26F24917-7521-4282-B45C-444664BC2D83}" dt="2023-01-31T07:29:37.295" v="31610" actId="20577"/>
          <ac:spMkLst>
            <pc:docMk/>
            <pc:sldMk cId="1364279752" sldId="376"/>
            <ac:spMk id="3" creationId="{24D149C4-BDF2-9733-6E51-C70ED813183E}"/>
          </ac:spMkLst>
        </pc:spChg>
      </pc:sldChg>
      <pc:sldChg chg="addSp modSp new mod modNotesTx">
        <pc:chgData name="Müzeyyen DİLEKCİ" userId="2ea82f77e9ecc170" providerId="LiveId" clId="{26F24917-7521-4282-B45C-444664BC2D83}" dt="2023-01-30T23:45:59.262" v="31572" actId="1076"/>
        <pc:sldMkLst>
          <pc:docMk/>
          <pc:sldMk cId="3762734950" sldId="377"/>
        </pc:sldMkLst>
        <pc:spChg chg="add mod">
          <ac:chgData name="Müzeyyen DİLEKCİ" userId="2ea82f77e9ecc170" providerId="LiveId" clId="{26F24917-7521-4282-B45C-444664BC2D83}" dt="2023-01-30T23:45:59.262" v="31572" actId="1076"/>
          <ac:spMkLst>
            <pc:docMk/>
            <pc:sldMk cId="3762734950" sldId="377"/>
            <ac:spMk id="6" creationId="{13984401-9CF3-8710-3F3B-27E2AD695608}"/>
          </ac:spMkLst>
        </pc:spChg>
        <pc:picChg chg="add mod">
          <ac:chgData name="Müzeyyen DİLEKCİ" userId="2ea82f77e9ecc170" providerId="LiveId" clId="{26F24917-7521-4282-B45C-444664BC2D83}" dt="2023-01-29T17:10:37.889" v="25169" actId="1076"/>
          <ac:picMkLst>
            <pc:docMk/>
            <pc:sldMk cId="3762734950" sldId="377"/>
            <ac:picMk id="5" creationId="{3803D213-0781-37FA-4ACF-42F959C792E4}"/>
          </ac:picMkLst>
        </pc:picChg>
      </pc:sldChg>
      <pc:sldChg chg="addSp modSp new mod setBg">
        <pc:chgData name="Müzeyyen DİLEKCİ" userId="2ea82f77e9ecc170" providerId="LiveId" clId="{26F24917-7521-4282-B45C-444664BC2D83}" dt="2023-01-31T07:56:02.840" v="32188" actId="20577"/>
        <pc:sldMkLst>
          <pc:docMk/>
          <pc:sldMk cId="1001377845" sldId="378"/>
        </pc:sldMkLst>
        <pc:spChg chg="mod">
          <ac:chgData name="Müzeyyen DİLEKCİ" userId="2ea82f77e9ecc170" providerId="LiveId" clId="{26F24917-7521-4282-B45C-444664BC2D83}" dt="2023-01-28T13:20:30.038" v="17069" actId="26606"/>
          <ac:spMkLst>
            <pc:docMk/>
            <pc:sldMk cId="1001377845" sldId="378"/>
            <ac:spMk id="2" creationId="{06794830-5C23-BF25-CA05-25089711EEAC}"/>
          </ac:spMkLst>
        </pc:spChg>
        <pc:spChg chg="mod">
          <ac:chgData name="Müzeyyen DİLEKCİ" userId="2ea82f77e9ecc170" providerId="LiveId" clId="{26F24917-7521-4282-B45C-444664BC2D83}" dt="2023-01-31T07:56:02.840" v="32188" actId="20577"/>
          <ac:spMkLst>
            <pc:docMk/>
            <pc:sldMk cId="1001377845" sldId="378"/>
            <ac:spMk id="3" creationId="{8BDBB217-5C86-8A99-8ED4-0D586AA1EC23}"/>
          </ac:spMkLst>
        </pc:spChg>
        <pc:spChg chg="add">
          <ac:chgData name="Müzeyyen DİLEKCİ" userId="2ea82f77e9ecc170" providerId="LiveId" clId="{26F24917-7521-4282-B45C-444664BC2D83}" dt="2023-01-28T13:20:30.038" v="17069" actId="26606"/>
          <ac:spMkLst>
            <pc:docMk/>
            <pc:sldMk cId="1001377845" sldId="378"/>
            <ac:spMk id="10" creationId="{743AA782-23D1-4521-8CAD-47662984AA08}"/>
          </ac:spMkLst>
        </pc:spChg>
        <pc:spChg chg="add">
          <ac:chgData name="Müzeyyen DİLEKCİ" userId="2ea82f77e9ecc170" providerId="LiveId" clId="{26F24917-7521-4282-B45C-444664BC2D83}" dt="2023-01-28T13:20:30.038" v="17069" actId="26606"/>
          <ac:spMkLst>
            <pc:docMk/>
            <pc:sldMk cId="1001377845" sldId="378"/>
            <ac:spMk id="12" creationId="{650D18FE-0824-4A46-B22C-A86B52E5780A}"/>
          </ac:spMkLst>
        </pc:spChg>
        <pc:picChg chg="add mod">
          <ac:chgData name="Müzeyyen DİLEKCİ" userId="2ea82f77e9ecc170" providerId="LiveId" clId="{26F24917-7521-4282-B45C-444664BC2D83}" dt="2023-01-28T13:20:34.412" v="17071" actId="14100"/>
          <ac:picMkLst>
            <pc:docMk/>
            <pc:sldMk cId="1001377845" sldId="378"/>
            <ac:picMk id="5" creationId="{A1CEFF0D-B1BC-AE4F-E8B7-65AD75896005}"/>
          </ac:picMkLst>
        </pc:picChg>
      </pc:sldChg>
      <pc:sldChg chg="addSp modSp new mod">
        <pc:chgData name="Müzeyyen DİLEKCİ" userId="2ea82f77e9ecc170" providerId="LiveId" clId="{26F24917-7521-4282-B45C-444664BC2D83}" dt="2023-01-31T08:47:31.287" v="32414" actId="20577"/>
        <pc:sldMkLst>
          <pc:docMk/>
          <pc:sldMk cId="1184598937" sldId="379"/>
        </pc:sldMkLst>
        <pc:spChg chg="mod">
          <ac:chgData name="Müzeyyen DİLEKCİ" userId="2ea82f77e9ecc170" providerId="LiveId" clId="{26F24917-7521-4282-B45C-444664BC2D83}" dt="2023-01-30T11:28:44.559" v="27895" actId="20577"/>
          <ac:spMkLst>
            <pc:docMk/>
            <pc:sldMk cId="1184598937" sldId="379"/>
            <ac:spMk id="2" creationId="{5CDDED2F-4BF8-8025-83E1-9DEF24F8A78C}"/>
          </ac:spMkLst>
        </pc:spChg>
        <pc:spChg chg="mod">
          <ac:chgData name="Müzeyyen DİLEKCİ" userId="2ea82f77e9ecc170" providerId="LiveId" clId="{26F24917-7521-4282-B45C-444664BC2D83}" dt="2023-01-31T08:47:31.287" v="32414" actId="20577"/>
          <ac:spMkLst>
            <pc:docMk/>
            <pc:sldMk cId="1184598937" sldId="379"/>
            <ac:spMk id="3" creationId="{D7276995-02BA-AE5E-36C3-5BF1F6B68834}"/>
          </ac:spMkLst>
        </pc:spChg>
        <pc:picChg chg="add mod">
          <ac:chgData name="Müzeyyen DİLEKCİ" userId="2ea82f77e9ecc170" providerId="LiveId" clId="{26F24917-7521-4282-B45C-444664BC2D83}" dt="2023-01-29T17:14:26.552" v="25246" actId="14100"/>
          <ac:picMkLst>
            <pc:docMk/>
            <pc:sldMk cId="1184598937" sldId="379"/>
            <ac:picMk id="5" creationId="{C8370B9E-D685-3975-F578-E43F7F78861F}"/>
          </ac:picMkLst>
        </pc:picChg>
      </pc:sldChg>
      <pc:sldChg chg="addSp modSp new mod setBg">
        <pc:chgData name="Müzeyyen DİLEKCİ" userId="2ea82f77e9ecc170" providerId="LiveId" clId="{26F24917-7521-4282-B45C-444664BC2D83}" dt="2023-01-31T07:55:32.419" v="32165" actId="20577"/>
        <pc:sldMkLst>
          <pc:docMk/>
          <pc:sldMk cId="3866454197" sldId="380"/>
        </pc:sldMkLst>
        <pc:spChg chg="mod">
          <ac:chgData name="Müzeyyen DİLEKCİ" userId="2ea82f77e9ecc170" providerId="LiveId" clId="{26F24917-7521-4282-B45C-444664BC2D83}" dt="2023-01-29T17:16:02.720" v="25257" actId="122"/>
          <ac:spMkLst>
            <pc:docMk/>
            <pc:sldMk cId="3866454197" sldId="380"/>
            <ac:spMk id="2" creationId="{21F5A374-B86C-003E-AED4-79522FE87534}"/>
          </ac:spMkLst>
        </pc:spChg>
        <pc:spChg chg="mod">
          <ac:chgData name="Müzeyyen DİLEKCİ" userId="2ea82f77e9ecc170" providerId="LiveId" clId="{26F24917-7521-4282-B45C-444664BC2D83}" dt="2023-01-31T07:55:32.419" v="32165" actId="20577"/>
          <ac:spMkLst>
            <pc:docMk/>
            <pc:sldMk cId="3866454197" sldId="380"/>
            <ac:spMk id="3" creationId="{F5EED55A-FC59-20F2-E8A7-679AE72B77A5}"/>
          </ac:spMkLst>
        </pc:spChg>
        <pc:spChg chg="add">
          <ac:chgData name="Müzeyyen DİLEKCİ" userId="2ea82f77e9ecc170" providerId="LiveId" clId="{26F24917-7521-4282-B45C-444664BC2D83}" dt="2023-01-29T17:15:59.067" v="25256" actId="26606"/>
          <ac:spMkLst>
            <pc:docMk/>
            <pc:sldMk cId="3866454197" sldId="380"/>
            <ac:spMk id="8" creationId="{100EDD19-6802-4EC3-95CE-CFFAB042CFD6}"/>
          </ac:spMkLst>
        </pc:spChg>
        <pc:spChg chg="add">
          <ac:chgData name="Müzeyyen DİLEKCİ" userId="2ea82f77e9ecc170" providerId="LiveId" clId="{26F24917-7521-4282-B45C-444664BC2D83}" dt="2023-01-29T17:15:59.067" v="25256" actId="26606"/>
          <ac:spMkLst>
            <pc:docMk/>
            <pc:sldMk cId="3866454197" sldId="380"/>
            <ac:spMk id="10" creationId="{DB17E863-922E-4C26-BD64-E8FD41D28661}"/>
          </ac:spMkLst>
        </pc:spChg>
      </pc:sldChg>
      <pc:sldChg chg="addSp delSp modSp new mod setBg">
        <pc:chgData name="Müzeyyen DİLEKCİ" userId="2ea82f77e9ecc170" providerId="LiveId" clId="{26F24917-7521-4282-B45C-444664BC2D83}" dt="2023-01-30T11:32:17.959" v="27921" actId="1076"/>
        <pc:sldMkLst>
          <pc:docMk/>
          <pc:sldMk cId="11188071" sldId="381"/>
        </pc:sldMkLst>
        <pc:spChg chg="mod">
          <ac:chgData name="Müzeyyen DİLEKCİ" userId="2ea82f77e9ecc170" providerId="LiveId" clId="{26F24917-7521-4282-B45C-444664BC2D83}" dt="2023-01-29T17:16:40.582" v="25258" actId="26606"/>
          <ac:spMkLst>
            <pc:docMk/>
            <pc:sldMk cId="11188071" sldId="381"/>
            <ac:spMk id="2" creationId="{08B917A9-9A86-222B-2B14-EF0D0B58AA82}"/>
          </ac:spMkLst>
        </pc:spChg>
        <pc:spChg chg="mod ord">
          <ac:chgData name="Müzeyyen DİLEKCİ" userId="2ea82f77e9ecc170" providerId="LiveId" clId="{26F24917-7521-4282-B45C-444664BC2D83}" dt="2023-01-30T11:32:15.729" v="27920" actId="20577"/>
          <ac:spMkLst>
            <pc:docMk/>
            <pc:sldMk cId="11188071" sldId="381"/>
            <ac:spMk id="3" creationId="{A9CC4DEF-92B1-F8CA-71F9-11C5C51FB461}"/>
          </ac:spMkLst>
        </pc:spChg>
        <pc:spChg chg="add del">
          <ac:chgData name="Müzeyyen DİLEKCİ" userId="2ea82f77e9ecc170" providerId="LiveId" clId="{26F24917-7521-4282-B45C-444664BC2D83}" dt="2023-01-28T13:23:14.370" v="17077" actId="26606"/>
          <ac:spMkLst>
            <pc:docMk/>
            <pc:sldMk cId="11188071" sldId="381"/>
            <ac:spMk id="10" creationId="{828D1E49-2A21-4A83-A0E0-FB1597B4B2ED}"/>
          </ac:spMkLst>
        </pc:spChg>
        <pc:spChg chg="add del">
          <ac:chgData name="Müzeyyen DİLEKCİ" userId="2ea82f77e9ecc170" providerId="LiveId" clId="{26F24917-7521-4282-B45C-444664BC2D83}" dt="2023-01-29T17:16:40.582" v="25258" actId="26606"/>
          <ac:spMkLst>
            <pc:docMk/>
            <pc:sldMk cId="11188071" sldId="381"/>
            <ac:spMk id="14" creationId="{9A0D773F-7A7D-4DBB-9DEA-86BB8B8F4BC8}"/>
          </ac:spMkLst>
        </pc:spChg>
        <pc:spChg chg="add del">
          <ac:chgData name="Müzeyyen DİLEKCİ" userId="2ea82f77e9ecc170" providerId="LiveId" clId="{26F24917-7521-4282-B45C-444664BC2D83}" dt="2023-01-28T13:23:14.370" v="17077" actId="26606"/>
          <ac:spMkLst>
            <pc:docMk/>
            <pc:sldMk cId="11188071" sldId="381"/>
            <ac:spMk id="35" creationId="{E972DE0D-2E53-4159-ABD3-C601524262C2}"/>
          </ac:spMkLst>
        </pc:spChg>
        <pc:spChg chg="add del">
          <ac:chgData name="Müzeyyen DİLEKCİ" userId="2ea82f77e9ecc170" providerId="LiveId" clId="{26F24917-7521-4282-B45C-444664BC2D83}" dt="2023-01-28T13:23:17.378" v="17079" actId="26606"/>
          <ac:spMkLst>
            <pc:docMk/>
            <pc:sldMk cId="11188071" sldId="381"/>
            <ac:spMk id="37" creationId="{058A14AF-9FB5-4CC7-BA35-E8E85D3EDF0E}"/>
          </ac:spMkLst>
        </pc:spChg>
        <pc:spChg chg="add del">
          <ac:chgData name="Müzeyyen DİLEKCİ" userId="2ea82f77e9ecc170" providerId="LiveId" clId="{26F24917-7521-4282-B45C-444664BC2D83}" dt="2023-01-28T13:23:17.378" v="17079" actId="26606"/>
          <ac:spMkLst>
            <pc:docMk/>
            <pc:sldMk cId="11188071" sldId="381"/>
            <ac:spMk id="38" creationId="{3A9A4357-BD1D-4622-A4FE-766E6AB8DE84}"/>
          </ac:spMkLst>
        </pc:spChg>
        <pc:spChg chg="add del">
          <ac:chgData name="Müzeyyen DİLEKCİ" userId="2ea82f77e9ecc170" providerId="LiveId" clId="{26F24917-7521-4282-B45C-444664BC2D83}" dt="2023-01-28T13:23:17.378" v="17079" actId="26606"/>
          <ac:spMkLst>
            <pc:docMk/>
            <pc:sldMk cId="11188071" sldId="381"/>
            <ac:spMk id="39" creationId="{E659831F-0D9A-4C63-9EBB-8435B85A440F}"/>
          </ac:spMkLst>
        </pc:spChg>
        <pc:spChg chg="add del">
          <ac:chgData name="Müzeyyen DİLEKCİ" userId="2ea82f77e9ecc170" providerId="LiveId" clId="{26F24917-7521-4282-B45C-444664BC2D83}" dt="2023-01-28T13:23:17.378" v="17079" actId="26606"/>
          <ac:spMkLst>
            <pc:docMk/>
            <pc:sldMk cId="11188071" sldId="381"/>
            <ac:spMk id="40" creationId="{E6995CE5-F890-4ABA-82A2-26507CE8D2A3}"/>
          </ac:spMkLst>
        </pc:spChg>
        <pc:spChg chg="add del">
          <ac:chgData name="Müzeyyen DİLEKCİ" userId="2ea82f77e9ecc170" providerId="LiveId" clId="{26F24917-7521-4282-B45C-444664BC2D83}" dt="2023-01-29T17:16:40.582" v="25258" actId="26606"/>
          <ac:spMkLst>
            <pc:docMk/>
            <pc:sldMk cId="11188071" sldId="381"/>
            <ac:spMk id="42" creationId="{7FF47CB7-972F-479F-A36D-9E72D26EC8DA}"/>
          </ac:spMkLst>
        </pc:spChg>
        <pc:spChg chg="add del">
          <ac:chgData name="Müzeyyen DİLEKCİ" userId="2ea82f77e9ecc170" providerId="LiveId" clId="{26F24917-7521-4282-B45C-444664BC2D83}" dt="2023-01-29T17:16:40.582" v="25258" actId="26606"/>
          <ac:spMkLst>
            <pc:docMk/>
            <pc:sldMk cId="11188071" sldId="381"/>
            <ac:spMk id="43" creationId="{0D153B68-5844-490D-8E67-F616D6D721CA}"/>
          </ac:spMkLst>
        </pc:spChg>
        <pc:spChg chg="add">
          <ac:chgData name="Müzeyyen DİLEKCİ" userId="2ea82f77e9ecc170" providerId="LiveId" clId="{26F24917-7521-4282-B45C-444664BC2D83}" dt="2023-01-29T17:16:40.582" v="25258" actId="26606"/>
          <ac:spMkLst>
            <pc:docMk/>
            <pc:sldMk cId="11188071" sldId="381"/>
            <ac:spMk id="48" creationId="{45D37F4E-DDB4-456B-97E0-9937730A039F}"/>
          </ac:spMkLst>
        </pc:spChg>
        <pc:spChg chg="add">
          <ac:chgData name="Müzeyyen DİLEKCİ" userId="2ea82f77e9ecc170" providerId="LiveId" clId="{26F24917-7521-4282-B45C-444664BC2D83}" dt="2023-01-29T17:16:40.582" v="25258" actId="26606"/>
          <ac:spMkLst>
            <pc:docMk/>
            <pc:sldMk cId="11188071" sldId="381"/>
            <ac:spMk id="50" creationId="{B2DD41CD-8F47-4F56-AD12-4E2FF7696987}"/>
          </ac:spMkLst>
        </pc:spChg>
        <pc:grpChg chg="add del">
          <ac:chgData name="Müzeyyen DİLEKCİ" userId="2ea82f77e9ecc170" providerId="LiveId" clId="{26F24917-7521-4282-B45C-444664BC2D83}" dt="2023-01-28T13:23:14.370" v="17077" actId="26606"/>
          <ac:grpSpMkLst>
            <pc:docMk/>
            <pc:sldMk cId="11188071" sldId="381"/>
            <ac:grpSpMk id="12" creationId="{088B852E-5494-418B-A833-75CF016A9E20}"/>
          </ac:grpSpMkLst>
        </pc:grpChg>
        <pc:picChg chg="add del mod">
          <ac:chgData name="Müzeyyen DİLEKCİ" userId="2ea82f77e9ecc170" providerId="LiveId" clId="{26F24917-7521-4282-B45C-444664BC2D83}" dt="2023-01-29T17:18:09.796" v="25262" actId="478"/>
          <ac:picMkLst>
            <pc:docMk/>
            <pc:sldMk cId="11188071" sldId="381"/>
            <ac:picMk id="5" creationId="{EE200E80-B7E7-31B6-3934-16468EE42455}"/>
          </ac:picMkLst>
        </pc:picChg>
        <pc:picChg chg="add mod">
          <ac:chgData name="Müzeyyen DİLEKCİ" userId="2ea82f77e9ecc170" providerId="LiveId" clId="{26F24917-7521-4282-B45C-444664BC2D83}" dt="2023-01-30T11:32:17.959" v="27921" actId="1076"/>
          <ac:picMkLst>
            <pc:docMk/>
            <pc:sldMk cId="11188071" sldId="381"/>
            <ac:picMk id="6" creationId="{EC9B9FC0-8F0A-A56D-3A3B-6995F9727C1A}"/>
          </ac:picMkLst>
        </pc:picChg>
      </pc:sldChg>
      <pc:sldChg chg="addSp modSp new mod setBg modNotesTx">
        <pc:chgData name="Müzeyyen DİLEKCİ" userId="2ea82f77e9ecc170" providerId="LiveId" clId="{26F24917-7521-4282-B45C-444664BC2D83}" dt="2023-01-30T11:32:30.499" v="27925" actId="27636"/>
        <pc:sldMkLst>
          <pc:docMk/>
          <pc:sldMk cId="4169301218" sldId="382"/>
        </pc:sldMkLst>
        <pc:spChg chg="mod">
          <ac:chgData name="Müzeyyen DİLEKCİ" userId="2ea82f77e9ecc170" providerId="LiveId" clId="{26F24917-7521-4282-B45C-444664BC2D83}" dt="2023-01-29T17:26:22.391" v="25421" actId="26606"/>
          <ac:spMkLst>
            <pc:docMk/>
            <pc:sldMk cId="4169301218" sldId="382"/>
            <ac:spMk id="2" creationId="{3FCE688E-013F-DBDC-2AE1-CC9988DEF550}"/>
          </ac:spMkLst>
        </pc:spChg>
        <pc:spChg chg="mod">
          <ac:chgData name="Müzeyyen DİLEKCİ" userId="2ea82f77e9ecc170" providerId="LiveId" clId="{26F24917-7521-4282-B45C-444664BC2D83}" dt="2023-01-30T11:32:30.499" v="27925" actId="27636"/>
          <ac:spMkLst>
            <pc:docMk/>
            <pc:sldMk cId="4169301218" sldId="382"/>
            <ac:spMk id="3" creationId="{1B7C3D42-47AA-C2EA-D520-72B98873898E}"/>
          </ac:spMkLst>
        </pc:spChg>
        <pc:spChg chg="add">
          <ac:chgData name="Müzeyyen DİLEKCİ" userId="2ea82f77e9ecc170" providerId="LiveId" clId="{26F24917-7521-4282-B45C-444664BC2D83}" dt="2023-01-29T17:26:22.391" v="25421" actId="26606"/>
          <ac:spMkLst>
            <pc:docMk/>
            <pc:sldMk cId="4169301218" sldId="382"/>
            <ac:spMk id="8" creationId="{100EDD19-6802-4EC3-95CE-CFFAB042CFD6}"/>
          </ac:spMkLst>
        </pc:spChg>
        <pc:spChg chg="add">
          <ac:chgData name="Müzeyyen DİLEKCİ" userId="2ea82f77e9ecc170" providerId="LiveId" clId="{26F24917-7521-4282-B45C-444664BC2D83}" dt="2023-01-29T17:26:22.391" v="25421" actId="26606"/>
          <ac:spMkLst>
            <pc:docMk/>
            <pc:sldMk cId="4169301218" sldId="382"/>
            <ac:spMk id="10" creationId="{DB17E863-922E-4C26-BD64-E8FD41D28661}"/>
          </ac:spMkLst>
        </pc:spChg>
      </pc:sldChg>
      <pc:sldChg chg="addSp delSp modSp new mod setBg">
        <pc:chgData name="Müzeyyen DİLEKCİ" userId="2ea82f77e9ecc170" providerId="LiveId" clId="{26F24917-7521-4282-B45C-444664BC2D83}" dt="2023-01-31T07:56:29.866" v="32190" actId="5793"/>
        <pc:sldMkLst>
          <pc:docMk/>
          <pc:sldMk cId="4159724773" sldId="383"/>
        </pc:sldMkLst>
        <pc:spChg chg="mod">
          <ac:chgData name="Müzeyyen DİLEKCİ" userId="2ea82f77e9ecc170" providerId="LiveId" clId="{26F24917-7521-4282-B45C-444664BC2D83}" dt="2023-01-29T17:28:05.206" v="25445" actId="26606"/>
          <ac:spMkLst>
            <pc:docMk/>
            <pc:sldMk cId="4159724773" sldId="383"/>
            <ac:spMk id="2" creationId="{CE33BA16-0F5C-965F-629E-C53BD2F9DEFE}"/>
          </ac:spMkLst>
        </pc:spChg>
        <pc:spChg chg="add del mod">
          <ac:chgData name="Müzeyyen DİLEKCİ" userId="2ea82f77e9ecc170" providerId="LiveId" clId="{26F24917-7521-4282-B45C-444664BC2D83}" dt="2023-01-31T07:56:29.866" v="32190" actId="5793"/>
          <ac:spMkLst>
            <pc:docMk/>
            <pc:sldMk cId="4159724773" sldId="383"/>
            <ac:spMk id="3" creationId="{EB88EE15-D7EA-A0B2-69BE-37676866CD9B}"/>
          </ac:spMkLst>
        </pc:spChg>
        <pc:spChg chg="add">
          <ac:chgData name="Müzeyyen DİLEKCİ" userId="2ea82f77e9ecc170" providerId="LiveId" clId="{26F24917-7521-4282-B45C-444664BC2D83}" dt="2023-01-29T17:28:05.206" v="25445" actId="26606"/>
          <ac:spMkLst>
            <pc:docMk/>
            <pc:sldMk cId="4159724773" sldId="383"/>
            <ac:spMk id="8" creationId="{100EDD19-6802-4EC3-95CE-CFFAB042CFD6}"/>
          </ac:spMkLst>
        </pc:spChg>
        <pc:spChg chg="add del">
          <ac:chgData name="Müzeyyen DİLEKCİ" userId="2ea82f77e9ecc170" providerId="LiveId" clId="{26F24917-7521-4282-B45C-444664BC2D83}" dt="2023-01-29T17:27:55.047" v="25444" actId="26606"/>
          <ac:spMkLst>
            <pc:docMk/>
            <pc:sldMk cId="4159724773" sldId="383"/>
            <ac:spMk id="9" creationId="{6C4028FD-8BAA-4A19-BFDE-594D991B7552}"/>
          </ac:spMkLst>
        </pc:spChg>
        <pc:spChg chg="add">
          <ac:chgData name="Müzeyyen DİLEKCİ" userId="2ea82f77e9ecc170" providerId="LiveId" clId="{26F24917-7521-4282-B45C-444664BC2D83}" dt="2023-01-29T17:28:05.206" v="25445" actId="26606"/>
          <ac:spMkLst>
            <pc:docMk/>
            <pc:sldMk cId="4159724773" sldId="383"/>
            <ac:spMk id="10" creationId="{DB17E863-922E-4C26-BD64-E8FD41D28661}"/>
          </ac:spMkLst>
        </pc:spChg>
        <pc:graphicFrameChg chg="add del">
          <ac:chgData name="Müzeyyen DİLEKCİ" userId="2ea82f77e9ecc170" providerId="LiveId" clId="{26F24917-7521-4282-B45C-444664BC2D83}" dt="2023-01-29T17:27:55.047" v="25444" actId="26606"/>
          <ac:graphicFrameMkLst>
            <pc:docMk/>
            <pc:sldMk cId="4159724773" sldId="383"/>
            <ac:graphicFrameMk id="5" creationId="{DFF647A9-6F51-3133-D706-5C4AB2D6B9BD}"/>
          </ac:graphicFrameMkLst>
        </pc:graphicFrameChg>
      </pc:sldChg>
      <pc:sldChg chg="addSp delSp modSp new mod setBg">
        <pc:chgData name="Müzeyyen DİLEKCİ" userId="2ea82f77e9ecc170" providerId="LiveId" clId="{26F24917-7521-4282-B45C-444664BC2D83}" dt="2023-01-31T07:57:14.878" v="32198" actId="14100"/>
        <pc:sldMkLst>
          <pc:docMk/>
          <pc:sldMk cId="976624795" sldId="384"/>
        </pc:sldMkLst>
        <pc:spChg chg="mod">
          <ac:chgData name="Müzeyyen DİLEKCİ" userId="2ea82f77e9ecc170" providerId="LiveId" clId="{26F24917-7521-4282-B45C-444664BC2D83}" dt="2023-01-31T07:57:11.284" v="32197" actId="1076"/>
          <ac:spMkLst>
            <pc:docMk/>
            <pc:sldMk cId="976624795" sldId="384"/>
            <ac:spMk id="2" creationId="{33377B37-41FA-D0FB-51A2-F4D3FF0BF93E}"/>
          </ac:spMkLst>
        </pc:spChg>
        <pc:spChg chg="del mod">
          <ac:chgData name="Müzeyyen DİLEKCİ" userId="2ea82f77e9ecc170" providerId="LiveId" clId="{26F24917-7521-4282-B45C-444664BC2D83}" dt="2023-01-28T13:10:45.840" v="16977" actId="26606"/>
          <ac:spMkLst>
            <pc:docMk/>
            <pc:sldMk cId="976624795" sldId="384"/>
            <ac:spMk id="3" creationId="{6E0D2380-447A-4760-8453-18C017AD0836}"/>
          </ac:spMkLst>
        </pc:spChg>
        <pc:spChg chg="add">
          <ac:chgData name="Müzeyyen DİLEKCİ" userId="2ea82f77e9ecc170" providerId="LiveId" clId="{26F24917-7521-4282-B45C-444664BC2D83}" dt="2023-01-29T17:26:36.359" v="25422" actId="26606"/>
          <ac:spMkLst>
            <pc:docMk/>
            <pc:sldMk cId="976624795" sldId="384"/>
            <ac:spMk id="10" creationId="{955A2079-FA98-4876-80F0-72364A7D2EA4}"/>
          </ac:spMkLst>
        </pc:spChg>
        <pc:graphicFrameChg chg="add mod modGraphic">
          <ac:chgData name="Müzeyyen DİLEKCİ" userId="2ea82f77e9ecc170" providerId="LiveId" clId="{26F24917-7521-4282-B45C-444664BC2D83}" dt="2023-01-31T07:57:14.878" v="32198" actId="14100"/>
          <ac:graphicFrameMkLst>
            <pc:docMk/>
            <pc:sldMk cId="976624795" sldId="384"/>
            <ac:graphicFrameMk id="5" creationId="{21FD7C02-AAD7-A580-4ED3-98A50036A70E}"/>
          </ac:graphicFrameMkLst>
        </pc:graphicFrameChg>
      </pc:sldChg>
      <pc:sldChg chg="addSp modSp new mod setBg">
        <pc:chgData name="Müzeyyen DİLEKCİ" userId="2ea82f77e9ecc170" providerId="LiveId" clId="{26F24917-7521-4282-B45C-444664BC2D83}" dt="2023-01-30T11:34:42.023" v="27932" actId="20577"/>
        <pc:sldMkLst>
          <pc:docMk/>
          <pc:sldMk cId="614187621" sldId="385"/>
        </pc:sldMkLst>
        <pc:spChg chg="mod">
          <ac:chgData name="Müzeyyen DİLEKCİ" userId="2ea82f77e9ecc170" providerId="LiveId" clId="{26F24917-7521-4282-B45C-444664BC2D83}" dt="2023-01-29T17:29:45.085" v="25547" actId="20577"/>
          <ac:spMkLst>
            <pc:docMk/>
            <pc:sldMk cId="614187621" sldId="385"/>
            <ac:spMk id="2" creationId="{7122D258-90A2-FEAD-FD59-C651884F2165}"/>
          </ac:spMkLst>
        </pc:spChg>
        <pc:spChg chg="mod">
          <ac:chgData name="Müzeyyen DİLEKCİ" userId="2ea82f77e9ecc170" providerId="LiveId" clId="{26F24917-7521-4282-B45C-444664BC2D83}" dt="2023-01-30T11:34:42.023" v="27932" actId="20577"/>
          <ac:spMkLst>
            <pc:docMk/>
            <pc:sldMk cId="614187621" sldId="385"/>
            <ac:spMk id="3" creationId="{8AB97C14-5059-125F-F61E-8DB84DDE4F6D}"/>
          </ac:spMkLst>
        </pc:spChg>
        <pc:spChg chg="add">
          <ac:chgData name="Müzeyyen DİLEKCİ" userId="2ea82f77e9ecc170" providerId="LiveId" clId="{26F24917-7521-4282-B45C-444664BC2D83}" dt="2023-01-29T17:29:31.297" v="25538" actId="26606"/>
          <ac:spMkLst>
            <pc:docMk/>
            <pc:sldMk cId="614187621" sldId="385"/>
            <ac:spMk id="8" creationId="{100EDD19-6802-4EC3-95CE-CFFAB042CFD6}"/>
          </ac:spMkLst>
        </pc:spChg>
        <pc:spChg chg="add">
          <ac:chgData name="Müzeyyen DİLEKCİ" userId="2ea82f77e9ecc170" providerId="LiveId" clId="{26F24917-7521-4282-B45C-444664BC2D83}" dt="2023-01-29T17:29:31.297" v="25538" actId="26606"/>
          <ac:spMkLst>
            <pc:docMk/>
            <pc:sldMk cId="614187621" sldId="385"/>
            <ac:spMk id="10" creationId="{DB17E863-922E-4C26-BD64-E8FD41D28661}"/>
          </ac:spMkLst>
        </pc:spChg>
      </pc:sldChg>
      <pc:sldChg chg="addSp modSp new del mod">
        <pc:chgData name="Müzeyyen DİLEKCİ" userId="2ea82f77e9ecc170" providerId="LiveId" clId="{26F24917-7521-4282-B45C-444664BC2D83}" dt="2023-01-29T17:30:05.402" v="25556" actId="2696"/>
        <pc:sldMkLst>
          <pc:docMk/>
          <pc:sldMk cId="1698978930" sldId="386"/>
        </pc:sldMkLst>
        <pc:spChg chg="mod">
          <ac:chgData name="Müzeyyen DİLEKCİ" userId="2ea82f77e9ecc170" providerId="LiveId" clId="{26F24917-7521-4282-B45C-444664BC2D83}" dt="2023-01-28T13:14:36.229" v="17056" actId="20577"/>
          <ac:spMkLst>
            <pc:docMk/>
            <pc:sldMk cId="1698978930" sldId="386"/>
            <ac:spMk id="2" creationId="{325A04B8-EE5B-672A-ED2E-564687CF55C2}"/>
          </ac:spMkLst>
        </pc:spChg>
        <pc:spChg chg="add mod">
          <ac:chgData name="Müzeyyen DİLEKCİ" userId="2ea82f77e9ecc170" providerId="LiveId" clId="{26F24917-7521-4282-B45C-444664BC2D83}" dt="2023-01-28T13:16:02.617" v="17066" actId="1076"/>
          <ac:spMkLst>
            <pc:docMk/>
            <pc:sldMk cId="1698978930" sldId="386"/>
            <ac:spMk id="7" creationId="{0C95F913-2FE0-2368-6612-7AF36C4A6B5D}"/>
          </ac:spMkLst>
        </pc:spChg>
        <pc:picChg chg="add mod">
          <ac:chgData name="Müzeyyen DİLEKCİ" userId="2ea82f77e9ecc170" providerId="LiveId" clId="{26F24917-7521-4282-B45C-444664BC2D83}" dt="2023-01-28T13:14:42.029" v="17058" actId="1076"/>
          <ac:picMkLst>
            <pc:docMk/>
            <pc:sldMk cId="1698978930" sldId="386"/>
            <ac:picMk id="5" creationId="{E7A603C8-8ADD-4C7B-8535-F5F57D48A25C}"/>
          </ac:picMkLst>
        </pc:picChg>
      </pc:sldChg>
      <pc:sldChg chg="addSp delSp modSp new mod modNotesTx">
        <pc:chgData name="Müzeyyen DİLEKCİ" userId="2ea82f77e9ecc170" providerId="LiveId" clId="{26F24917-7521-4282-B45C-444664BC2D83}" dt="2023-01-31T07:42:00.023" v="31870" actId="255"/>
        <pc:sldMkLst>
          <pc:docMk/>
          <pc:sldMk cId="2259355391" sldId="387"/>
        </pc:sldMkLst>
        <pc:spChg chg="mod">
          <ac:chgData name="Müzeyyen DİLEKCİ" userId="2ea82f77e9ecc170" providerId="LiveId" clId="{26F24917-7521-4282-B45C-444664BC2D83}" dt="2023-01-30T10:40:10.361" v="27363" actId="20577"/>
          <ac:spMkLst>
            <pc:docMk/>
            <pc:sldMk cId="2259355391" sldId="387"/>
            <ac:spMk id="2" creationId="{F6DBBBB3-B121-96FB-2D3D-050CD6B52937}"/>
          </ac:spMkLst>
        </pc:spChg>
        <pc:spChg chg="mod">
          <ac:chgData name="Müzeyyen DİLEKCİ" userId="2ea82f77e9ecc170" providerId="LiveId" clId="{26F24917-7521-4282-B45C-444664BC2D83}" dt="2023-01-30T22:32:05.468" v="29558" actId="14100"/>
          <ac:spMkLst>
            <pc:docMk/>
            <pc:sldMk cId="2259355391" sldId="387"/>
            <ac:spMk id="3" creationId="{758EB44B-6463-45F6-0E9F-B73C9F5A71AB}"/>
          </ac:spMkLst>
        </pc:spChg>
        <pc:spChg chg="add mod">
          <ac:chgData name="Müzeyyen DİLEKCİ" userId="2ea82f77e9ecc170" providerId="LiveId" clId="{26F24917-7521-4282-B45C-444664BC2D83}" dt="2023-01-31T07:42:00.023" v="31870" actId="255"/>
          <ac:spMkLst>
            <pc:docMk/>
            <pc:sldMk cId="2259355391" sldId="387"/>
            <ac:spMk id="7" creationId="{AFD4010D-8A0B-A65A-7A80-9D6D46AB8857}"/>
          </ac:spMkLst>
        </pc:spChg>
        <pc:picChg chg="add mod">
          <ac:chgData name="Müzeyyen DİLEKCİ" userId="2ea82f77e9ecc170" providerId="LiveId" clId="{26F24917-7521-4282-B45C-444664BC2D83}" dt="2023-01-29T12:21:50.562" v="18522" actId="1076"/>
          <ac:picMkLst>
            <pc:docMk/>
            <pc:sldMk cId="2259355391" sldId="387"/>
            <ac:picMk id="4" creationId="{AF0B4C01-5EA5-9A18-037E-0F70152A3830}"/>
          </ac:picMkLst>
        </pc:picChg>
        <pc:picChg chg="add mod">
          <ac:chgData name="Müzeyyen DİLEKCİ" userId="2ea82f77e9ecc170" providerId="LiveId" clId="{26F24917-7521-4282-B45C-444664BC2D83}" dt="2023-01-29T12:29:21.044" v="18737" actId="1076"/>
          <ac:picMkLst>
            <pc:docMk/>
            <pc:sldMk cId="2259355391" sldId="387"/>
            <ac:picMk id="6" creationId="{EE25CCE8-A22E-AD58-3D9F-247862F7A759}"/>
          </ac:picMkLst>
        </pc:picChg>
        <pc:picChg chg="add del mod">
          <ac:chgData name="Müzeyyen DİLEKCİ" userId="2ea82f77e9ecc170" providerId="LiveId" clId="{26F24917-7521-4282-B45C-444664BC2D83}" dt="2023-01-29T12:40:46.584" v="19413" actId="21"/>
          <ac:picMkLst>
            <pc:docMk/>
            <pc:sldMk cId="2259355391" sldId="387"/>
            <ac:picMk id="8" creationId="{1572BDC7-E614-6F7A-4058-983A73B9F877}"/>
          </ac:picMkLst>
        </pc:picChg>
        <pc:picChg chg="add mod">
          <ac:chgData name="Müzeyyen DİLEKCİ" userId="2ea82f77e9ecc170" providerId="LiveId" clId="{26F24917-7521-4282-B45C-444664BC2D83}" dt="2023-01-29T12:35:09.045" v="19127" actId="1076"/>
          <ac:picMkLst>
            <pc:docMk/>
            <pc:sldMk cId="2259355391" sldId="387"/>
            <ac:picMk id="10" creationId="{5709A68A-6556-8553-C0E4-79903197001C}"/>
          </ac:picMkLst>
        </pc:picChg>
      </pc:sldChg>
      <pc:sldChg chg="addSp modSp new mod modNotesTx">
        <pc:chgData name="Müzeyyen DİLEKCİ" userId="2ea82f77e9ecc170" providerId="LiveId" clId="{26F24917-7521-4282-B45C-444664BC2D83}" dt="2023-01-31T07:44:33.376" v="31958" actId="20577"/>
        <pc:sldMkLst>
          <pc:docMk/>
          <pc:sldMk cId="2655430916" sldId="388"/>
        </pc:sldMkLst>
        <pc:spChg chg="mod">
          <ac:chgData name="Müzeyyen DİLEKCİ" userId="2ea82f77e9ecc170" providerId="LiveId" clId="{26F24917-7521-4282-B45C-444664BC2D83}" dt="2023-01-30T10:40:14.357" v="27364" actId="20577"/>
          <ac:spMkLst>
            <pc:docMk/>
            <pc:sldMk cId="2655430916" sldId="388"/>
            <ac:spMk id="2" creationId="{2FF7759B-CCCE-5009-52D9-6CEEA2BFCF57}"/>
          </ac:spMkLst>
        </pc:spChg>
        <pc:spChg chg="mod">
          <ac:chgData name="Müzeyyen DİLEKCİ" userId="2ea82f77e9ecc170" providerId="LiveId" clId="{26F24917-7521-4282-B45C-444664BC2D83}" dt="2023-01-31T07:44:33.376" v="31958" actId="20577"/>
          <ac:spMkLst>
            <pc:docMk/>
            <pc:sldMk cId="2655430916" sldId="388"/>
            <ac:spMk id="3" creationId="{FD1157FB-F23A-4A80-2EB1-43EA73F3D749}"/>
          </ac:spMkLst>
        </pc:spChg>
        <pc:spChg chg="add mod">
          <ac:chgData name="Müzeyyen DİLEKCİ" userId="2ea82f77e9ecc170" providerId="LiveId" clId="{26F24917-7521-4282-B45C-444664BC2D83}" dt="2023-01-31T07:44:27.243" v="31957" actId="255"/>
          <ac:spMkLst>
            <pc:docMk/>
            <pc:sldMk cId="2655430916" sldId="388"/>
            <ac:spMk id="6" creationId="{081A95F5-A61B-D9DB-94B1-AA693D71EEC7}"/>
          </ac:spMkLst>
        </pc:spChg>
        <pc:picChg chg="add mod">
          <ac:chgData name="Müzeyyen DİLEKCİ" userId="2ea82f77e9ecc170" providerId="LiveId" clId="{26F24917-7521-4282-B45C-444664BC2D83}" dt="2023-01-29T12:48:37.509" v="19928" actId="1076"/>
          <ac:picMkLst>
            <pc:docMk/>
            <pc:sldMk cId="2655430916" sldId="388"/>
            <ac:picMk id="5" creationId="{FEFFDDFA-9849-446A-D203-E66EF540625D}"/>
          </ac:picMkLst>
        </pc:picChg>
      </pc:sldChg>
      <pc:sldChg chg="addSp delSp modSp new mod setBg modNotesTx">
        <pc:chgData name="Müzeyyen DİLEKCİ" userId="2ea82f77e9ecc170" providerId="LiveId" clId="{26F24917-7521-4282-B45C-444664BC2D83}" dt="2023-01-30T10:29:30.916" v="27334" actId="20577"/>
        <pc:sldMkLst>
          <pc:docMk/>
          <pc:sldMk cId="3936553229" sldId="389"/>
        </pc:sldMkLst>
        <pc:spChg chg="mod">
          <ac:chgData name="Müzeyyen DİLEKCİ" userId="2ea82f77e9ecc170" providerId="LiveId" clId="{26F24917-7521-4282-B45C-444664BC2D83}" dt="2023-01-29T15:11:38.202" v="22350" actId="20577"/>
          <ac:spMkLst>
            <pc:docMk/>
            <pc:sldMk cId="3936553229" sldId="389"/>
            <ac:spMk id="2" creationId="{F08DA24E-DAD5-73DC-2420-CBFA73710BF0}"/>
          </ac:spMkLst>
        </pc:spChg>
        <pc:spChg chg="mod ord">
          <ac:chgData name="Müzeyyen DİLEKCİ" userId="2ea82f77e9ecc170" providerId="LiveId" clId="{26F24917-7521-4282-B45C-444664BC2D83}" dt="2023-01-29T15:11:54.131" v="22351" actId="1076"/>
          <ac:spMkLst>
            <pc:docMk/>
            <pc:sldMk cId="3936553229" sldId="389"/>
            <ac:spMk id="3" creationId="{B5C731A2-14C1-1039-057D-7204E229B267}"/>
          </ac:spMkLst>
        </pc:spChg>
        <pc:spChg chg="add del">
          <ac:chgData name="Müzeyyen DİLEKCİ" userId="2ea82f77e9ecc170" providerId="LiveId" clId="{26F24917-7521-4282-B45C-444664BC2D83}" dt="2023-01-29T15:10:13.845" v="22276" actId="26606"/>
          <ac:spMkLst>
            <pc:docMk/>
            <pc:sldMk cId="3936553229" sldId="389"/>
            <ac:spMk id="10" creationId="{058A14AF-9FB5-4CC7-BA35-E8E85D3EDF0E}"/>
          </ac:spMkLst>
        </pc:spChg>
        <pc:spChg chg="add del">
          <ac:chgData name="Müzeyyen DİLEKCİ" userId="2ea82f77e9ecc170" providerId="LiveId" clId="{26F24917-7521-4282-B45C-444664BC2D83}" dt="2023-01-29T15:10:13.845" v="22276" actId="26606"/>
          <ac:spMkLst>
            <pc:docMk/>
            <pc:sldMk cId="3936553229" sldId="389"/>
            <ac:spMk id="12" creationId="{3A9A4357-BD1D-4622-A4FE-766E6AB8DE84}"/>
          </ac:spMkLst>
        </pc:spChg>
        <pc:spChg chg="add del">
          <ac:chgData name="Müzeyyen DİLEKCİ" userId="2ea82f77e9ecc170" providerId="LiveId" clId="{26F24917-7521-4282-B45C-444664BC2D83}" dt="2023-01-29T15:10:13.845" v="22276" actId="26606"/>
          <ac:spMkLst>
            <pc:docMk/>
            <pc:sldMk cId="3936553229" sldId="389"/>
            <ac:spMk id="14" creationId="{E659831F-0D9A-4C63-9EBB-8435B85A440F}"/>
          </ac:spMkLst>
        </pc:spChg>
        <pc:spChg chg="add del">
          <ac:chgData name="Müzeyyen DİLEKCİ" userId="2ea82f77e9ecc170" providerId="LiveId" clId="{26F24917-7521-4282-B45C-444664BC2D83}" dt="2023-01-29T15:10:13.845" v="22276" actId="26606"/>
          <ac:spMkLst>
            <pc:docMk/>
            <pc:sldMk cId="3936553229" sldId="389"/>
            <ac:spMk id="16" creationId="{E6995CE5-F890-4ABA-82A2-26507CE8D2A3}"/>
          </ac:spMkLst>
        </pc:spChg>
        <pc:spChg chg="add del">
          <ac:chgData name="Müzeyyen DİLEKCİ" userId="2ea82f77e9ecc170" providerId="LiveId" clId="{26F24917-7521-4282-B45C-444664BC2D83}" dt="2023-01-29T15:10:34.107" v="22278" actId="26606"/>
          <ac:spMkLst>
            <pc:docMk/>
            <pc:sldMk cId="3936553229" sldId="389"/>
            <ac:spMk id="19" creationId="{2B566528-1B12-4246-9431-5C2D7D081168}"/>
          </ac:spMkLst>
        </pc:spChg>
        <pc:spChg chg="add del">
          <ac:chgData name="Müzeyyen DİLEKCİ" userId="2ea82f77e9ecc170" providerId="LiveId" clId="{26F24917-7521-4282-B45C-444664BC2D83}" dt="2023-01-29T15:10:51.137" v="22280" actId="26606"/>
          <ac:spMkLst>
            <pc:docMk/>
            <pc:sldMk cId="3936553229" sldId="389"/>
            <ac:spMk id="24" creationId="{2B566528-1B12-4246-9431-5C2D7D081168}"/>
          </ac:spMkLst>
        </pc:spChg>
        <pc:spChg chg="add">
          <ac:chgData name="Müzeyyen DİLEKCİ" userId="2ea82f77e9ecc170" providerId="LiveId" clId="{26F24917-7521-4282-B45C-444664BC2D83}" dt="2023-01-29T15:10:51.153" v="22281" actId="26606"/>
          <ac:spMkLst>
            <pc:docMk/>
            <pc:sldMk cId="3936553229" sldId="389"/>
            <ac:spMk id="32" creationId="{058A14AF-9FB5-4CC7-BA35-E8E85D3EDF0E}"/>
          </ac:spMkLst>
        </pc:spChg>
        <pc:spChg chg="add">
          <ac:chgData name="Müzeyyen DİLEKCİ" userId="2ea82f77e9ecc170" providerId="LiveId" clId="{26F24917-7521-4282-B45C-444664BC2D83}" dt="2023-01-29T15:10:51.153" v="22281" actId="26606"/>
          <ac:spMkLst>
            <pc:docMk/>
            <pc:sldMk cId="3936553229" sldId="389"/>
            <ac:spMk id="33" creationId="{3A9A4357-BD1D-4622-A4FE-766E6AB8DE84}"/>
          </ac:spMkLst>
        </pc:spChg>
        <pc:spChg chg="add">
          <ac:chgData name="Müzeyyen DİLEKCİ" userId="2ea82f77e9ecc170" providerId="LiveId" clId="{26F24917-7521-4282-B45C-444664BC2D83}" dt="2023-01-29T15:10:51.153" v="22281" actId="26606"/>
          <ac:spMkLst>
            <pc:docMk/>
            <pc:sldMk cId="3936553229" sldId="389"/>
            <ac:spMk id="34" creationId="{E659831F-0D9A-4C63-9EBB-8435B85A440F}"/>
          </ac:spMkLst>
        </pc:spChg>
        <pc:spChg chg="add">
          <ac:chgData name="Müzeyyen DİLEKCİ" userId="2ea82f77e9ecc170" providerId="LiveId" clId="{26F24917-7521-4282-B45C-444664BC2D83}" dt="2023-01-29T15:10:51.153" v="22281" actId="26606"/>
          <ac:spMkLst>
            <pc:docMk/>
            <pc:sldMk cId="3936553229" sldId="389"/>
            <ac:spMk id="35" creationId="{E6995CE5-F890-4ABA-82A2-26507CE8D2A3}"/>
          </ac:spMkLst>
        </pc:spChg>
        <pc:grpChg chg="add del">
          <ac:chgData name="Müzeyyen DİLEKCİ" userId="2ea82f77e9ecc170" providerId="LiveId" clId="{26F24917-7521-4282-B45C-444664BC2D83}" dt="2023-01-29T15:10:34.107" v="22278" actId="26606"/>
          <ac:grpSpMkLst>
            <pc:docMk/>
            <pc:sldMk cId="3936553229" sldId="389"/>
            <ac:grpSpMk id="20" creationId="{828A5161-06F1-46CF-8AD7-844680A59E13}"/>
          </ac:grpSpMkLst>
        </pc:grpChg>
        <pc:grpChg chg="add del">
          <ac:chgData name="Müzeyyen DİLEKCİ" userId="2ea82f77e9ecc170" providerId="LiveId" clId="{26F24917-7521-4282-B45C-444664BC2D83}" dt="2023-01-29T15:10:34.107" v="22278" actId="26606"/>
          <ac:grpSpMkLst>
            <pc:docMk/>
            <pc:sldMk cId="3936553229" sldId="389"/>
            <ac:grpSpMk id="22" creationId="{5995D10D-E9C9-47DB-AE7E-801FEF38F5C9}"/>
          </ac:grpSpMkLst>
        </pc:grpChg>
        <pc:grpChg chg="add del">
          <ac:chgData name="Müzeyyen DİLEKCİ" userId="2ea82f77e9ecc170" providerId="LiveId" clId="{26F24917-7521-4282-B45C-444664BC2D83}" dt="2023-01-29T15:10:51.137" v="22280" actId="26606"/>
          <ac:grpSpMkLst>
            <pc:docMk/>
            <pc:sldMk cId="3936553229" sldId="389"/>
            <ac:grpSpMk id="25" creationId="{287F69AB-2350-44E3-9076-00265B93F313}"/>
          </ac:grpSpMkLst>
        </pc:grpChg>
        <pc:grpChg chg="add del">
          <ac:chgData name="Müzeyyen DİLEKCİ" userId="2ea82f77e9ecc170" providerId="LiveId" clId="{26F24917-7521-4282-B45C-444664BC2D83}" dt="2023-01-29T15:10:51.137" v="22280" actId="26606"/>
          <ac:grpSpMkLst>
            <pc:docMk/>
            <pc:sldMk cId="3936553229" sldId="389"/>
            <ac:grpSpMk id="28" creationId="{3EA7D759-6BEF-4CBD-A325-BCFA77832B3F}"/>
          </ac:grpSpMkLst>
        </pc:grpChg>
        <pc:picChg chg="add mod">
          <ac:chgData name="Müzeyyen DİLEKCİ" userId="2ea82f77e9ecc170" providerId="LiveId" clId="{26F24917-7521-4282-B45C-444664BC2D83}" dt="2023-01-29T15:10:51.153" v="22281" actId="26606"/>
          <ac:picMkLst>
            <pc:docMk/>
            <pc:sldMk cId="3936553229" sldId="389"/>
            <ac:picMk id="5" creationId="{F8C781EA-A4DE-F01C-F878-025510609979}"/>
          </ac:picMkLst>
        </pc:picChg>
      </pc:sldChg>
      <pc:sldChg chg="addSp modSp new mod">
        <pc:chgData name="Müzeyyen DİLEKCİ" userId="2ea82f77e9ecc170" providerId="LiveId" clId="{26F24917-7521-4282-B45C-444664BC2D83}" dt="2023-01-29T17:13:07.864" v="25245" actId="14100"/>
        <pc:sldMkLst>
          <pc:docMk/>
          <pc:sldMk cId="1185003174" sldId="390"/>
        </pc:sldMkLst>
        <pc:picChg chg="add mod">
          <ac:chgData name="Müzeyyen DİLEKCİ" userId="2ea82f77e9ecc170" providerId="LiveId" clId="{26F24917-7521-4282-B45C-444664BC2D83}" dt="2023-01-29T17:13:07.864" v="25245" actId="14100"/>
          <ac:picMkLst>
            <pc:docMk/>
            <pc:sldMk cId="1185003174" sldId="390"/>
            <ac:picMk id="5" creationId="{ECBD03B2-7635-6303-33BA-6B2F3C3B14E3}"/>
          </ac:picMkLst>
        </pc:picChg>
      </pc:sldChg>
      <pc:sldChg chg="addSp delSp modSp new mod">
        <pc:chgData name="Müzeyyen DİLEKCİ" userId="2ea82f77e9ecc170" providerId="LiveId" clId="{26F24917-7521-4282-B45C-444664BC2D83}" dt="2023-01-31T08:01:23.998" v="32279" actId="113"/>
        <pc:sldMkLst>
          <pc:docMk/>
          <pc:sldMk cId="3362681622" sldId="391"/>
        </pc:sldMkLst>
        <pc:spChg chg="mod">
          <ac:chgData name="Müzeyyen DİLEKCİ" userId="2ea82f77e9ecc170" providerId="LiveId" clId="{26F24917-7521-4282-B45C-444664BC2D83}" dt="2023-01-31T08:01:23.998" v="32279" actId="113"/>
          <ac:spMkLst>
            <pc:docMk/>
            <pc:sldMk cId="3362681622" sldId="391"/>
            <ac:spMk id="3" creationId="{AF9A8932-B151-9F5C-5867-5AB9D2AD3F20}"/>
          </ac:spMkLst>
        </pc:spChg>
        <pc:picChg chg="add del mod">
          <ac:chgData name="Müzeyyen DİLEKCİ" userId="2ea82f77e9ecc170" providerId="LiveId" clId="{26F24917-7521-4282-B45C-444664BC2D83}" dt="2023-01-29T17:56:40.917" v="26202" actId="21"/>
          <ac:picMkLst>
            <pc:docMk/>
            <pc:sldMk cId="3362681622" sldId="391"/>
            <ac:picMk id="4" creationId="{EB9B95BF-CCD7-1E2D-E4A6-E6E52F4BCD37}"/>
          </ac:picMkLst>
        </pc:picChg>
        <pc:picChg chg="add del mod">
          <ac:chgData name="Müzeyyen DİLEKCİ" userId="2ea82f77e9ecc170" providerId="LiveId" clId="{26F24917-7521-4282-B45C-444664BC2D83}" dt="2023-01-29T18:32:15.503" v="26899" actId="478"/>
          <ac:picMkLst>
            <pc:docMk/>
            <pc:sldMk cId="3362681622" sldId="391"/>
            <ac:picMk id="6" creationId="{FBD563B1-477B-DF21-7261-257F3543781F}"/>
          </ac:picMkLst>
        </pc:picChg>
        <pc:picChg chg="add mod">
          <ac:chgData name="Müzeyyen DİLEKCİ" userId="2ea82f77e9ecc170" providerId="LiveId" clId="{26F24917-7521-4282-B45C-444664BC2D83}" dt="2023-01-29T18:33:41.061" v="26923" actId="1076"/>
          <ac:picMkLst>
            <pc:docMk/>
            <pc:sldMk cId="3362681622" sldId="391"/>
            <ac:picMk id="8" creationId="{0547921C-10EB-86B5-4E7B-FAA9BC659EA7}"/>
          </ac:picMkLst>
        </pc:picChg>
      </pc:sldChg>
      <pc:sldChg chg="addSp modSp new mod">
        <pc:chgData name="Müzeyyen DİLEKCİ" userId="2ea82f77e9ecc170" providerId="LiveId" clId="{26F24917-7521-4282-B45C-444664BC2D83}" dt="2023-01-31T08:02:39.682" v="32286" actId="255"/>
        <pc:sldMkLst>
          <pc:docMk/>
          <pc:sldMk cId="674798665" sldId="392"/>
        </pc:sldMkLst>
        <pc:spChg chg="mod">
          <ac:chgData name="Müzeyyen DİLEKCİ" userId="2ea82f77e9ecc170" providerId="LiveId" clId="{26F24917-7521-4282-B45C-444664BC2D83}" dt="2023-01-31T08:01:39.687" v="32280" actId="20577"/>
          <ac:spMkLst>
            <pc:docMk/>
            <pc:sldMk cId="674798665" sldId="392"/>
            <ac:spMk id="3" creationId="{DF688377-7877-6C33-0E09-BCDF195A2533}"/>
          </ac:spMkLst>
        </pc:spChg>
        <pc:spChg chg="add mod">
          <ac:chgData name="Müzeyyen DİLEKCİ" userId="2ea82f77e9ecc170" providerId="LiveId" clId="{26F24917-7521-4282-B45C-444664BC2D83}" dt="2023-01-31T08:02:39.682" v="32286" actId="255"/>
          <ac:spMkLst>
            <pc:docMk/>
            <pc:sldMk cId="674798665" sldId="392"/>
            <ac:spMk id="4" creationId="{42D6A0D3-A395-61A6-3326-BCDEEA19A3DE}"/>
          </ac:spMkLst>
        </pc:spChg>
        <pc:picChg chg="add mod">
          <ac:chgData name="Müzeyyen DİLEKCİ" userId="2ea82f77e9ecc170" providerId="LiveId" clId="{26F24917-7521-4282-B45C-444664BC2D83}" dt="2023-01-29T18:09:48.101" v="26513" actId="1076"/>
          <ac:picMkLst>
            <pc:docMk/>
            <pc:sldMk cId="674798665" sldId="392"/>
            <ac:picMk id="5" creationId="{C1A0C057-1E4D-B489-C218-0B297C7D8548}"/>
          </ac:picMkLst>
        </pc:picChg>
      </pc:sldChg>
      <pc:sldChg chg="addSp modSp new mod setBg modNotesTx">
        <pc:chgData name="Müzeyyen DİLEKCİ" userId="2ea82f77e9ecc170" providerId="LiveId" clId="{26F24917-7521-4282-B45C-444664BC2D83}" dt="2023-01-31T07:59:35.712" v="32267" actId="20577"/>
        <pc:sldMkLst>
          <pc:docMk/>
          <pc:sldMk cId="154394503" sldId="393"/>
        </pc:sldMkLst>
        <pc:spChg chg="mod">
          <ac:chgData name="Müzeyyen DİLEKCİ" userId="2ea82f77e9ecc170" providerId="LiveId" clId="{26F24917-7521-4282-B45C-444664BC2D83}" dt="2023-01-29T18:26:24.745" v="26775" actId="26606"/>
          <ac:spMkLst>
            <pc:docMk/>
            <pc:sldMk cId="154394503" sldId="393"/>
            <ac:spMk id="2" creationId="{F963B7CE-6600-C8E8-148B-05F25AE023D8}"/>
          </ac:spMkLst>
        </pc:spChg>
        <pc:spChg chg="mod">
          <ac:chgData name="Müzeyyen DİLEKCİ" userId="2ea82f77e9ecc170" providerId="LiveId" clId="{26F24917-7521-4282-B45C-444664BC2D83}" dt="2023-01-31T07:59:35.712" v="32267" actId="20577"/>
          <ac:spMkLst>
            <pc:docMk/>
            <pc:sldMk cId="154394503" sldId="393"/>
            <ac:spMk id="3" creationId="{E8CC6803-CD3E-102D-A351-AA8B51932F62}"/>
          </ac:spMkLst>
        </pc:spChg>
        <pc:spChg chg="add">
          <ac:chgData name="Müzeyyen DİLEKCİ" userId="2ea82f77e9ecc170" providerId="LiveId" clId="{26F24917-7521-4282-B45C-444664BC2D83}" dt="2023-01-29T18:26:24.745" v="26775" actId="26606"/>
          <ac:spMkLst>
            <pc:docMk/>
            <pc:sldMk cId="154394503" sldId="393"/>
            <ac:spMk id="8" creationId="{100EDD19-6802-4EC3-95CE-CFFAB042CFD6}"/>
          </ac:spMkLst>
        </pc:spChg>
        <pc:spChg chg="add">
          <ac:chgData name="Müzeyyen DİLEKCİ" userId="2ea82f77e9ecc170" providerId="LiveId" clId="{26F24917-7521-4282-B45C-444664BC2D83}" dt="2023-01-29T18:26:24.745" v="26775" actId="26606"/>
          <ac:spMkLst>
            <pc:docMk/>
            <pc:sldMk cId="154394503" sldId="393"/>
            <ac:spMk id="10" creationId="{DB17E863-922E-4C26-BD64-E8FD41D28661}"/>
          </ac:spMkLst>
        </pc:spChg>
      </pc:sldChg>
      <pc:sldChg chg="addSp modSp new mod modAnim">
        <pc:chgData name="Müzeyyen DİLEKCİ" userId="2ea82f77e9ecc170" providerId="LiveId" clId="{26F24917-7521-4282-B45C-444664BC2D83}" dt="2023-01-30T23:37:38.005" v="31445"/>
        <pc:sldMkLst>
          <pc:docMk/>
          <pc:sldMk cId="3945919292" sldId="394"/>
        </pc:sldMkLst>
        <pc:spChg chg="mod">
          <ac:chgData name="Müzeyyen DİLEKCİ" userId="2ea82f77e9ecc170" providerId="LiveId" clId="{26F24917-7521-4282-B45C-444664BC2D83}" dt="2023-01-30T11:55:53.841" v="28029"/>
          <ac:spMkLst>
            <pc:docMk/>
            <pc:sldMk cId="3945919292" sldId="394"/>
            <ac:spMk id="3" creationId="{ADC5D211-6AE3-BD4D-E0FC-0AAF440D210F}"/>
          </ac:spMkLst>
        </pc:spChg>
        <pc:picChg chg="add mod">
          <ac:chgData name="Müzeyyen DİLEKCİ" userId="2ea82f77e9ecc170" providerId="LiveId" clId="{26F24917-7521-4282-B45C-444664BC2D83}" dt="2023-01-30T23:37:38.005" v="31445"/>
          <ac:picMkLst>
            <pc:docMk/>
            <pc:sldMk cId="3945919292" sldId="394"/>
            <ac:picMk id="4" creationId="{D4F1B784-51ED-637E-7F84-F342BA8A5B13}"/>
          </ac:picMkLst>
        </pc:picChg>
      </pc:sldChg>
      <pc:sldChg chg="addSp delSp modSp new mod modClrScheme chgLayout">
        <pc:chgData name="Müzeyyen DİLEKCİ" userId="2ea82f77e9ecc170" providerId="LiveId" clId="{26F24917-7521-4282-B45C-444664BC2D83}" dt="2023-01-31T08:05:36.454" v="32331" actId="1076"/>
        <pc:sldMkLst>
          <pc:docMk/>
          <pc:sldMk cId="2749661001" sldId="395"/>
        </pc:sldMkLst>
        <pc:spChg chg="del mod ord">
          <ac:chgData name="Müzeyyen DİLEKCİ" userId="2ea82f77e9ecc170" providerId="LiveId" clId="{26F24917-7521-4282-B45C-444664BC2D83}" dt="2023-01-30T07:28:23.028" v="26934" actId="700"/>
          <ac:spMkLst>
            <pc:docMk/>
            <pc:sldMk cId="2749661001" sldId="395"/>
            <ac:spMk id="2" creationId="{C70BA2A0-8103-155D-4AA2-7004A548E3BA}"/>
          </ac:spMkLst>
        </pc:spChg>
        <pc:spChg chg="del mod ord">
          <ac:chgData name="Müzeyyen DİLEKCİ" userId="2ea82f77e9ecc170" providerId="LiveId" clId="{26F24917-7521-4282-B45C-444664BC2D83}" dt="2023-01-30T07:28:23.028" v="26934" actId="700"/>
          <ac:spMkLst>
            <pc:docMk/>
            <pc:sldMk cId="2749661001" sldId="395"/>
            <ac:spMk id="3" creationId="{3FB109CF-51B6-7F46-AAC0-F60DD6C008F6}"/>
          </ac:spMkLst>
        </pc:spChg>
        <pc:spChg chg="add mod ord">
          <ac:chgData name="Müzeyyen DİLEKCİ" userId="2ea82f77e9ecc170" providerId="LiveId" clId="{26F24917-7521-4282-B45C-444664BC2D83}" dt="2023-01-30T07:28:33.164" v="26963" actId="20577"/>
          <ac:spMkLst>
            <pc:docMk/>
            <pc:sldMk cId="2749661001" sldId="395"/>
            <ac:spMk id="4" creationId="{A887AED0-48DF-FEDD-DAAA-5D6AC1A34ADF}"/>
          </ac:spMkLst>
        </pc:spChg>
        <pc:spChg chg="add mod ord">
          <ac:chgData name="Müzeyyen DİLEKCİ" userId="2ea82f77e9ecc170" providerId="LiveId" clId="{26F24917-7521-4282-B45C-444664BC2D83}" dt="2023-01-30T07:32:05.907" v="27204" actId="5793"/>
          <ac:spMkLst>
            <pc:docMk/>
            <pc:sldMk cId="2749661001" sldId="395"/>
            <ac:spMk id="5" creationId="{9116A969-CE5D-CC52-086E-3BE5860A4482}"/>
          </ac:spMkLst>
        </pc:spChg>
        <pc:spChg chg="add mod ord">
          <ac:chgData name="Müzeyyen DİLEKCİ" userId="2ea82f77e9ecc170" providerId="LiveId" clId="{26F24917-7521-4282-B45C-444664BC2D83}" dt="2023-01-31T08:05:36.454" v="32331" actId="1076"/>
          <ac:spMkLst>
            <pc:docMk/>
            <pc:sldMk cId="2749661001" sldId="395"/>
            <ac:spMk id="6" creationId="{AE21422B-AF4E-823C-C8D2-E294763A54F0}"/>
          </ac:spMkLst>
        </pc:spChg>
      </pc:sldChg>
      <pc:sldChg chg="modSp new del mod">
        <pc:chgData name="Müzeyyen DİLEKCİ" userId="2ea82f77e9ecc170" providerId="LiveId" clId="{26F24917-7521-4282-B45C-444664BC2D83}" dt="2023-01-31T07:03:26.719" v="31605" actId="2696"/>
        <pc:sldMkLst>
          <pc:docMk/>
          <pc:sldMk cId="2611099649" sldId="396"/>
        </pc:sldMkLst>
        <pc:spChg chg="mod">
          <ac:chgData name="Müzeyyen DİLEKCİ" userId="2ea82f77e9ecc170" providerId="LiveId" clId="{26F24917-7521-4282-B45C-444664BC2D83}" dt="2023-01-30T07:36:44.945" v="27245" actId="20577"/>
          <ac:spMkLst>
            <pc:docMk/>
            <pc:sldMk cId="2611099649" sldId="396"/>
            <ac:spMk id="2" creationId="{DD792FB5-5BCD-CC47-FDC7-7A5F7BDBDBBD}"/>
          </ac:spMkLst>
        </pc:spChg>
        <pc:spChg chg="mod">
          <ac:chgData name="Müzeyyen DİLEKCİ" userId="2ea82f77e9ecc170" providerId="LiveId" clId="{26F24917-7521-4282-B45C-444664BC2D83}" dt="2023-01-30T07:36:28.058" v="27237"/>
          <ac:spMkLst>
            <pc:docMk/>
            <pc:sldMk cId="2611099649" sldId="396"/>
            <ac:spMk id="3" creationId="{02BEB552-8734-DAAE-F25E-23DC594DC311}"/>
          </ac:spMkLst>
        </pc:spChg>
      </pc:sldChg>
      <pc:sldChg chg="modSp new del mod">
        <pc:chgData name="Müzeyyen DİLEKCİ" userId="2ea82f77e9ecc170" providerId="LiveId" clId="{26F24917-7521-4282-B45C-444664BC2D83}" dt="2023-01-31T07:03:30.113" v="31606" actId="2696"/>
        <pc:sldMkLst>
          <pc:docMk/>
          <pc:sldMk cId="1404724737" sldId="397"/>
        </pc:sldMkLst>
        <pc:spChg chg="mod">
          <ac:chgData name="Müzeyyen DİLEKCİ" userId="2ea82f77e9ecc170" providerId="LiveId" clId="{26F24917-7521-4282-B45C-444664BC2D83}" dt="2023-01-30T07:36:57.016" v="27280" actId="20577"/>
          <ac:spMkLst>
            <pc:docMk/>
            <pc:sldMk cId="1404724737" sldId="397"/>
            <ac:spMk id="2" creationId="{E03CDBF5-0103-FEAA-9015-6D32A33EDB06}"/>
          </ac:spMkLst>
        </pc:spChg>
        <pc:spChg chg="mod">
          <ac:chgData name="Müzeyyen DİLEKCİ" userId="2ea82f77e9ecc170" providerId="LiveId" clId="{26F24917-7521-4282-B45C-444664BC2D83}" dt="2023-01-30T07:37:09.586" v="27281"/>
          <ac:spMkLst>
            <pc:docMk/>
            <pc:sldMk cId="1404724737" sldId="397"/>
            <ac:spMk id="3" creationId="{4F8A8802-2C69-6E97-B741-2DF7EFB2EC0E}"/>
          </ac:spMkLst>
        </pc:spChg>
      </pc:sldChg>
      <pc:sldChg chg="addSp modSp new del mod">
        <pc:chgData name="Müzeyyen DİLEKCİ" userId="2ea82f77e9ecc170" providerId="LiveId" clId="{26F24917-7521-4282-B45C-444664BC2D83}" dt="2023-01-30T13:11:24.036" v="28341" actId="2696"/>
        <pc:sldMkLst>
          <pc:docMk/>
          <pc:sldMk cId="1157686012" sldId="398"/>
        </pc:sldMkLst>
        <pc:spChg chg="mod">
          <ac:chgData name="Müzeyyen DİLEKCİ" userId="2ea82f77e9ecc170" providerId="LiveId" clId="{26F24917-7521-4282-B45C-444664BC2D83}" dt="2023-01-30T13:11:14.048" v="28340" actId="20577"/>
          <ac:spMkLst>
            <pc:docMk/>
            <pc:sldMk cId="1157686012" sldId="398"/>
            <ac:spMk id="3" creationId="{D4647F53-21F9-F4B8-EAB2-773A45C478A5}"/>
          </ac:spMkLst>
        </pc:spChg>
        <pc:picChg chg="add mod">
          <ac:chgData name="Müzeyyen DİLEKCİ" userId="2ea82f77e9ecc170" providerId="LiveId" clId="{26F24917-7521-4282-B45C-444664BC2D83}" dt="2023-01-30T13:10:52.703" v="28339" actId="1076"/>
          <ac:picMkLst>
            <pc:docMk/>
            <pc:sldMk cId="1157686012" sldId="398"/>
            <ac:picMk id="1026" creationId="{DF40EA2F-651A-E45E-1EE1-24D20D48FE6C}"/>
          </ac:picMkLst>
        </pc:picChg>
      </pc:sldChg>
      <pc:sldChg chg="addSp delSp modSp new del mod modClrScheme chgLayout">
        <pc:chgData name="Müzeyyen DİLEKCİ" userId="2ea82f77e9ecc170" providerId="LiveId" clId="{26F24917-7521-4282-B45C-444664BC2D83}" dt="2023-01-30T11:39:49.308" v="27993" actId="2696"/>
        <pc:sldMkLst>
          <pc:docMk/>
          <pc:sldMk cId="3021447217" sldId="398"/>
        </pc:sldMkLst>
        <pc:spChg chg="del mod ord">
          <ac:chgData name="Müzeyyen DİLEKCİ" userId="2ea82f77e9ecc170" providerId="LiveId" clId="{26F24917-7521-4282-B45C-444664BC2D83}" dt="2023-01-30T11:38:46.136" v="27976" actId="700"/>
          <ac:spMkLst>
            <pc:docMk/>
            <pc:sldMk cId="3021447217" sldId="398"/>
            <ac:spMk id="2" creationId="{DA30A3D1-DB77-6A66-C0DE-FC5BEE563F9B}"/>
          </ac:spMkLst>
        </pc:spChg>
        <pc:spChg chg="del mod ord">
          <ac:chgData name="Müzeyyen DİLEKCİ" userId="2ea82f77e9ecc170" providerId="LiveId" clId="{26F24917-7521-4282-B45C-444664BC2D83}" dt="2023-01-30T11:38:46.136" v="27976" actId="700"/>
          <ac:spMkLst>
            <pc:docMk/>
            <pc:sldMk cId="3021447217" sldId="398"/>
            <ac:spMk id="3" creationId="{A8F868CC-48A1-D91F-AF38-C60B509872ED}"/>
          </ac:spMkLst>
        </pc:spChg>
        <pc:spChg chg="del">
          <ac:chgData name="Müzeyyen DİLEKCİ" userId="2ea82f77e9ecc170" providerId="LiveId" clId="{26F24917-7521-4282-B45C-444664BC2D83}" dt="2023-01-30T11:38:46.136" v="27976" actId="700"/>
          <ac:spMkLst>
            <pc:docMk/>
            <pc:sldMk cId="3021447217" sldId="398"/>
            <ac:spMk id="4" creationId="{0A1B40FB-497E-55A7-1B46-3D1E2D73EBD9}"/>
          </ac:spMkLst>
        </pc:spChg>
        <pc:spChg chg="add mod ord">
          <ac:chgData name="Müzeyyen DİLEKCİ" userId="2ea82f77e9ecc170" providerId="LiveId" clId="{26F24917-7521-4282-B45C-444664BC2D83}" dt="2023-01-30T11:38:46.136" v="27976" actId="700"/>
          <ac:spMkLst>
            <pc:docMk/>
            <pc:sldMk cId="3021447217" sldId="398"/>
            <ac:spMk id="5" creationId="{39E7E02C-4D53-E27A-5AFC-7A227226E83D}"/>
          </ac:spMkLst>
        </pc:spChg>
        <pc:spChg chg="add del mod ord">
          <ac:chgData name="Müzeyyen DİLEKCİ" userId="2ea82f77e9ecc170" providerId="LiveId" clId="{26F24917-7521-4282-B45C-444664BC2D83}" dt="2023-01-30T11:39:10.108" v="27982" actId="21"/>
          <ac:spMkLst>
            <pc:docMk/>
            <pc:sldMk cId="3021447217" sldId="398"/>
            <ac:spMk id="6" creationId="{31CC1835-7BEB-4E84-138E-92D5C4C8B941}"/>
          </ac:spMkLst>
        </pc:spChg>
        <pc:spChg chg="add mod">
          <ac:chgData name="Müzeyyen DİLEKCİ" userId="2ea82f77e9ecc170" providerId="LiveId" clId="{26F24917-7521-4282-B45C-444664BC2D83}" dt="2023-01-30T11:39:10.108" v="27982" actId="21"/>
          <ac:spMkLst>
            <pc:docMk/>
            <pc:sldMk cId="3021447217" sldId="398"/>
            <ac:spMk id="8" creationId="{401B7A19-3F80-7164-ACC8-4F8CFC9F0D79}"/>
          </ac:spMkLst>
        </pc:spChg>
      </pc:sldChg>
      <pc:sldChg chg="addSp delSp new del">
        <pc:chgData name="Müzeyyen DİLEKCİ" userId="2ea82f77e9ecc170" providerId="LiveId" clId="{26F24917-7521-4282-B45C-444664BC2D83}" dt="2023-01-30T23:49:57.205" v="31596" actId="2696"/>
        <pc:sldMkLst>
          <pc:docMk/>
          <pc:sldMk cId="4054661142" sldId="398"/>
        </pc:sldMkLst>
        <pc:spChg chg="add del">
          <ac:chgData name="Müzeyyen DİLEKCİ" userId="2ea82f77e9ecc170" providerId="LiveId" clId="{26F24917-7521-4282-B45C-444664BC2D83}" dt="2023-01-30T13:15:03.979" v="28344"/>
          <ac:spMkLst>
            <pc:docMk/>
            <pc:sldMk cId="4054661142" sldId="398"/>
            <ac:spMk id="4" creationId="{19ADC5CF-D79D-09D2-5BFA-4AB98BF6B4BE}"/>
          </ac:spMkLst>
        </pc:spChg>
      </pc:sldChg>
      <pc:sldChg chg="addSp delSp modSp new mod setBg">
        <pc:chgData name="Müzeyyen DİLEKCİ" userId="2ea82f77e9ecc170" providerId="LiveId" clId="{26F24917-7521-4282-B45C-444664BC2D83}" dt="2023-01-30T22:10:21.217" v="28574" actId="20577"/>
        <pc:sldMkLst>
          <pc:docMk/>
          <pc:sldMk cId="1434932267" sldId="399"/>
        </pc:sldMkLst>
        <pc:spChg chg="mod">
          <ac:chgData name="Müzeyyen DİLEKCİ" userId="2ea82f77e9ecc170" providerId="LiveId" clId="{26F24917-7521-4282-B45C-444664BC2D83}" dt="2023-01-30T22:10:17.491" v="28573" actId="26606"/>
          <ac:spMkLst>
            <pc:docMk/>
            <pc:sldMk cId="1434932267" sldId="399"/>
            <ac:spMk id="2" creationId="{B7CBF52F-9016-CAA5-98A3-4CACB26F6444}"/>
          </ac:spMkLst>
        </pc:spChg>
        <pc:spChg chg="add del mod">
          <ac:chgData name="Müzeyyen DİLEKCİ" userId="2ea82f77e9ecc170" providerId="LiveId" clId="{26F24917-7521-4282-B45C-444664BC2D83}" dt="2023-01-30T22:10:21.217" v="28574" actId="20577"/>
          <ac:spMkLst>
            <pc:docMk/>
            <pc:sldMk cId="1434932267" sldId="399"/>
            <ac:spMk id="3" creationId="{6ADDCAAF-214F-F64F-BA08-93504254BB9D}"/>
          </ac:spMkLst>
        </pc:spChg>
        <pc:spChg chg="add del">
          <ac:chgData name="Müzeyyen DİLEKCİ" userId="2ea82f77e9ecc170" providerId="LiveId" clId="{26F24917-7521-4282-B45C-444664BC2D83}" dt="2023-01-30T22:10:14.443" v="28570" actId="26606"/>
          <ac:spMkLst>
            <pc:docMk/>
            <pc:sldMk cId="1434932267" sldId="399"/>
            <ac:spMk id="7" creationId="{058A14AF-9FB5-4CC7-BA35-E8E85D3EDF0E}"/>
          </ac:spMkLst>
        </pc:spChg>
        <pc:spChg chg="add del">
          <ac:chgData name="Müzeyyen DİLEKCİ" userId="2ea82f77e9ecc170" providerId="LiveId" clId="{26F24917-7521-4282-B45C-444664BC2D83}" dt="2023-01-30T22:10:14.443" v="28570" actId="26606"/>
          <ac:spMkLst>
            <pc:docMk/>
            <pc:sldMk cId="1434932267" sldId="399"/>
            <ac:spMk id="8" creationId="{3A9A4357-BD1D-4622-A4FE-766E6AB8DE84}"/>
          </ac:spMkLst>
        </pc:spChg>
        <pc:spChg chg="add del">
          <ac:chgData name="Müzeyyen DİLEKCİ" userId="2ea82f77e9ecc170" providerId="LiveId" clId="{26F24917-7521-4282-B45C-444664BC2D83}" dt="2023-01-30T22:10:14.443" v="28570" actId="26606"/>
          <ac:spMkLst>
            <pc:docMk/>
            <pc:sldMk cId="1434932267" sldId="399"/>
            <ac:spMk id="9" creationId="{E659831F-0D9A-4C63-9EBB-8435B85A440F}"/>
          </ac:spMkLst>
        </pc:spChg>
        <pc:spChg chg="add del">
          <ac:chgData name="Müzeyyen DİLEKCİ" userId="2ea82f77e9ecc170" providerId="LiveId" clId="{26F24917-7521-4282-B45C-444664BC2D83}" dt="2023-01-30T22:06:12.199" v="28356" actId="26606"/>
          <ac:spMkLst>
            <pc:docMk/>
            <pc:sldMk cId="1434932267" sldId="399"/>
            <ac:spMk id="10" creationId="{A8384FB5-9ADC-4DDC-881B-597D56F5B15D}"/>
          </ac:spMkLst>
        </pc:spChg>
        <pc:spChg chg="add del">
          <ac:chgData name="Müzeyyen DİLEKCİ" userId="2ea82f77e9ecc170" providerId="LiveId" clId="{26F24917-7521-4282-B45C-444664BC2D83}" dt="2023-01-30T22:10:14.443" v="28570" actId="26606"/>
          <ac:spMkLst>
            <pc:docMk/>
            <pc:sldMk cId="1434932267" sldId="399"/>
            <ac:spMk id="11" creationId="{E6995CE5-F890-4ABA-82A2-26507CE8D2A3}"/>
          </ac:spMkLst>
        </pc:spChg>
        <pc:spChg chg="add del">
          <ac:chgData name="Müzeyyen DİLEKCİ" userId="2ea82f77e9ecc170" providerId="LiveId" clId="{26F24917-7521-4282-B45C-444664BC2D83}" dt="2023-01-30T22:06:12.199" v="28356" actId="26606"/>
          <ac:spMkLst>
            <pc:docMk/>
            <pc:sldMk cId="1434932267" sldId="399"/>
            <ac:spMk id="12" creationId="{91E5A9A7-95C6-4F4F-B00E-C82E07FE62EF}"/>
          </ac:spMkLst>
        </pc:spChg>
        <pc:spChg chg="add del">
          <ac:chgData name="Müzeyyen DİLEKCİ" userId="2ea82f77e9ecc170" providerId="LiveId" clId="{26F24917-7521-4282-B45C-444664BC2D83}" dt="2023-01-30T22:10:17.469" v="28572" actId="26606"/>
          <ac:spMkLst>
            <pc:docMk/>
            <pc:sldMk cId="1434932267" sldId="399"/>
            <ac:spMk id="13" creationId="{117AB3D3-3C9C-4DED-809A-78734805B895}"/>
          </ac:spMkLst>
        </pc:spChg>
        <pc:spChg chg="add del">
          <ac:chgData name="Müzeyyen DİLEKCİ" userId="2ea82f77e9ecc170" providerId="LiveId" clId="{26F24917-7521-4282-B45C-444664BC2D83}" dt="2023-01-30T22:06:12.199" v="28356" actId="26606"/>
          <ac:spMkLst>
            <pc:docMk/>
            <pc:sldMk cId="1434932267" sldId="399"/>
            <ac:spMk id="14" creationId="{D07DD2DE-F619-49DD-B5E7-03A290FF4ED1}"/>
          </ac:spMkLst>
        </pc:spChg>
        <pc:spChg chg="add del">
          <ac:chgData name="Müzeyyen DİLEKCİ" userId="2ea82f77e9ecc170" providerId="LiveId" clId="{26F24917-7521-4282-B45C-444664BC2D83}" dt="2023-01-30T22:10:17.469" v="28572" actId="26606"/>
          <ac:spMkLst>
            <pc:docMk/>
            <pc:sldMk cId="1434932267" sldId="399"/>
            <ac:spMk id="15" creationId="{3A9A4357-BD1D-4622-A4FE-766E6AB8DE84}"/>
          </ac:spMkLst>
        </pc:spChg>
        <pc:spChg chg="add del">
          <ac:chgData name="Müzeyyen DİLEKCİ" userId="2ea82f77e9ecc170" providerId="LiveId" clId="{26F24917-7521-4282-B45C-444664BC2D83}" dt="2023-01-30T22:06:12.199" v="28356" actId="26606"/>
          <ac:spMkLst>
            <pc:docMk/>
            <pc:sldMk cId="1434932267" sldId="399"/>
            <ac:spMk id="16" creationId="{85149191-5F60-4A28-AAFF-039F96B0F3EC}"/>
          </ac:spMkLst>
        </pc:spChg>
        <pc:spChg chg="add del">
          <ac:chgData name="Müzeyyen DİLEKCİ" userId="2ea82f77e9ecc170" providerId="LiveId" clId="{26F24917-7521-4282-B45C-444664BC2D83}" dt="2023-01-30T22:10:17.469" v="28572" actId="26606"/>
          <ac:spMkLst>
            <pc:docMk/>
            <pc:sldMk cId="1434932267" sldId="399"/>
            <ac:spMk id="17" creationId="{E659831F-0D9A-4C63-9EBB-8435B85A440F}"/>
          </ac:spMkLst>
        </pc:spChg>
        <pc:spChg chg="add del">
          <ac:chgData name="Müzeyyen DİLEKCİ" userId="2ea82f77e9ecc170" providerId="LiveId" clId="{26F24917-7521-4282-B45C-444664BC2D83}" dt="2023-01-30T22:06:12.199" v="28356" actId="26606"/>
          <ac:spMkLst>
            <pc:docMk/>
            <pc:sldMk cId="1434932267" sldId="399"/>
            <ac:spMk id="18" creationId="{F8260ED5-17F7-4158-B241-D51DD4CF1B7E}"/>
          </ac:spMkLst>
        </pc:spChg>
        <pc:spChg chg="add del">
          <ac:chgData name="Müzeyyen DİLEKCİ" userId="2ea82f77e9ecc170" providerId="LiveId" clId="{26F24917-7521-4282-B45C-444664BC2D83}" dt="2023-01-30T22:10:17.469" v="28572" actId="26606"/>
          <ac:spMkLst>
            <pc:docMk/>
            <pc:sldMk cId="1434932267" sldId="399"/>
            <ac:spMk id="19" creationId="{E6995CE5-F890-4ABA-82A2-26507CE8D2A3}"/>
          </ac:spMkLst>
        </pc:spChg>
        <pc:spChg chg="add">
          <ac:chgData name="Müzeyyen DİLEKCİ" userId="2ea82f77e9ecc170" providerId="LiveId" clId="{26F24917-7521-4282-B45C-444664BC2D83}" dt="2023-01-30T22:10:17.491" v="28573" actId="26606"/>
          <ac:spMkLst>
            <pc:docMk/>
            <pc:sldMk cId="1434932267" sldId="399"/>
            <ac:spMk id="21" creationId="{45D37F4E-DDB4-456B-97E0-9937730A039F}"/>
          </ac:spMkLst>
        </pc:spChg>
        <pc:spChg chg="add">
          <ac:chgData name="Müzeyyen DİLEKCİ" userId="2ea82f77e9ecc170" providerId="LiveId" clId="{26F24917-7521-4282-B45C-444664BC2D83}" dt="2023-01-30T22:10:17.491" v="28573" actId="26606"/>
          <ac:spMkLst>
            <pc:docMk/>
            <pc:sldMk cId="1434932267" sldId="399"/>
            <ac:spMk id="22" creationId="{B2DD41CD-8F47-4F56-AD12-4E2FF7696987}"/>
          </ac:spMkLst>
        </pc:spChg>
        <pc:picChg chg="add mod">
          <ac:chgData name="Müzeyyen DİLEKCİ" userId="2ea82f77e9ecc170" providerId="LiveId" clId="{26F24917-7521-4282-B45C-444664BC2D83}" dt="2023-01-30T22:10:17.491" v="28573" actId="26606"/>
          <ac:picMkLst>
            <pc:docMk/>
            <pc:sldMk cId="1434932267" sldId="399"/>
            <ac:picMk id="5" creationId="{4C3346E5-DC11-82E9-242E-C8C55F0BD2D3}"/>
          </ac:picMkLst>
        </pc:picChg>
      </pc:sldChg>
      <pc:sldChg chg="addSp delSp modSp new mod setBg modClrScheme chgLayout">
        <pc:chgData name="Müzeyyen DİLEKCİ" userId="2ea82f77e9ecc170" providerId="LiveId" clId="{26F24917-7521-4282-B45C-444664BC2D83}" dt="2023-01-31T09:05:00.942" v="32430" actId="20577"/>
        <pc:sldMkLst>
          <pc:docMk/>
          <pc:sldMk cId="3259986483" sldId="400"/>
        </pc:sldMkLst>
        <pc:spChg chg="mod ord">
          <ac:chgData name="Müzeyyen DİLEKCİ" userId="2ea82f77e9ecc170" providerId="LiveId" clId="{26F24917-7521-4282-B45C-444664BC2D83}" dt="2023-01-30T23:49:02.517" v="31591" actId="26606"/>
          <ac:spMkLst>
            <pc:docMk/>
            <pc:sldMk cId="3259986483" sldId="400"/>
            <ac:spMk id="2" creationId="{C81F279D-84CF-0E19-042D-658E0356D19A}"/>
          </ac:spMkLst>
        </pc:spChg>
        <pc:spChg chg="del mod ord">
          <ac:chgData name="Müzeyyen DİLEKCİ" userId="2ea82f77e9ecc170" providerId="LiveId" clId="{26F24917-7521-4282-B45C-444664BC2D83}" dt="2023-01-30T22:12:15.206" v="28607" actId="700"/>
          <ac:spMkLst>
            <pc:docMk/>
            <pc:sldMk cId="3259986483" sldId="400"/>
            <ac:spMk id="3" creationId="{65F0C802-C85B-8F1E-0960-095430276878}"/>
          </ac:spMkLst>
        </pc:spChg>
        <pc:spChg chg="add mod ord">
          <ac:chgData name="Müzeyyen DİLEKCİ" userId="2ea82f77e9ecc170" providerId="LiveId" clId="{26F24917-7521-4282-B45C-444664BC2D83}" dt="2023-01-31T09:05:00.942" v="32430" actId="20577"/>
          <ac:spMkLst>
            <pc:docMk/>
            <pc:sldMk cId="3259986483" sldId="400"/>
            <ac:spMk id="4" creationId="{5E15A8B6-EBF5-5413-C302-07EAD7119A6E}"/>
          </ac:spMkLst>
        </pc:spChg>
        <pc:spChg chg="add mod ord">
          <ac:chgData name="Müzeyyen DİLEKCİ" userId="2ea82f77e9ecc170" providerId="LiveId" clId="{26F24917-7521-4282-B45C-444664BC2D83}" dt="2023-01-31T09:04:53.774" v="32428" actId="20577"/>
          <ac:spMkLst>
            <pc:docMk/>
            <pc:sldMk cId="3259986483" sldId="400"/>
            <ac:spMk id="5" creationId="{38C76266-3DFF-E26A-8C16-793FDAE007C9}"/>
          </ac:spMkLst>
        </pc:spChg>
        <pc:spChg chg="add del">
          <ac:chgData name="Müzeyyen DİLEKCİ" userId="2ea82f77e9ecc170" providerId="LiveId" clId="{26F24917-7521-4282-B45C-444664BC2D83}" dt="2023-01-30T22:16:46.089" v="28966" actId="26606"/>
          <ac:spMkLst>
            <pc:docMk/>
            <pc:sldMk cId="3259986483" sldId="400"/>
            <ac:spMk id="10" creationId="{4C608BEB-860E-4094-8511-78603564A75E}"/>
          </ac:spMkLst>
        </pc:spChg>
        <pc:spChg chg="add del">
          <ac:chgData name="Müzeyyen DİLEKCİ" userId="2ea82f77e9ecc170" providerId="LiveId" clId="{26F24917-7521-4282-B45C-444664BC2D83}" dt="2023-01-30T23:49:02.517" v="31591" actId="26606"/>
          <ac:spMkLst>
            <pc:docMk/>
            <pc:sldMk cId="3259986483" sldId="400"/>
            <ac:spMk id="17" creationId="{4FFBEE45-F140-49D5-85EA-C78C24340B23}"/>
          </ac:spMkLst>
        </pc:spChg>
        <pc:spChg chg="add">
          <ac:chgData name="Müzeyyen DİLEKCİ" userId="2ea82f77e9ecc170" providerId="LiveId" clId="{26F24917-7521-4282-B45C-444664BC2D83}" dt="2023-01-30T23:49:02.517" v="31591" actId="26606"/>
          <ac:spMkLst>
            <pc:docMk/>
            <pc:sldMk cId="3259986483" sldId="400"/>
            <ac:spMk id="22" creationId="{B36F400F-DF28-43BC-8D8E-4929793B392A}"/>
          </ac:spMkLst>
        </pc:spChg>
        <pc:cxnChg chg="add del">
          <ac:chgData name="Müzeyyen DİLEKCİ" userId="2ea82f77e9ecc170" providerId="LiveId" clId="{26F24917-7521-4282-B45C-444664BC2D83}" dt="2023-01-30T22:16:46.089" v="28966" actId="26606"/>
          <ac:cxnSpMkLst>
            <pc:docMk/>
            <pc:sldMk cId="3259986483" sldId="400"/>
            <ac:cxnSpMk id="12" creationId="{1F16A8D4-FE87-4604-88B2-394B5D1EB437}"/>
          </ac:cxnSpMkLst>
        </pc:cxnChg>
      </pc:sldChg>
      <pc:sldChg chg="addSp delSp modSp new mod setBg">
        <pc:chgData name="Müzeyyen DİLEKCİ" userId="2ea82f77e9ecc170" providerId="LiveId" clId="{26F24917-7521-4282-B45C-444664BC2D83}" dt="2023-01-30T22:29:58.686" v="29408" actId="26606"/>
        <pc:sldMkLst>
          <pc:docMk/>
          <pc:sldMk cId="3058340293" sldId="401"/>
        </pc:sldMkLst>
        <pc:spChg chg="mod">
          <ac:chgData name="Müzeyyen DİLEKCİ" userId="2ea82f77e9ecc170" providerId="LiveId" clId="{26F24917-7521-4282-B45C-444664BC2D83}" dt="2023-01-30T22:29:58.686" v="29408" actId="26606"/>
          <ac:spMkLst>
            <pc:docMk/>
            <pc:sldMk cId="3058340293" sldId="401"/>
            <ac:spMk id="2" creationId="{7B6B31FF-4817-8BB2-C04A-33EA05EEFE3D}"/>
          </ac:spMkLst>
        </pc:spChg>
        <pc:spChg chg="del mod">
          <ac:chgData name="Müzeyyen DİLEKCİ" userId="2ea82f77e9ecc170" providerId="LiveId" clId="{26F24917-7521-4282-B45C-444664BC2D83}" dt="2023-01-30T22:29:58.686" v="29408" actId="26606"/>
          <ac:spMkLst>
            <pc:docMk/>
            <pc:sldMk cId="3058340293" sldId="401"/>
            <ac:spMk id="3" creationId="{DD704524-470E-7D51-9529-1E0EF5442E42}"/>
          </ac:spMkLst>
        </pc:spChg>
        <pc:spChg chg="add del">
          <ac:chgData name="Müzeyyen DİLEKCİ" userId="2ea82f77e9ecc170" providerId="LiveId" clId="{26F24917-7521-4282-B45C-444664BC2D83}" dt="2023-01-30T22:25:10.684" v="29054" actId="11529"/>
          <ac:spMkLst>
            <pc:docMk/>
            <pc:sldMk cId="3058340293" sldId="401"/>
            <ac:spMk id="4" creationId="{B5B080BF-639B-D499-A7E0-FEAE1AE8C403}"/>
          </ac:spMkLst>
        </pc:spChg>
        <pc:spChg chg="add">
          <ac:chgData name="Müzeyyen DİLEKCİ" userId="2ea82f77e9ecc170" providerId="LiveId" clId="{26F24917-7521-4282-B45C-444664BC2D83}" dt="2023-01-30T22:29:58.686" v="29408" actId="26606"/>
          <ac:spMkLst>
            <pc:docMk/>
            <pc:sldMk cId="3058340293" sldId="401"/>
            <ac:spMk id="10" creationId="{B50AB553-2A96-4A92-96F2-93548E096954}"/>
          </ac:spMkLst>
        </pc:spChg>
        <pc:graphicFrameChg chg="add">
          <ac:chgData name="Müzeyyen DİLEKCİ" userId="2ea82f77e9ecc170" providerId="LiveId" clId="{26F24917-7521-4282-B45C-444664BC2D83}" dt="2023-01-30T22:29:58.686" v="29408" actId="26606"/>
          <ac:graphicFrameMkLst>
            <pc:docMk/>
            <pc:sldMk cId="3058340293" sldId="401"/>
            <ac:graphicFrameMk id="5" creationId="{5D896AA2-8EF5-6E82-E164-2312531E9F62}"/>
          </ac:graphicFrameMkLst>
        </pc:graphicFrameChg>
        <pc:picChg chg="add">
          <ac:chgData name="Müzeyyen DİLEKCİ" userId="2ea82f77e9ecc170" providerId="LiveId" clId="{26F24917-7521-4282-B45C-444664BC2D83}" dt="2023-01-30T22:29:58.686" v="29408" actId="26606"/>
          <ac:picMkLst>
            <pc:docMk/>
            <pc:sldMk cId="3058340293" sldId="401"/>
            <ac:picMk id="6" creationId="{8B6E8F4D-A3F1-5BA7-AB8E-A00597D47428}"/>
          </ac:picMkLst>
        </pc:picChg>
      </pc:sldChg>
      <pc:sldChg chg="addSp delSp modSp new mod modClrScheme chgLayout">
        <pc:chgData name="Müzeyyen DİLEKCİ" userId="2ea82f77e9ecc170" providerId="LiveId" clId="{26F24917-7521-4282-B45C-444664BC2D83}" dt="2023-01-31T07:46:24.489" v="32003" actId="20577"/>
        <pc:sldMkLst>
          <pc:docMk/>
          <pc:sldMk cId="712611110" sldId="402"/>
        </pc:sldMkLst>
        <pc:spChg chg="del mod ord">
          <ac:chgData name="Müzeyyen DİLEKCİ" userId="2ea82f77e9ecc170" providerId="LiveId" clId="{26F24917-7521-4282-B45C-444664BC2D83}" dt="2023-01-30T22:36:36.620" v="29698" actId="700"/>
          <ac:spMkLst>
            <pc:docMk/>
            <pc:sldMk cId="712611110" sldId="402"/>
            <ac:spMk id="2" creationId="{697FFA9E-891B-3CE9-B8BC-4C1B1F52CA18}"/>
          </ac:spMkLst>
        </pc:spChg>
        <pc:spChg chg="mod ord">
          <ac:chgData name="Müzeyyen DİLEKCİ" userId="2ea82f77e9ecc170" providerId="LiveId" clId="{26F24917-7521-4282-B45C-444664BC2D83}" dt="2023-01-31T07:46:21.666" v="32001" actId="20577"/>
          <ac:spMkLst>
            <pc:docMk/>
            <pc:sldMk cId="712611110" sldId="402"/>
            <ac:spMk id="3" creationId="{87550C55-FA97-3ABE-F64B-86C860F1E124}"/>
          </ac:spMkLst>
        </pc:spChg>
        <pc:spChg chg="add mod ord">
          <ac:chgData name="Müzeyyen DİLEKCİ" userId="2ea82f77e9ecc170" providerId="LiveId" clId="{26F24917-7521-4282-B45C-444664BC2D83}" dt="2023-01-31T07:46:04.552" v="31993" actId="1076"/>
          <ac:spMkLst>
            <pc:docMk/>
            <pc:sldMk cId="712611110" sldId="402"/>
            <ac:spMk id="4" creationId="{ABC9EBB0-4531-4043-A981-1C034F09A451}"/>
          </ac:spMkLst>
        </pc:spChg>
        <pc:spChg chg="add mod ord">
          <ac:chgData name="Müzeyyen DİLEKCİ" userId="2ea82f77e9ecc170" providerId="LiveId" clId="{26F24917-7521-4282-B45C-444664BC2D83}" dt="2023-01-31T07:46:24.489" v="32003" actId="20577"/>
          <ac:spMkLst>
            <pc:docMk/>
            <pc:sldMk cId="712611110" sldId="402"/>
            <ac:spMk id="5" creationId="{543449C1-C79E-D3D3-5A7C-21052CAE8F94}"/>
          </ac:spMkLst>
        </pc:spChg>
        <pc:picChg chg="add del mod">
          <ac:chgData name="Müzeyyen DİLEKCİ" userId="2ea82f77e9ecc170" providerId="LiveId" clId="{26F24917-7521-4282-B45C-444664BC2D83}" dt="2023-01-30T22:51:32.216" v="30269" actId="478"/>
          <ac:picMkLst>
            <pc:docMk/>
            <pc:sldMk cId="712611110" sldId="402"/>
            <ac:picMk id="7" creationId="{6FC509A1-D635-BA41-FAEA-FBFE1E63C85A}"/>
          </ac:picMkLst>
        </pc:picChg>
        <pc:picChg chg="add mod">
          <ac:chgData name="Müzeyyen DİLEKCİ" userId="2ea82f77e9ecc170" providerId="LiveId" clId="{26F24917-7521-4282-B45C-444664BC2D83}" dt="2023-01-31T07:46:00.165" v="31992" actId="1076"/>
          <ac:picMkLst>
            <pc:docMk/>
            <pc:sldMk cId="712611110" sldId="402"/>
            <ac:picMk id="9" creationId="{1C0ED10A-369C-0741-FBC5-B17BF12ABE12}"/>
          </ac:picMkLst>
        </pc:picChg>
        <pc:picChg chg="add mod">
          <ac:chgData name="Müzeyyen DİLEKCİ" userId="2ea82f77e9ecc170" providerId="LiveId" clId="{26F24917-7521-4282-B45C-444664BC2D83}" dt="2023-01-31T07:45:58.036" v="31991" actId="1076"/>
          <ac:picMkLst>
            <pc:docMk/>
            <pc:sldMk cId="712611110" sldId="402"/>
            <ac:picMk id="11" creationId="{9E83189D-598E-E736-120A-A8F27A3B5D78}"/>
          </ac:picMkLst>
        </pc:picChg>
      </pc:sldChg>
      <pc:sldChg chg="addSp modSp new mod setBg">
        <pc:chgData name="Müzeyyen DİLEKCİ" userId="2ea82f77e9ecc170" providerId="LiveId" clId="{26F24917-7521-4282-B45C-444664BC2D83}" dt="2023-01-30T23:16:36.669" v="30894" actId="26606"/>
        <pc:sldMkLst>
          <pc:docMk/>
          <pc:sldMk cId="3728231572" sldId="403"/>
        </pc:sldMkLst>
        <pc:spChg chg="mod">
          <ac:chgData name="Müzeyyen DİLEKCİ" userId="2ea82f77e9ecc170" providerId="LiveId" clId="{26F24917-7521-4282-B45C-444664BC2D83}" dt="2023-01-30T23:16:36.669" v="30894" actId="26606"/>
          <ac:spMkLst>
            <pc:docMk/>
            <pc:sldMk cId="3728231572" sldId="403"/>
            <ac:spMk id="2" creationId="{559277B8-74B2-3CEC-0152-EEC598E5EABB}"/>
          </ac:spMkLst>
        </pc:spChg>
        <pc:spChg chg="mod">
          <ac:chgData name="Müzeyyen DİLEKCİ" userId="2ea82f77e9ecc170" providerId="LiveId" clId="{26F24917-7521-4282-B45C-444664BC2D83}" dt="2023-01-30T23:16:36.669" v="30894" actId="26606"/>
          <ac:spMkLst>
            <pc:docMk/>
            <pc:sldMk cId="3728231572" sldId="403"/>
            <ac:spMk id="3" creationId="{F333DECE-052D-EC98-BC0C-3FE9B3E858FB}"/>
          </ac:spMkLst>
        </pc:spChg>
        <pc:spChg chg="add">
          <ac:chgData name="Müzeyyen DİLEKCİ" userId="2ea82f77e9ecc170" providerId="LiveId" clId="{26F24917-7521-4282-B45C-444664BC2D83}" dt="2023-01-30T23:16:36.669" v="30894" actId="26606"/>
          <ac:spMkLst>
            <pc:docMk/>
            <pc:sldMk cId="3728231572" sldId="403"/>
            <ac:spMk id="10" creationId="{2B97F24A-32CE-4C1C-A50D-3016B394DCFB}"/>
          </ac:spMkLst>
        </pc:spChg>
        <pc:spChg chg="add">
          <ac:chgData name="Müzeyyen DİLEKCİ" userId="2ea82f77e9ecc170" providerId="LiveId" clId="{26F24917-7521-4282-B45C-444664BC2D83}" dt="2023-01-30T23:16:36.669" v="30894" actId="26606"/>
          <ac:spMkLst>
            <pc:docMk/>
            <pc:sldMk cId="3728231572" sldId="403"/>
            <ac:spMk id="12" creationId="{CD8B4F24-440B-49E9-B85D-733523DC064B}"/>
          </ac:spMkLst>
        </pc:spChg>
        <pc:picChg chg="add mod">
          <ac:chgData name="Müzeyyen DİLEKCİ" userId="2ea82f77e9ecc170" providerId="LiveId" clId="{26F24917-7521-4282-B45C-444664BC2D83}" dt="2023-01-30T23:16:36.669" v="30894" actId="26606"/>
          <ac:picMkLst>
            <pc:docMk/>
            <pc:sldMk cId="3728231572" sldId="403"/>
            <ac:picMk id="5" creationId="{B5DA47FB-92D6-6EFF-5EAA-DE9FAC32479C}"/>
          </ac:picMkLst>
        </pc:picChg>
      </pc:sldChg>
      <pc:sldChg chg="addSp modSp new mod setBg">
        <pc:chgData name="Müzeyyen DİLEKCİ" userId="2ea82f77e9ecc170" providerId="LiveId" clId="{26F24917-7521-4282-B45C-444664BC2D83}" dt="2023-01-30T23:27:37.446" v="31444" actId="14100"/>
        <pc:sldMkLst>
          <pc:docMk/>
          <pc:sldMk cId="1193550226" sldId="404"/>
        </pc:sldMkLst>
        <pc:spChg chg="mod">
          <ac:chgData name="Müzeyyen DİLEKCİ" userId="2ea82f77e9ecc170" providerId="LiveId" clId="{26F24917-7521-4282-B45C-444664BC2D83}" dt="2023-01-30T23:26:30.970" v="31429" actId="26606"/>
          <ac:spMkLst>
            <pc:docMk/>
            <pc:sldMk cId="1193550226" sldId="404"/>
            <ac:spMk id="2" creationId="{C21AC4A0-8C00-00D7-433E-CCC77D530BBD}"/>
          </ac:spMkLst>
        </pc:spChg>
        <pc:spChg chg="mod">
          <ac:chgData name="Müzeyyen DİLEKCİ" userId="2ea82f77e9ecc170" providerId="LiveId" clId="{26F24917-7521-4282-B45C-444664BC2D83}" dt="2023-01-30T23:26:30.970" v="31429" actId="26606"/>
          <ac:spMkLst>
            <pc:docMk/>
            <pc:sldMk cId="1193550226" sldId="404"/>
            <ac:spMk id="3" creationId="{ED6BB6C3-18AC-6E36-D14A-1D23B072FB45}"/>
          </ac:spMkLst>
        </pc:spChg>
        <pc:spChg chg="add">
          <ac:chgData name="Müzeyyen DİLEKCİ" userId="2ea82f77e9ecc170" providerId="LiveId" clId="{26F24917-7521-4282-B45C-444664BC2D83}" dt="2023-01-30T23:26:30.970" v="31429" actId="26606"/>
          <ac:spMkLst>
            <pc:docMk/>
            <pc:sldMk cId="1193550226" sldId="404"/>
            <ac:spMk id="10" creationId="{45D37F4E-DDB4-456B-97E0-9937730A039F}"/>
          </ac:spMkLst>
        </pc:spChg>
        <pc:spChg chg="add">
          <ac:chgData name="Müzeyyen DİLEKCİ" userId="2ea82f77e9ecc170" providerId="LiveId" clId="{26F24917-7521-4282-B45C-444664BC2D83}" dt="2023-01-30T23:26:30.970" v="31429" actId="26606"/>
          <ac:spMkLst>
            <pc:docMk/>
            <pc:sldMk cId="1193550226" sldId="404"/>
            <ac:spMk id="12" creationId="{B2DD41CD-8F47-4F56-AD12-4E2FF7696987}"/>
          </ac:spMkLst>
        </pc:spChg>
        <pc:picChg chg="add mod">
          <ac:chgData name="Müzeyyen DİLEKCİ" userId="2ea82f77e9ecc170" providerId="LiveId" clId="{26F24917-7521-4282-B45C-444664BC2D83}" dt="2023-01-30T23:27:25.418" v="31437" actId="1076"/>
          <ac:picMkLst>
            <pc:docMk/>
            <pc:sldMk cId="1193550226" sldId="404"/>
            <ac:picMk id="5" creationId="{9D365FA1-A05F-A06E-380D-0A8E148AB72E}"/>
          </ac:picMkLst>
        </pc:picChg>
        <pc:picChg chg="add mod">
          <ac:chgData name="Müzeyyen DİLEKCİ" userId="2ea82f77e9ecc170" providerId="LiveId" clId="{26F24917-7521-4282-B45C-444664BC2D83}" dt="2023-01-30T23:27:37.446" v="31444" actId="14100"/>
          <ac:picMkLst>
            <pc:docMk/>
            <pc:sldMk cId="1193550226" sldId="404"/>
            <ac:picMk id="7" creationId="{B6C7BE1D-BB4D-3FA6-1831-4CD3DA554848}"/>
          </ac:picMkLst>
        </pc:picChg>
      </pc:sldChg>
      <pc:sldChg chg="new del">
        <pc:chgData name="Müzeyyen DİLEKCİ" userId="2ea82f77e9ecc170" providerId="LiveId" clId="{26F24917-7521-4282-B45C-444664BC2D83}" dt="2023-01-31T07:28:34.644" v="31609" actId="2696"/>
        <pc:sldMkLst>
          <pc:docMk/>
          <pc:sldMk cId="2186977914" sldId="405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0EACEE-2816-410F-BDCF-BE9C47BB107E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892B3853-F7CF-4D1B-90A6-CECAEC5C9E11}">
      <dgm:prSet/>
      <dgm:spPr/>
      <dgm:t>
        <a:bodyPr/>
        <a:lstStyle/>
        <a:p>
          <a:r>
            <a:rPr lang="tr-TR"/>
            <a:t>CYBE’lar hakkında bilgi vermek</a:t>
          </a:r>
          <a:endParaRPr lang="en-US"/>
        </a:p>
      </dgm:t>
    </dgm:pt>
    <dgm:pt modelId="{6EAC270B-2EC8-4D9F-87F4-59AC452DB508}" type="parTrans" cxnId="{3F4B3770-F809-4DB5-BE0F-269021FF3767}">
      <dgm:prSet/>
      <dgm:spPr/>
      <dgm:t>
        <a:bodyPr/>
        <a:lstStyle/>
        <a:p>
          <a:endParaRPr lang="en-US"/>
        </a:p>
      </dgm:t>
    </dgm:pt>
    <dgm:pt modelId="{60871033-68E5-466E-ABCB-EE2C4A7464BF}" type="sibTrans" cxnId="{3F4B3770-F809-4DB5-BE0F-269021FF3767}">
      <dgm:prSet/>
      <dgm:spPr/>
      <dgm:t>
        <a:bodyPr/>
        <a:lstStyle/>
        <a:p>
          <a:endParaRPr lang="en-US"/>
        </a:p>
      </dgm:t>
    </dgm:pt>
    <dgm:pt modelId="{6824C028-525B-4764-9933-840C351A2B9A}">
      <dgm:prSet/>
      <dgm:spPr/>
      <dgm:t>
        <a:bodyPr/>
        <a:lstStyle/>
        <a:p>
          <a:r>
            <a:rPr lang="tr-TR"/>
            <a:t>Vajinal akıntıya yaklaşım hakkında bilgi vermek</a:t>
          </a:r>
          <a:endParaRPr lang="en-US"/>
        </a:p>
      </dgm:t>
    </dgm:pt>
    <dgm:pt modelId="{F2FEAB2B-B23F-4B4C-A326-5039AF6AFB0F}" type="parTrans" cxnId="{0EB78ACA-F11D-497F-BB20-62CD9D474F54}">
      <dgm:prSet/>
      <dgm:spPr/>
      <dgm:t>
        <a:bodyPr/>
        <a:lstStyle/>
        <a:p>
          <a:endParaRPr lang="en-US"/>
        </a:p>
      </dgm:t>
    </dgm:pt>
    <dgm:pt modelId="{4610B50F-5965-4123-8B13-3F7405239BE3}" type="sibTrans" cxnId="{0EB78ACA-F11D-497F-BB20-62CD9D474F54}">
      <dgm:prSet/>
      <dgm:spPr/>
      <dgm:t>
        <a:bodyPr/>
        <a:lstStyle/>
        <a:p>
          <a:endParaRPr lang="en-US"/>
        </a:p>
      </dgm:t>
    </dgm:pt>
    <dgm:pt modelId="{8B6D3D02-A2DD-4668-B5E1-B68DDDEFE904}" type="pres">
      <dgm:prSet presAssocID="{7D0EACEE-2816-410F-BDCF-BE9C47BB107E}" presName="vert0" presStyleCnt="0">
        <dgm:presLayoutVars>
          <dgm:dir/>
          <dgm:animOne val="branch"/>
          <dgm:animLvl val="lvl"/>
        </dgm:presLayoutVars>
      </dgm:prSet>
      <dgm:spPr/>
    </dgm:pt>
    <dgm:pt modelId="{B3B6512D-FE32-42E0-BBD6-F50E7EF35FD3}" type="pres">
      <dgm:prSet presAssocID="{892B3853-F7CF-4D1B-90A6-CECAEC5C9E11}" presName="thickLine" presStyleLbl="alignNode1" presStyleIdx="0" presStyleCnt="2"/>
      <dgm:spPr/>
    </dgm:pt>
    <dgm:pt modelId="{CB434929-D52D-4320-A586-CC163664BC38}" type="pres">
      <dgm:prSet presAssocID="{892B3853-F7CF-4D1B-90A6-CECAEC5C9E11}" presName="horz1" presStyleCnt="0"/>
      <dgm:spPr/>
    </dgm:pt>
    <dgm:pt modelId="{FDB826A5-F0BB-49C1-AACB-AB8CCB5824AB}" type="pres">
      <dgm:prSet presAssocID="{892B3853-F7CF-4D1B-90A6-CECAEC5C9E11}" presName="tx1" presStyleLbl="revTx" presStyleIdx="0" presStyleCnt="2"/>
      <dgm:spPr/>
    </dgm:pt>
    <dgm:pt modelId="{4D69106E-63F5-4E49-9CA4-9D133AA2F6EF}" type="pres">
      <dgm:prSet presAssocID="{892B3853-F7CF-4D1B-90A6-CECAEC5C9E11}" presName="vert1" presStyleCnt="0"/>
      <dgm:spPr/>
    </dgm:pt>
    <dgm:pt modelId="{E3D1BFA7-5B9B-4D21-A0F4-EAF36F07037C}" type="pres">
      <dgm:prSet presAssocID="{6824C028-525B-4764-9933-840C351A2B9A}" presName="thickLine" presStyleLbl="alignNode1" presStyleIdx="1" presStyleCnt="2"/>
      <dgm:spPr/>
    </dgm:pt>
    <dgm:pt modelId="{88D11B34-5A29-487C-83A8-83D9AFC21AAA}" type="pres">
      <dgm:prSet presAssocID="{6824C028-525B-4764-9933-840C351A2B9A}" presName="horz1" presStyleCnt="0"/>
      <dgm:spPr/>
    </dgm:pt>
    <dgm:pt modelId="{1A3D7189-1720-4AEB-98C9-F973EAE09E46}" type="pres">
      <dgm:prSet presAssocID="{6824C028-525B-4764-9933-840C351A2B9A}" presName="tx1" presStyleLbl="revTx" presStyleIdx="1" presStyleCnt="2"/>
      <dgm:spPr/>
    </dgm:pt>
    <dgm:pt modelId="{47A914C4-892D-4D00-B229-8FC19C053018}" type="pres">
      <dgm:prSet presAssocID="{6824C028-525B-4764-9933-840C351A2B9A}" presName="vert1" presStyleCnt="0"/>
      <dgm:spPr/>
    </dgm:pt>
  </dgm:ptLst>
  <dgm:cxnLst>
    <dgm:cxn modelId="{DB0C1C5D-3A11-42B0-89F0-2438ADD896FB}" type="presOf" srcId="{892B3853-F7CF-4D1B-90A6-CECAEC5C9E11}" destId="{FDB826A5-F0BB-49C1-AACB-AB8CCB5824AB}" srcOrd="0" destOrd="0" presId="urn:microsoft.com/office/officeart/2008/layout/LinedList"/>
    <dgm:cxn modelId="{6079885E-F245-41BC-8470-D1F9BFF7527D}" type="presOf" srcId="{7D0EACEE-2816-410F-BDCF-BE9C47BB107E}" destId="{8B6D3D02-A2DD-4668-B5E1-B68DDDEFE904}" srcOrd="0" destOrd="0" presId="urn:microsoft.com/office/officeart/2008/layout/LinedList"/>
    <dgm:cxn modelId="{3F4B3770-F809-4DB5-BE0F-269021FF3767}" srcId="{7D0EACEE-2816-410F-BDCF-BE9C47BB107E}" destId="{892B3853-F7CF-4D1B-90A6-CECAEC5C9E11}" srcOrd="0" destOrd="0" parTransId="{6EAC270B-2EC8-4D9F-87F4-59AC452DB508}" sibTransId="{60871033-68E5-466E-ABCB-EE2C4A7464BF}"/>
    <dgm:cxn modelId="{B64993B0-DF9B-4326-98B5-64F0710E7695}" type="presOf" srcId="{6824C028-525B-4764-9933-840C351A2B9A}" destId="{1A3D7189-1720-4AEB-98C9-F973EAE09E46}" srcOrd="0" destOrd="0" presId="urn:microsoft.com/office/officeart/2008/layout/LinedList"/>
    <dgm:cxn modelId="{0EB78ACA-F11D-497F-BB20-62CD9D474F54}" srcId="{7D0EACEE-2816-410F-BDCF-BE9C47BB107E}" destId="{6824C028-525B-4764-9933-840C351A2B9A}" srcOrd="1" destOrd="0" parTransId="{F2FEAB2B-B23F-4B4C-A326-5039AF6AFB0F}" sibTransId="{4610B50F-5965-4123-8B13-3F7405239BE3}"/>
    <dgm:cxn modelId="{ECED0043-26C5-4595-967E-987428D6A2F2}" type="presParOf" srcId="{8B6D3D02-A2DD-4668-B5E1-B68DDDEFE904}" destId="{B3B6512D-FE32-42E0-BBD6-F50E7EF35FD3}" srcOrd="0" destOrd="0" presId="urn:microsoft.com/office/officeart/2008/layout/LinedList"/>
    <dgm:cxn modelId="{508EA249-5FD3-48F5-B783-6AA4102D1878}" type="presParOf" srcId="{8B6D3D02-A2DD-4668-B5E1-B68DDDEFE904}" destId="{CB434929-D52D-4320-A586-CC163664BC38}" srcOrd="1" destOrd="0" presId="urn:microsoft.com/office/officeart/2008/layout/LinedList"/>
    <dgm:cxn modelId="{7E170E72-26F0-43D1-97D0-3902E9B6063E}" type="presParOf" srcId="{CB434929-D52D-4320-A586-CC163664BC38}" destId="{FDB826A5-F0BB-49C1-AACB-AB8CCB5824AB}" srcOrd="0" destOrd="0" presId="urn:microsoft.com/office/officeart/2008/layout/LinedList"/>
    <dgm:cxn modelId="{A8260D54-C576-4320-8BD0-B83EBAE3CF51}" type="presParOf" srcId="{CB434929-D52D-4320-A586-CC163664BC38}" destId="{4D69106E-63F5-4E49-9CA4-9D133AA2F6EF}" srcOrd="1" destOrd="0" presId="urn:microsoft.com/office/officeart/2008/layout/LinedList"/>
    <dgm:cxn modelId="{BA4D18A6-9842-4BC1-AA52-8C96D3F26E3E}" type="presParOf" srcId="{8B6D3D02-A2DD-4668-B5E1-B68DDDEFE904}" destId="{E3D1BFA7-5B9B-4D21-A0F4-EAF36F07037C}" srcOrd="2" destOrd="0" presId="urn:microsoft.com/office/officeart/2008/layout/LinedList"/>
    <dgm:cxn modelId="{ED7D1311-CD43-4798-AEF9-CD04E4FE4F39}" type="presParOf" srcId="{8B6D3D02-A2DD-4668-B5E1-B68DDDEFE904}" destId="{88D11B34-5A29-487C-83A8-83D9AFC21AAA}" srcOrd="3" destOrd="0" presId="urn:microsoft.com/office/officeart/2008/layout/LinedList"/>
    <dgm:cxn modelId="{B396B259-9E70-4B46-B50A-A75AC5CBA86C}" type="presParOf" srcId="{88D11B34-5A29-487C-83A8-83D9AFC21AAA}" destId="{1A3D7189-1720-4AEB-98C9-F973EAE09E46}" srcOrd="0" destOrd="0" presId="urn:microsoft.com/office/officeart/2008/layout/LinedList"/>
    <dgm:cxn modelId="{847784ED-55C7-42F4-977A-A565EEA99471}" type="presParOf" srcId="{88D11B34-5A29-487C-83A8-83D9AFC21AAA}" destId="{47A914C4-892D-4D00-B229-8FC19C05301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72181D9-4332-478E-89EE-60160804357E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BF1648C-82EE-48F1-B639-99087D76701F}">
      <dgm:prSet/>
      <dgm:spPr/>
      <dgm:t>
        <a:bodyPr/>
        <a:lstStyle/>
        <a:p>
          <a:r>
            <a:rPr lang="tr-TR" b="0" i="0" baseline="0" dirty="0"/>
            <a:t>Korunmasız  ilişkide (vajinal, anal, oral) bulunmak</a:t>
          </a:r>
          <a:endParaRPr lang="en-US" dirty="0"/>
        </a:p>
      </dgm:t>
    </dgm:pt>
    <dgm:pt modelId="{C011488E-16AF-4CFD-8E09-B194BDFE39B7}" type="parTrans" cxnId="{840FACD7-35EB-440E-9806-E90F8AAB0950}">
      <dgm:prSet/>
      <dgm:spPr/>
      <dgm:t>
        <a:bodyPr/>
        <a:lstStyle/>
        <a:p>
          <a:endParaRPr lang="en-US"/>
        </a:p>
      </dgm:t>
    </dgm:pt>
    <dgm:pt modelId="{1934E95B-81A6-428B-90A6-82136C0DDAE9}" type="sibTrans" cxnId="{840FACD7-35EB-440E-9806-E90F8AAB0950}">
      <dgm:prSet/>
      <dgm:spPr/>
      <dgm:t>
        <a:bodyPr/>
        <a:lstStyle/>
        <a:p>
          <a:endParaRPr lang="en-US"/>
        </a:p>
      </dgm:t>
    </dgm:pt>
    <dgm:pt modelId="{9F600D34-E034-479F-ADF0-80F03470219D}">
      <dgm:prSet/>
      <dgm:spPr/>
      <dgm:t>
        <a:bodyPr/>
        <a:lstStyle/>
        <a:p>
          <a:r>
            <a:rPr lang="tr-TR" b="0" i="0" baseline="0"/>
            <a:t>Yeni cinsel eş/ Çok eşli yaşam</a:t>
          </a:r>
          <a:endParaRPr lang="en-US"/>
        </a:p>
      </dgm:t>
    </dgm:pt>
    <dgm:pt modelId="{BD426FFF-3152-4BD5-B5C3-1B9ED148E88A}" type="parTrans" cxnId="{C8032C5D-A54C-4DB4-AB29-D279F37004CA}">
      <dgm:prSet/>
      <dgm:spPr/>
      <dgm:t>
        <a:bodyPr/>
        <a:lstStyle/>
        <a:p>
          <a:endParaRPr lang="en-US"/>
        </a:p>
      </dgm:t>
    </dgm:pt>
    <dgm:pt modelId="{E3B0C587-45D2-46F9-9F5B-54B71DD60CFA}" type="sibTrans" cxnId="{C8032C5D-A54C-4DB4-AB29-D279F37004CA}">
      <dgm:prSet/>
      <dgm:spPr/>
      <dgm:t>
        <a:bodyPr/>
        <a:lstStyle/>
        <a:p>
          <a:endParaRPr lang="en-US"/>
        </a:p>
      </dgm:t>
    </dgm:pt>
    <dgm:pt modelId="{7A858BE7-3D23-4C53-B520-54CE6704F50A}">
      <dgm:prSet/>
      <dgm:spPr/>
      <dgm:t>
        <a:bodyPr/>
        <a:lstStyle/>
        <a:p>
          <a:r>
            <a:rPr lang="tr-TR" b="0" i="0" baseline="0"/>
            <a:t>Eşinden uzak olmak</a:t>
          </a:r>
          <a:endParaRPr lang="en-US"/>
        </a:p>
      </dgm:t>
    </dgm:pt>
    <dgm:pt modelId="{72A553FB-75DF-45C3-8ACB-E63088DFB87E}" type="parTrans" cxnId="{F8701943-C7ED-4704-9B11-63832E0965F2}">
      <dgm:prSet/>
      <dgm:spPr/>
      <dgm:t>
        <a:bodyPr/>
        <a:lstStyle/>
        <a:p>
          <a:endParaRPr lang="en-US"/>
        </a:p>
      </dgm:t>
    </dgm:pt>
    <dgm:pt modelId="{AFE25255-C1D5-494D-B1EB-0F4C03060E0A}" type="sibTrans" cxnId="{F8701943-C7ED-4704-9B11-63832E0965F2}">
      <dgm:prSet/>
      <dgm:spPr/>
      <dgm:t>
        <a:bodyPr/>
        <a:lstStyle/>
        <a:p>
          <a:endParaRPr lang="en-US"/>
        </a:p>
      </dgm:t>
    </dgm:pt>
    <dgm:pt modelId="{42B978E8-0489-4266-8961-552B47F22C73}">
      <dgm:prSet/>
      <dgm:spPr/>
      <dgm:t>
        <a:bodyPr/>
        <a:lstStyle/>
        <a:p>
          <a:r>
            <a:rPr lang="tr-TR" b="0" i="0" baseline="0"/>
            <a:t>Eşin birden fazla eşinin olması</a:t>
          </a:r>
          <a:endParaRPr lang="en-US"/>
        </a:p>
      </dgm:t>
    </dgm:pt>
    <dgm:pt modelId="{A0EB3EE3-B0E8-4D89-8E67-F75A7DED5F38}" type="parTrans" cxnId="{A96B7079-CBDC-48F3-981C-260D5AA5A709}">
      <dgm:prSet/>
      <dgm:spPr/>
      <dgm:t>
        <a:bodyPr/>
        <a:lstStyle/>
        <a:p>
          <a:endParaRPr lang="en-US"/>
        </a:p>
      </dgm:t>
    </dgm:pt>
    <dgm:pt modelId="{EA2C118E-8325-44D9-8EBC-412896ABAED5}" type="sibTrans" cxnId="{A96B7079-CBDC-48F3-981C-260D5AA5A709}">
      <dgm:prSet/>
      <dgm:spPr/>
      <dgm:t>
        <a:bodyPr/>
        <a:lstStyle/>
        <a:p>
          <a:endParaRPr lang="en-US"/>
        </a:p>
      </dgm:t>
    </dgm:pt>
    <dgm:pt modelId="{ACAF4A3C-1766-4329-A29D-92394BAFADF8}">
      <dgm:prSet/>
      <dgm:spPr/>
      <dgm:t>
        <a:bodyPr/>
        <a:lstStyle/>
        <a:p>
          <a:r>
            <a:rPr lang="tr-TR" b="0" i="0" baseline="0"/>
            <a:t>Seks çalışanları ve onların müşterileri ile ilişkide bulunmak</a:t>
          </a:r>
          <a:endParaRPr lang="en-US"/>
        </a:p>
      </dgm:t>
    </dgm:pt>
    <dgm:pt modelId="{0A4B221B-0A78-4D4C-B666-0641C257C704}" type="parTrans" cxnId="{0C0C4352-B5CD-47F6-9517-02F4C8A9379E}">
      <dgm:prSet/>
      <dgm:spPr/>
      <dgm:t>
        <a:bodyPr/>
        <a:lstStyle/>
        <a:p>
          <a:endParaRPr lang="en-US"/>
        </a:p>
      </dgm:t>
    </dgm:pt>
    <dgm:pt modelId="{4904AAB3-5AA3-4FD5-8F78-7AA709505AA8}" type="sibTrans" cxnId="{0C0C4352-B5CD-47F6-9517-02F4C8A9379E}">
      <dgm:prSet/>
      <dgm:spPr/>
      <dgm:t>
        <a:bodyPr/>
        <a:lstStyle/>
        <a:p>
          <a:endParaRPr lang="en-US"/>
        </a:p>
      </dgm:t>
    </dgm:pt>
    <dgm:pt modelId="{5347DFCA-3485-4523-8BD5-0529E629F1BB}">
      <dgm:prSet/>
      <dgm:spPr/>
      <dgm:t>
        <a:bodyPr/>
        <a:lstStyle/>
        <a:p>
          <a:r>
            <a:rPr lang="tr-TR" b="0" i="0" baseline="0"/>
            <a:t>Uyuşturucu kullanmak</a:t>
          </a:r>
          <a:endParaRPr lang="en-US"/>
        </a:p>
      </dgm:t>
    </dgm:pt>
    <dgm:pt modelId="{857727B7-99D5-4239-B0BB-36BA3A25A144}" type="parTrans" cxnId="{A166211B-64ED-4134-99FB-BDAB920C6A24}">
      <dgm:prSet/>
      <dgm:spPr/>
      <dgm:t>
        <a:bodyPr/>
        <a:lstStyle/>
        <a:p>
          <a:endParaRPr lang="en-US"/>
        </a:p>
      </dgm:t>
    </dgm:pt>
    <dgm:pt modelId="{27363F71-1E04-4189-95A6-3754151C82C6}" type="sibTrans" cxnId="{A166211B-64ED-4134-99FB-BDAB920C6A24}">
      <dgm:prSet/>
      <dgm:spPr/>
      <dgm:t>
        <a:bodyPr/>
        <a:lstStyle/>
        <a:p>
          <a:endParaRPr lang="en-US"/>
        </a:p>
      </dgm:t>
    </dgm:pt>
    <dgm:pt modelId="{CB6B3AE1-A157-4BBE-8460-2219C36DD831}">
      <dgm:prSet/>
      <dgm:spPr/>
      <dgm:t>
        <a:bodyPr/>
        <a:lstStyle/>
        <a:p>
          <a:r>
            <a:rPr lang="tr-TR" b="0" i="0" baseline="0"/>
            <a:t>Perinatal bulaş</a:t>
          </a:r>
          <a:endParaRPr lang="en-US"/>
        </a:p>
      </dgm:t>
    </dgm:pt>
    <dgm:pt modelId="{439FF634-19D9-4BD9-B8B2-FAD4E46E1081}" type="parTrans" cxnId="{B1FB9B3D-8D47-4984-9DAE-7FA85D0B07A4}">
      <dgm:prSet/>
      <dgm:spPr/>
      <dgm:t>
        <a:bodyPr/>
        <a:lstStyle/>
        <a:p>
          <a:endParaRPr lang="en-US"/>
        </a:p>
      </dgm:t>
    </dgm:pt>
    <dgm:pt modelId="{1B753678-B4D4-4DCA-B401-F6EE9C67C2C3}" type="sibTrans" cxnId="{B1FB9B3D-8D47-4984-9DAE-7FA85D0B07A4}">
      <dgm:prSet/>
      <dgm:spPr/>
      <dgm:t>
        <a:bodyPr/>
        <a:lstStyle/>
        <a:p>
          <a:endParaRPr lang="en-US"/>
        </a:p>
      </dgm:t>
    </dgm:pt>
    <dgm:pt modelId="{404C10E9-AB3C-4A56-BBD1-171C4496AF35}">
      <dgm:prSet/>
      <dgm:spPr/>
      <dgm:t>
        <a:bodyPr/>
        <a:lstStyle/>
        <a:p>
          <a:r>
            <a:rPr lang="tr-TR" b="0" i="0" baseline="0"/>
            <a:t>Kan nakli yapılmış olmak</a:t>
          </a:r>
          <a:endParaRPr lang="en-US"/>
        </a:p>
      </dgm:t>
    </dgm:pt>
    <dgm:pt modelId="{88AFEA29-85EE-41CD-B5A7-FBF425881BCD}" type="parTrans" cxnId="{29F56DC9-B837-4DC3-A3C2-42C8CEA185DA}">
      <dgm:prSet/>
      <dgm:spPr/>
      <dgm:t>
        <a:bodyPr/>
        <a:lstStyle/>
        <a:p>
          <a:endParaRPr lang="en-US"/>
        </a:p>
      </dgm:t>
    </dgm:pt>
    <dgm:pt modelId="{65752B30-0F27-4982-92F7-80C9909A9475}" type="sibTrans" cxnId="{29F56DC9-B837-4DC3-A3C2-42C8CEA185DA}">
      <dgm:prSet/>
      <dgm:spPr/>
      <dgm:t>
        <a:bodyPr/>
        <a:lstStyle/>
        <a:p>
          <a:endParaRPr lang="en-US"/>
        </a:p>
      </dgm:t>
    </dgm:pt>
    <dgm:pt modelId="{F38FAF52-2D60-4CB2-918D-159C8243783D}" type="pres">
      <dgm:prSet presAssocID="{372181D9-4332-478E-89EE-60160804357E}" presName="vert0" presStyleCnt="0">
        <dgm:presLayoutVars>
          <dgm:dir/>
          <dgm:animOne val="branch"/>
          <dgm:animLvl val="lvl"/>
        </dgm:presLayoutVars>
      </dgm:prSet>
      <dgm:spPr/>
    </dgm:pt>
    <dgm:pt modelId="{6C3A4868-75F9-48CC-9010-9FAC830750EE}" type="pres">
      <dgm:prSet presAssocID="{BBF1648C-82EE-48F1-B639-99087D76701F}" presName="thickLine" presStyleLbl="alignNode1" presStyleIdx="0" presStyleCnt="8"/>
      <dgm:spPr/>
    </dgm:pt>
    <dgm:pt modelId="{BB2B8D60-2767-4D8B-BAEC-D63CC88A1E79}" type="pres">
      <dgm:prSet presAssocID="{BBF1648C-82EE-48F1-B639-99087D76701F}" presName="horz1" presStyleCnt="0"/>
      <dgm:spPr/>
    </dgm:pt>
    <dgm:pt modelId="{F7DA58CC-5CA8-4D8F-82A6-740F7CCDFD94}" type="pres">
      <dgm:prSet presAssocID="{BBF1648C-82EE-48F1-B639-99087D76701F}" presName="tx1" presStyleLbl="revTx" presStyleIdx="0" presStyleCnt="8"/>
      <dgm:spPr/>
    </dgm:pt>
    <dgm:pt modelId="{3861312D-1C6A-4083-A01E-1C5AC6FF4466}" type="pres">
      <dgm:prSet presAssocID="{BBF1648C-82EE-48F1-B639-99087D76701F}" presName="vert1" presStyleCnt="0"/>
      <dgm:spPr/>
    </dgm:pt>
    <dgm:pt modelId="{63BB2D27-AEBB-4C0A-AA57-309C6C08CC61}" type="pres">
      <dgm:prSet presAssocID="{9F600D34-E034-479F-ADF0-80F03470219D}" presName="thickLine" presStyleLbl="alignNode1" presStyleIdx="1" presStyleCnt="8"/>
      <dgm:spPr/>
    </dgm:pt>
    <dgm:pt modelId="{D722AB6B-59A1-4F6C-BEDD-146B7F85A012}" type="pres">
      <dgm:prSet presAssocID="{9F600D34-E034-479F-ADF0-80F03470219D}" presName="horz1" presStyleCnt="0"/>
      <dgm:spPr/>
    </dgm:pt>
    <dgm:pt modelId="{9DD3B285-1C95-4600-A4AB-E000C772F330}" type="pres">
      <dgm:prSet presAssocID="{9F600D34-E034-479F-ADF0-80F03470219D}" presName="tx1" presStyleLbl="revTx" presStyleIdx="1" presStyleCnt="8"/>
      <dgm:spPr/>
    </dgm:pt>
    <dgm:pt modelId="{7C01DAEE-E5D1-4E41-9734-37572C2BB541}" type="pres">
      <dgm:prSet presAssocID="{9F600D34-E034-479F-ADF0-80F03470219D}" presName="vert1" presStyleCnt="0"/>
      <dgm:spPr/>
    </dgm:pt>
    <dgm:pt modelId="{F065CA02-DE3D-4A52-A43C-55E380A94C6E}" type="pres">
      <dgm:prSet presAssocID="{7A858BE7-3D23-4C53-B520-54CE6704F50A}" presName="thickLine" presStyleLbl="alignNode1" presStyleIdx="2" presStyleCnt="8"/>
      <dgm:spPr/>
    </dgm:pt>
    <dgm:pt modelId="{E09F3272-E940-42CD-A77E-C3516E065792}" type="pres">
      <dgm:prSet presAssocID="{7A858BE7-3D23-4C53-B520-54CE6704F50A}" presName="horz1" presStyleCnt="0"/>
      <dgm:spPr/>
    </dgm:pt>
    <dgm:pt modelId="{18F1A6D2-CA32-4B7D-A483-084B8430A0EC}" type="pres">
      <dgm:prSet presAssocID="{7A858BE7-3D23-4C53-B520-54CE6704F50A}" presName="tx1" presStyleLbl="revTx" presStyleIdx="2" presStyleCnt="8"/>
      <dgm:spPr/>
    </dgm:pt>
    <dgm:pt modelId="{3AE92AF7-D91B-404E-8366-77361E1DF1FF}" type="pres">
      <dgm:prSet presAssocID="{7A858BE7-3D23-4C53-B520-54CE6704F50A}" presName="vert1" presStyleCnt="0"/>
      <dgm:spPr/>
    </dgm:pt>
    <dgm:pt modelId="{31663C28-D39B-483B-ADAD-BCA21E119436}" type="pres">
      <dgm:prSet presAssocID="{42B978E8-0489-4266-8961-552B47F22C73}" presName="thickLine" presStyleLbl="alignNode1" presStyleIdx="3" presStyleCnt="8"/>
      <dgm:spPr/>
    </dgm:pt>
    <dgm:pt modelId="{206B100B-907A-4329-8773-09C05942411F}" type="pres">
      <dgm:prSet presAssocID="{42B978E8-0489-4266-8961-552B47F22C73}" presName="horz1" presStyleCnt="0"/>
      <dgm:spPr/>
    </dgm:pt>
    <dgm:pt modelId="{87EE00CD-D2B2-4653-B567-96D45113CCEC}" type="pres">
      <dgm:prSet presAssocID="{42B978E8-0489-4266-8961-552B47F22C73}" presName="tx1" presStyleLbl="revTx" presStyleIdx="3" presStyleCnt="8"/>
      <dgm:spPr/>
    </dgm:pt>
    <dgm:pt modelId="{D85C933E-B6B3-45CD-9160-171353CF5C37}" type="pres">
      <dgm:prSet presAssocID="{42B978E8-0489-4266-8961-552B47F22C73}" presName="vert1" presStyleCnt="0"/>
      <dgm:spPr/>
    </dgm:pt>
    <dgm:pt modelId="{EDB6EE10-A6D1-4B71-951C-947DAAD738F4}" type="pres">
      <dgm:prSet presAssocID="{ACAF4A3C-1766-4329-A29D-92394BAFADF8}" presName="thickLine" presStyleLbl="alignNode1" presStyleIdx="4" presStyleCnt="8"/>
      <dgm:spPr/>
    </dgm:pt>
    <dgm:pt modelId="{B85D00A0-3393-418E-9D3D-8EF5567EB080}" type="pres">
      <dgm:prSet presAssocID="{ACAF4A3C-1766-4329-A29D-92394BAFADF8}" presName="horz1" presStyleCnt="0"/>
      <dgm:spPr/>
    </dgm:pt>
    <dgm:pt modelId="{E6BD5A92-FB8E-4911-BA7F-98A7AEA37358}" type="pres">
      <dgm:prSet presAssocID="{ACAF4A3C-1766-4329-A29D-92394BAFADF8}" presName="tx1" presStyleLbl="revTx" presStyleIdx="4" presStyleCnt="8"/>
      <dgm:spPr/>
    </dgm:pt>
    <dgm:pt modelId="{84250417-3F51-48D0-9525-870D434F5D78}" type="pres">
      <dgm:prSet presAssocID="{ACAF4A3C-1766-4329-A29D-92394BAFADF8}" presName="vert1" presStyleCnt="0"/>
      <dgm:spPr/>
    </dgm:pt>
    <dgm:pt modelId="{8F09E3F1-6F56-46E5-A738-D98238C7F24D}" type="pres">
      <dgm:prSet presAssocID="{5347DFCA-3485-4523-8BD5-0529E629F1BB}" presName="thickLine" presStyleLbl="alignNode1" presStyleIdx="5" presStyleCnt="8"/>
      <dgm:spPr/>
    </dgm:pt>
    <dgm:pt modelId="{DEEBC25E-87C7-402D-A314-3C54C699D3F2}" type="pres">
      <dgm:prSet presAssocID="{5347DFCA-3485-4523-8BD5-0529E629F1BB}" presName="horz1" presStyleCnt="0"/>
      <dgm:spPr/>
    </dgm:pt>
    <dgm:pt modelId="{1BE3553F-6669-48EA-82F9-1705478FDCAC}" type="pres">
      <dgm:prSet presAssocID="{5347DFCA-3485-4523-8BD5-0529E629F1BB}" presName="tx1" presStyleLbl="revTx" presStyleIdx="5" presStyleCnt="8"/>
      <dgm:spPr/>
    </dgm:pt>
    <dgm:pt modelId="{F9DAD7CA-0D70-4FCF-AF80-F524C12C0E0B}" type="pres">
      <dgm:prSet presAssocID="{5347DFCA-3485-4523-8BD5-0529E629F1BB}" presName="vert1" presStyleCnt="0"/>
      <dgm:spPr/>
    </dgm:pt>
    <dgm:pt modelId="{0A540A5B-431C-4ED2-9390-4ADF9F43C8BC}" type="pres">
      <dgm:prSet presAssocID="{CB6B3AE1-A157-4BBE-8460-2219C36DD831}" presName="thickLine" presStyleLbl="alignNode1" presStyleIdx="6" presStyleCnt="8"/>
      <dgm:spPr/>
    </dgm:pt>
    <dgm:pt modelId="{C96EE0A4-7E24-475C-A8D5-B941E7EE3838}" type="pres">
      <dgm:prSet presAssocID="{CB6B3AE1-A157-4BBE-8460-2219C36DD831}" presName="horz1" presStyleCnt="0"/>
      <dgm:spPr/>
    </dgm:pt>
    <dgm:pt modelId="{D6E7068E-5664-4FD0-B5B5-285DDEDF77BE}" type="pres">
      <dgm:prSet presAssocID="{CB6B3AE1-A157-4BBE-8460-2219C36DD831}" presName="tx1" presStyleLbl="revTx" presStyleIdx="6" presStyleCnt="8"/>
      <dgm:spPr/>
    </dgm:pt>
    <dgm:pt modelId="{AB34C590-C01B-4389-9761-2B61BBE91C9B}" type="pres">
      <dgm:prSet presAssocID="{CB6B3AE1-A157-4BBE-8460-2219C36DD831}" presName="vert1" presStyleCnt="0"/>
      <dgm:spPr/>
    </dgm:pt>
    <dgm:pt modelId="{71254E2A-2D9D-4470-AFEE-6CEE0517E0AA}" type="pres">
      <dgm:prSet presAssocID="{404C10E9-AB3C-4A56-BBD1-171C4496AF35}" presName="thickLine" presStyleLbl="alignNode1" presStyleIdx="7" presStyleCnt="8"/>
      <dgm:spPr/>
    </dgm:pt>
    <dgm:pt modelId="{D78F2018-F46E-4DC1-8D0F-7657DEA747E8}" type="pres">
      <dgm:prSet presAssocID="{404C10E9-AB3C-4A56-BBD1-171C4496AF35}" presName="horz1" presStyleCnt="0"/>
      <dgm:spPr/>
    </dgm:pt>
    <dgm:pt modelId="{12547ABD-1ED0-4ED1-B6EB-554CD803EB45}" type="pres">
      <dgm:prSet presAssocID="{404C10E9-AB3C-4A56-BBD1-171C4496AF35}" presName="tx1" presStyleLbl="revTx" presStyleIdx="7" presStyleCnt="8"/>
      <dgm:spPr/>
    </dgm:pt>
    <dgm:pt modelId="{35004A9A-433F-4459-A3C7-68908123265C}" type="pres">
      <dgm:prSet presAssocID="{404C10E9-AB3C-4A56-BBD1-171C4496AF35}" presName="vert1" presStyleCnt="0"/>
      <dgm:spPr/>
    </dgm:pt>
  </dgm:ptLst>
  <dgm:cxnLst>
    <dgm:cxn modelId="{BB80D803-C865-4DA0-84F0-D6979A2055A7}" type="presOf" srcId="{372181D9-4332-478E-89EE-60160804357E}" destId="{F38FAF52-2D60-4CB2-918D-159C8243783D}" srcOrd="0" destOrd="0" presId="urn:microsoft.com/office/officeart/2008/layout/LinedList"/>
    <dgm:cxn modelId="{A166211B-64ED-4134-99FB-BDAB920C6A24}" srcId="{372181D9-4332-478E-89EE-60160804357E}" destId="{5347DFCA-3485-4523-8BD5-0529E629F1BB}" srcOrd="5" destOrd="0" parTransId="{857727B7-99D5-4239-B0BB-36BA3A25A144}" sibTransId="{27363F71-1E04-4189-95A6-3754151C82C6}"/>
    <dgm:cxn modelId="{67357B1D-A27F-4B50-9EE4-F7323BF31D52}" type="presOf" srcId="{404C10E9-AB3C-4A56-BBD1-171C4496AF35}" destId="{12547ABD-1ED0-4ED1-B6EB-554CD803EB45}" srcOrd="0" destOrd="0" presId="urn:microsoft.com/office/officeart/2008/layout/LinedList"/>
    <dgm:cxn modelId="{E9155529-CA3E-4415-8C35-5E75BE737AF9}" type="presOf" srcId="{5347DFCA-3485-4523-8BD5-0529E629F1BB}" destId="{1BE3553F-6669-48EA-82F9-1705478FDCAC}" srcOrd="0" destOrd="0" presId="urn:microsoft.com/office/officeart/2008/layout/LinedList"/>
    <dgm:cxn modelId="{B1FB9B3D-8D47-4984-9DAE-7FA85D0B07A4}" srcId="{372181D9-4332-478E-89EE-60160804357E}" destId="{CB6B3AE1-A157-4BBE-8460-2219C36DD831}" srcOrd="6" destOrd="0" parTransId="{439FF634-19D9-4BD9-B8B2-FAD4E46E1081}" sibTransId="{1B753678-B4D4-4DCA-B401-F6EE9C67C2C3}"/>
    <dgm:cxn modelId="{D17B3D3F-84D7-443D-A5BC-15AC4119B68C}" type="presOf" srcId="{BBF1648C-82EE-48F1-B639-99087D76701F}" destId="{F7DA58CC-5CA8-4D8F-82A6-740F7CCDFD94}" srcOrd="0" destOrd="0" presId="urn:microsoft.com/office/officeart/2008/layout/LinedList"/>
    <dgm:cxn modelId="{C8032C5D-A54C-4DB4-AB29-D279F37004CA}" srcId="{372181D9-4332-478E-89EE-60160804357E}" destId="{9F600D34-E034-479F-ADF0-80F03470219D}" srcOrd="1" destOrd="0" parTransId="{BD426FFF-3152-4BD5-B5C3-1B9ED148E88A}" sibTransId="{E3B0C587-45D2-46F9-9F5B-54B71DD60CFA}"/>
    <dgm:cxn modelId="{7BF42D60-29E5-4408-953A-7BD9AA256107}" type="presOf" srcId="{7A858BE7-3D23-4C53-B520-54CE6704F50A}" destId="{18F1A6D2-CA32-4B7D-A483-084B8430A0EC}" srcOrd="0" destOrd="0" presId="urn:microsoft.com/office/officeart/2008/layout/LinedList"/>
    <dgm:cxn modelId="{F8701943-C7ED-4704-9B11-63832E0965F2}" srcId="{372181D9-4332-478E-89EE-60160804357E}" destId="{7A858BE7-3D23-4C53-B520-54CE6704F50A}" srcOrd="2" destOrd="0" parTransId="{72A553FB-75DF-45C3-8ACB-E63088DFB87E}" sibTransId="{AFE25255-C1D5-494D-B1EB-0F4C03060E0A}"/>
    <dgm:cxn modelId="{0C0C4352-B5CD-47F6-9517-02F4C8A9379E}" srcId="{372181D9-4332-478E-89EE-60160804357E}" destId="{ACAF4A3C-1766-4329-A29D-92394BAFADF8}" srcOrd="4" destOrd="0" parTransId="{0A4B221B-0A78-4D4C-B666-0641C257C704}" sibTransId="{4904AAB3-5AA3-4FD5-8F78-7AA709505AA8}"/>
    <dgm:cxn modelId="{A96B7079-CBDC-48F3-981C-260D5AA5A709}" srcId="{372181D9-4332-478E-89EE-60160804357E}" destId="{42B978E8-0489-4266-8961-552B47F22C73}" srcOrd="3" destOrd="0" parTransId="{A0EB3EE3-B0E8-4D89-8E67-F75A7DED5F38}" sibTransId="{EA2C118E-8325-44D9-8EBC-412896ABAED5}"/>
    <dgm:cxn modelId="{8B67C1C7-D81E-4B1B-8F2E-36CAE0396362}" type="presOf" srcId="{CB6B3AE1-A157-4BBE-8460-2219C36DD831}" destId="{D6E7068E-5664-4FD0-B5B5-285DDEDF77BE}" srcOrd="0" destOrd="0" presId="urn:microsoft.com/office/officeart/2008/layout/LinedList"/>
    <dgm:cxn modelId="{F7EE9BC8-46D9-41A6-96E8-F9A5FA6856EE}" type="presOf" srcId="{9F600D34-E034-479F-ADF0-80F03470219D}" destId="{9DD3B285-1C95-4600-A4AB-E000C772F330}" srcOrd="0" destOrd="0" presId="urn:microsoft.com/office/officeart/2008/layout/LinedList"/>
    <dgm:cxn modelId="{29F56DC9-B837-4DC3-A3C2-42C8CEA185DA}" srcId="{372181D9-4332-478E-89EE-60160804357E}" destId="{404C10E9-AB3C-4A56-BBD1-171C4496AF35}" srcOrd="7" destOrd="0" parTransId="{88AFEA29-85EE-41CD-B5A7-FBF425881BCD}" sibTransId="{65752B30-0F27-4982-92F7-80C9909A9475}"/>
    <dgm:cxn modelId="{75EC58C9-1BE1-45FF-83F5-B6C064718DD7}" type="presOf" srcId="{42B978E8-0489-4266-8961-552B47F22C73}" destId="{87EE00CD-D2B2-4653-B567-96D45113CCEC}" srcOrd="0" destOrd="0" presId="urn:microsoft.com/office/officeart/2008/layout/LinedList"/>
    <dgm:cxn modelId="{840FACD7-35EB-440E-9806-E90F8AAB0950}" srcId="{372181D9-4332-478E-89EE-60160804357E}" destId="{BBF1648C-82EE-48F1-B639-99087D76701F}" srcOrd="0" destOrd="0" parTransId="{C011488E-16AF-4CFD-8E09-B194BDFE39B7}" sibTransId="{1934E95B-81A6-428B-90A6-82136C0DDAE9}"/>
    <dgm:cxn modelId="{721A92F9-C709-4AC3-AA04-D4B6D4BD6E1D}" type="presOf" srcId="{ACAF4A3C-1766-4329-A29D-92394BAFADF8}" destId="{E6BD5A92-FB8E-4911-BA7F-98A7AEA37358}" srcOrd="0" destOrd="0" presId="urn:microsoft.com/office/officeart/2008/layout/LinedList"/>
    <dgm:cxn modelId="{4D61EDDC-9E03-477E-853A-757C8023F475}" type="presParOf" srcId="{F38FAF52-2D60-4CB2-918D-159C8243783D}" destId="{6C3A4868-75F9-48CC-9010-9FAC830750EE}" srcOrd="0" destOrd="0" presId="urn:microsoft.com/office/officeart/2008/layout/LinedList"/>
    <dgm:cxn modelId="{59CC9BC0-4754-4A99-81BB-6E47BC1E4014}" type="presParOf" srcId="{F38FAF52-2D60-4CB2-918D-159C8243783D}" destId="{BB2B8D60-2767-4D8B-BAEC-D63CC88A1E79}" srcOrd="1" destOrd="0" presId="urn:microsoft.com/office/officeart/2008/layout/LinedList"/>
    <dgm:cxn modelId="{ECD156B5-46EE-4A55-A3A0-2FD8C310E78E}" type="presParOf" srcId="{BB2B8D60-2767-4D8B-BAEC-D63CC88A1E79}" destId="{F7DA58CC-5CA8-4D8F-82A6-740F7CCDFD94}" srcOrd="0" destOrd="0" presId="urn:microsoft.com/office/officeart/2008/layout/LinedList"/>
    <dgm:cxn modelId="{55D089B1-8B0D-4E7D-AC69-4211F7DDF5E1}" type="presParOf" srcId="{BB2B8D60-2767-4D8B-BAEC-D63CC88A1E79}" destId="{3861312D-1C6A-4083-A01E-1C5AC6FF4466}" srcOrd="1" destOrd="0" presId="urn:microsoft.com/office/officeart/2008/layout/LinedList"/>
    <dgm:cxn modelId="{997E27C2-7342-4209-B2E4-442760737F58}" type="presParOf" srcId="{F38FAF52-2D60-4CB2-918D-159C8243783D}" destId="{63BB2D27-AEBB-4C0A-AA57-309C6C08CC61}" srcOrd="2" destOrd="0" presId="urn:microsoft.com/office/officeart/2008/layout/LinedList"/>
    <dgm:cxn modelId="{D03EAA8B-C2A1-45A3-841A-BB9BFD72AADA}" type="presParOf" srcId="{F38FAF52-2D60-4CB2-918D-159C8243783D}" destId="{D722AB6B-59A1-4F6C-BEDD-146B7F85A012}" srcOrd="3" destOrd="0" presId="urn:microsoft.com/office/officeart/2008/layout/LinedList"/>
    <dgm:cxn modelId="{F27FF3EE-65A2-481C-ACF0-01211B163C51}" type="presParOf" srcId="{D722AB6B-59A1-4F6C-BEDD-146B7F85A012}" destId="{9DD3B285-1C95-4600-A4AB-E000C772F330}" srcOrd="0" destOrd="0" presId="urn:microsoft.com/office/officeart/2008/layout/LinedList"/>
    <dgm:cxn modelId="{F054C03E-0673-4EE2-9556-CCEAD67AA529}" type="presParOf" srcId="{D722AB6B-59A1-4F6C-BEDD-146B7F85A012}" destId="{7C01DAEE-E5D1-4E41-9734-37572C2BB541}" srcOrd="1" destOrd="0" presId="urn:microsoft.com/office/officeart/2008/layout/LinedList"/>
    <dgm:cxn modelId="{3889CE1D-BFF3-4A9F-BBE0-87DC8686647E}" type="presParOf" srcId="{F38FAF52-2D60-4CB2-918D-159C8243783D}" destId="{F065CA02-DE3D-4A52-A43C-55E380A94C6E}" srcOrd="4" destOrd="0" presId="urn:microsoft.com/office/officeart/2008/layout/LinedList"/>
    <dgm:cxn modelId="{AA5525AC-C4AF-472F-B206-D7E1FF161644}" type="presParOf" srcId="{F38FAF52-2D60-4CB2-918D-159C8243783D}" destId="{E09F3272-E940-42CD-A77E-C3516E065792}" srcOrd="5" destOrd="0" presId="urn:microsoft.com/office/officeart/2008/layout/LinedList"/>
    <dgm:cxn modelId="{14FEE5F8-B53C-47D0-87CC-0A02F9D513CD}" type="presParOf" srcId="{E09F3272-E940-42CD-A77E-C3516E065792}" destId="{18F1A6D2-CA32-4B7D-A483-084B8430A0EC}" srcOrd="0" destOrd="0" presId="urn:microsoft.com/office/officeart/2008/layout/LinedList"/>
    <dgm:cxn modelId="{CEB1A6A8-FD10-450F-A2FA-BE95239507D7}" type="presParOf" srcId="{E09F3272-E940-42CD-A77E-C3516E065792}" destId="{3AE92AF7-D91B-404E-8366-77361E1DF1FF}" srcOrd="1" destOrd="0" presId="urn:microsoft.com/office/officeart/2008/layout/LinedList"/>
    <dgm:cxn modelId="{380C3FA4-E315-484B-9A6C-EB930DF0AAC5}" type="presParOf" srcId="{F38FAF52-2D60-4CB2-918D-159C8243783D}" destId="{31663C28-D39B-483B-ADAD-BCA21E119436}" srcOrd="6" destOrd="0" presId="urn:microsoft.com/office/officeart/2008/layout/LinedList"/>
    <dgm:cxn modelId="{D0C34E6E-4043-4931-8165-E63EC0B7F19B}" type="presParOf" srcId="{F38FAF52-2D60-4CB2-918D-159C8243783D}" destId="{206B100B-907A-4329-8773-09C05942411F}" srcOrd="7" destOrd="0" presId="urn:microsoft.com/office/officeart/2008/layout/LinedList"/>
    <dgm:cxn modelId="{C846AF28-A62D-4B79-8463-38C6B6470EE8}" type="presParOf" srcId="{206B100B-907A-4329-8773-09C05942411F}" destId="{87EE00CD-D2B2-4653-B567-96D45113CCEC}" srcOrd="0" destOrd="0" presId="urn:microsoft.com/office/officeart/2008/layout/LinedList"/>
    <dgm:cxn modelId="{89C304A8-B1E3-466C-BE54-959380198108}" type="presParOf" srcId="{206B100B-907A-4329-8773-09C05942411F}" destId="{D85C933E-B6B3-45CD-9160-171353CF5C37}" srcOrd="1" destOrd="0" presId="urn:microsoft.com/office/officeart/2008/layout/LinedList"/>
    <dgm:cxn modelId="{73750A6C-A008-4161-A94F-66C5724A4624}" type="presParOf" srcId="{F38FAF52-2D60-4CB2-918D-159C8243783D}" destId="{EDB6EE10-A6D1-4B71-951C-947DAAD738F4}" srcOrd="8" destOrd="0" presId="urn:microsoft.com/office/officeart/2008/layout/LinedList"/>
    <dgm:cxn modelId="{A5056200-0256-4E8D-A354-47AD5D4E6E62}" type="presParOf" srcId="{F38FAF52-2D60-4CB2-918D-159C8243783D}" destId="{B85D00A0-3393-418E-9D3D-8EF5567EB080}" srcOrd="9" destOrd="0" presId="urn:microsoft.com/office/officeart/2008/layout/LinedList"/>
    <dgm:cxn modelId="{EF4C6D6B-5ED8-4130-8BA9-08D4E333CD17}" type="presParOf" srcId="{B85D00A0-3393-418E-9D3D-8EF5567EB080}" destId="{E6BD5A92-FB8E-4911-BA7F-98A7AEA37358}" srcOrd="0" destOrd="0" presId="urn:microsoft.com/office/officeart/2008/layout/LinedList"/>
    <dgm:cxn modelId="{23365091-11DB-4DE0-8FC6-2682EFC973D0}" type="presParOf" srcId="{B85D00A0-3393-418E-9D3D-8EF5567EB080}" destId="{84250417-3F51-48D0-9525-870D434F5D78}" srcOrd="1" destOrd="0" presId="urn:microsoft.com/office/officeart/2008/layout/LinedList"/>
    <dgm:cxn modelId="{B82D28E6-100E-4787-8AED-067AA11D3D6C}" type="presParOf" srcId="{F38FAF52-2D60-4CB2-918D-159C8243783D}" destId="{8F09E3F1-6F56-46E5-A738-D98238C7F24D}" srcOrd="10" destOrd="0" presId="urn:microsoft.com/office/officeart/2008/layout/LinedList"/>
    <dgm:cxn modelId="{76BFB7E5-B2D0-49E7-AD13-A29759C1C1D9}" type="presParOf" srcId="{F38FAF52-2D60-4CB2-918D-159C8243783D}" destId="{DEEBC25E-87C7-402D-A314-3C54C699D3F2}" srcOrd="11" destOrd="0" presId="urn:microsoft.com/office/officeart/2008/layout/LinedList"/>
    <dgm:cxn modelId="{9B1B4569-E299-4553-BCCF-BCF016DF13A2}" type="presParOf" srcId="{DEEBC25E-87C7-402D-A314-3C54C699D3F2}" destId="{1BE3553F-6669-48EA-82F9-1705478FDCAC}" srcOrd="0" destOrd="0" presId="urn:microsoft.com/office/officeart/2008/layout/LinedList"/>
    <dgm:cxn modelId="{209EA843-CAA2-4868-9F0F-AA5A479143C8}" type="presParOf" srcId="{DEEBC25E-87C7-402D-A314-3C54C699D3F2}" destId="{F9DAD7CA-0D70-4FCF-AF80-F524C12C0E0B}" srcOrd="1" destOrd="0" presId="urn:microsoft.com/office/officeart/2008/layout/LinedList"/>
    <dgm:cxn modelId="{32A033B8-C99C-4658-B29C-5E58017BC2E3}" type="presParOf" srcId="{F38FAF52-2D60-4CB2-918D-159C8243783D}" destId="{0A540A5B-431C-4ED2-9390-4ADF9F43C8BC}" srcOrd="12" destOrd="0" presId="urn:microsoft.com/office/officeart/2008/layout/LinedList"/>
    <dgm:cxn modelId="{5767F944-94AA-4B80-8916-CF866BDC0294}" type="presParOf" srcId="{F38FAF52-2D60-4CB2-918D-159C8243783D}" destId="{C96EE0A4-7E24-475C-A8D5-B941E7EE3838}" srcOrd="13" destOrd="0" presId="urn:microsoft.com/office/officeart/2008/layout/LinedList"/>
    <dgm:cxn modelId="{81FC0965-B91D-4181-A299-762BA4B22C75}" type="presParOf" srcId="{C96EE0A4-7E24-475C-A8D5-B941E7EE3838}" destId="{D6E7068E-5664-4FD0-B5B5-285DDEDF77BE}" srcOrd="0" destOrd="0" presId="urn:microsoft.com/office/officeart/2008/layout/LinedList"/>
    <dgm:cxn modelId="{4BBBBF3F-D790-4103-9F21-AC9707925E61}" type="presParOf" srcId="{C96EE0A4-7E24-475C-A8D5-B941E7EE3838}" destId="{AB34C590-C01B-4389-9761-2B61BBE91C9B}" srcOrd="1" destOrd="0" presId="urn:microsoft.com/office/officeart/2008/layout/LinedList"/>
    <dgm:cxn modelId="{2AE4DEEB-4C53-4882-B7F1-96FB7A6671D1}" type="presParOf" srcId="{F38FAF52-2D60-4CB2-918D-159C8243783D}" destId="{71254E2A-2D9D-4470-AFEE-6CEE0517E0AA}" srcOrd="14" destOrd="0" presId="urn:microsoft.com/office/officeart/2008/layout/LinedList"/>
    <dgm:cxn modelId="{D6BAADD2-8A18-4526-A69F-FBCED327A20E}" type="presParOf" srcId="{F38FAF52-2D60-4CB2-918D-159C8243783D}" destId="{D78F2018-F46E-4DC1-8D0F-7657DEA747E8}" srcOrd="15" destOrd="0" presId="urn:microsoft.com/office/officeart/2008/layout/LinedList"/>
    <dgm:cxn modelId="{ED43EF24-F9A7-452B-B56D-0ECD8F08A68B}" type="presParOf" srcId="{D78F2018-F46E-4DC1-8D0F-7657DEA747E8}" destId="{12547ABD-1ED0-4ED1-B6EB-554CD803EB45}" srcOrd="0" destOrd="0" presId="urn:microsoft.com/office/officeart/2008/layout/LinedList"/>
    <dgm:cxn modelId="{C9073DE9-5BA4-4A90-83C9-384097C52DD2}" type="presParOf" srcId="{D78F2018-F46E-4DC1-8D0F-7657DEA747E8}" destId="{35004A9A-433F-4459-A3C7-68908123265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66941A3-6508-4017-8DA1-2A9AC6A2142F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B6441BA9-DD2B-4D3E-9BD8-84E5B9F7EBA6}">
      <dgm:prSet/>
      <dgm:spPr/>
      <dgm:t>
        <a:bodyPr/>
        <a:lstStyle/>
        <a:p>
          <a:r>
            <a:rPr lang="tr-TR"/>
            <a:t>PARTNERS:Seksüel alışkanlık,partner sayısı</a:t>
          </a:r>
          <a:endParaRPr lang="en-US"/>
        </a:p>
      </dgm:t>
    </dgm:pt>
    <dgm:pt modelId="{135A3ACC-A1F0-4EEB-9549-A2EE1F5DBF20}" type="parTrans" cxnId="{7ABC1A7C-4E5F-4660-96F5-FD9333E647CF}">
      <dgm:prSet/>
      <dgm:spPr/>
      <dgm:t>
        <a:bodyPr/>
        <a:lstStyle/>
        <a:p>
          <a:endParaRPr lang="en-US"/>
        </a:p>
      </dgm:t>
    </dgm:pt>
    <dgm:pt modelId="{33E800A7-C1E3-4F71-9068-044BA1E674F4}" type="sibTrans" cxnId="{7ABC1A7C-4E5F-4660-96F5-FD9333E647CF}">
      <dgm:prSet/>
      <dgm:spPr/>
      <dgm:t>
        <a:bodyPr/>
        <a:lstStyle/>
        <a:p>
          <a:endParaRPr lang="en-US"/>
        </a:p>
      </dgm:t>
    </dgm:pt>
    <dgm:pt modelId="{893975F7-B31D-4CA5-AEAD-9A0ADF92A16F}">
      <dgm:prSet/>
      <dgm:spPr/>
      <dgm:t>
        <a:bodyPr/>
        <a:lstStyle/>
        <a:p>
          <a:r>
            <a:rPr lang="tr-TR"/>
            <a:t>PRAGNANCY: Gebelik önlemenin planlanması</a:t>
          </a:r>
          <a:endParaRPr lang="en-US"/>
        </a:p>
      </dgm:t>
    </dgm:pt>
    <dgm:pt modelId="{3104FA1C-A17D-42B4-992C-7DA65D0ACB96}" type="parTrans" cxnId="{C1973FFA-A875-4665-8E49-4D304A87FF81}">
      <dgm:prSet/>
      <dgm:spPr/>
      <dgm:t>
        <a:bodyPr/>
        <a:lstStyle/>
        <a:p>
          <a:endParaRPr lang="en-US"/>
        </a:p>
      </dgm:t>
    </dgm:pt>
    <dgm:pt modelId="{43A5D310-3DCC-4720-92AD-9BD27C995943}" type="sibTrans" cxnId="{C1973FFA-A875-4665-8E49-4D304A87FF81}">
      <dgm:prSet/>
      <dgm:spPr/>
      <dgm:t>
        <a:bodyPr/>
        <a:lstStyle/>
        <a:p>
          <a:endParaRPr lang="en-US"/>
        </a:p>
      </dgm:t>
    </dgm:pt>
    <dgm:pt modelId="{95DA5F56-ED57-407C-9C55-C50A1CBD84D6}">
      <dgm:prSet/>
      <dgm:spPr/>
      <dgm:t>
        <a:bodyPr/>
        <a:lstStyle/>
        <a:p>
          <a:r>
            <a:rPr lang="tr-TR"/>
            <a:t>PROTECTION:CYBH dan korunma yolları</a:t>
          </a:r>
          <a:endParaRPr lang="en-US"/>
        </a:p>
      </dgm:t>
    </dgm:pt>
    <dgm:pt modelId="{24D55000-95DB-44D5-9571-37EE71486F2E}" type="parTrans" cxnId="{C2F062EE-580B-4659-8F7D-D32238984542}">
      <dgm:prSet/>
      <dgm:spPr/>
      <dgm:t>
        <a:bodyPr/>
        <a:lstStyle/>
        <a:p>
          <a:endParaRPr lang="en-US"/>
        </a:p>
      </dgm:t>
    </dgm:pt>
    <dgm:pt modelId="{FDA3DAFC-4532-4310-A396-6FF5A90C1779}" type="sibTrans" cxnId="{C2F062EE-580B-4659-8F7D-D32238984542}">
      <dgm:prSet/>
      <dgm:spPr/>
      <dgm:t>
        <a:bodyPr/>
        <a:lstStyle/>
        <a:p>
          <a:endParaRPr lang="en-US"/>
        </a:p>
      </dgm:t>
    </dgm:pt>
    <dgm:pt modelId="{71E0D36C-754F-491C-9A7D-CB40859CAEFE}">
      <dgm:prSet/>
      <dgm:spPr/>
      <dgm:t>
        <a:bodyPr/>
        <a:lstStyle/>
        <a:p>
          <a:r>
            <a:rPr lang="tr-TR"/>
            <a:t>PRACTİCES:Cinsel ilişkinin tipi ve kullanılan materyaller</a:t>
          </a:r>
          <a:endParaRPr lang="en-US"/>
        </a:p>
      </dgm:t>
    </dgm:pt>
    <dgm:pt modelId="{0BC9B8A7-F48F-4FEF-9CDA-D7790A17DC9F}" type="parTrans" cxnId="{2EEF80E3-BC96-4045-8644-E8EBAC51DF94}">
      <dgm:prSet/>
      <dgm:spPr/>
      <dgm:t>
        <a:bodyPr/>
        <a:lstStyle/>
        <a:p>
          <a:endParaRPr lang="en-US"/>
        </a:p>
      </dgm:t>
    </dgm:pt>
    <dgm:pt modelId="{919B6B65-DCBE-4159-8CE3-1CE332EE754C}" type="sibTrans" cxnId="{2EEF80E3-BC96-4045-8644-E8EBAC51DF94}">
      <dgm:prSet/>
      <dgm:spPr/>
      <dgm:t>
        <a:bodyPr/>
        <a:lstStyle/>
        <a:p>
          <a:endParaRPr lang="en-US"/>
        </a:p>
      </dgm:t>
    </dgm:pt>
    <dgm:pt modelId="{5FF0C74C-B42F-462C-A6CB-C95CE500D9B7}">
      <dgm:prSet/>
      <dgm:spPr/>
      <dgm:t>
        <a:bodyPr/>
        <a:lstStyle/>
        <a:p>
          <a:r>
            <a:rPr lang="tr-TR"/>
            <a:t>PAST HISTORY OF STD:CYBH öyküsü</a:t>
          </a:r>
          <a:endParaRPr lang="en-US"/>
        </a:p>
      </dgm:t>
    </dgm:pt>
    <dgm:pt modelId="{600CEEE3-5B99-490B-9CB6-A9E4BBBDED7C}" type="parTrans" cxnId="{61FEE31B-B41C-4D7C-8E1A-5582ACFC81A5}">
      <dgm:prSet/>
      <dgm:spPr/>
      <dgm:t>
        <a:bodyPr/>
        <a:lstStyle/>
        <a:p>
          <a:endParaRPr lang="en-US"/>
        </a:p>
      </dgm:t>
    </dgm:pt>
    <dgm:pt modelId="{77AAA1AC-36EA-4697-A560-1A628574556D}" type="sibTrans" cxnId="{61FEE31B-B41C-4D7C-8E1A-5582ACFC81A5}">
      <dgm:prSet/>
      <dgm:spPr/>
      <dgm:t>
        <a:bodyPr/>
        <a:lstStyle/>
        <a:p>
          <a:endParaRPr lang="en-US"/>
        </a:p>
      </dgm:t>
    </dgm:pt>
    <dgm:pt modelId="{946D1BC3-EC4D-4A7F-9BBC-A42488877982}" type="pres">
      <dgm:prSet presAssocID="{A66941A3-6508-4017-8DA1-2A9AC6A2142F}" presName="linear" presStyleCnt="0">
        <dgm:presLayoutVars>
          <dgm:animLvl val="lvl"/>
          <dgm:resizeHandles val="exact"/>
        </dgm:presLayoutVars>
      </dgm:prSet>
      <dgm:spPr/>
    </dgm:pt>
    <dgm:pt modelId="{E09F77D3-2A45-4427-BC13-4C92F2B1CB2C}" type="pres">
      <dgm:prSet presAssocID="{B6441BA9-DD2B-4D3E-9BD8-84E5B9F7EBA6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4135740F-43B1-4DAE-A0D2-0CB1E821F347}" type="pres">
      <dgm:prSet presAssocID="{33E800A7-C1E3-4F71-9068-044BA1E674F4}" presName="spacer" presStyleCnt="0"/>
      <dgm:spPr/>
    </dgm:pt>
    <dgm:pt modelId="{91005F31-8239-4FA3-9F86-B48B2709CFB4}" type="pres">
      <dgm:prSet presAssocID="{893975F7-B31D-4CA5-AEAD-9A0ADF92A16F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E5223467-C8F0-4ECE-80BB-B6471CBEDA9F}" type="pres">
      <dgm:prSet presAssocID="{43A5D310-3DCC-4720-92AD-9BD27C995943}" presName="spacer" presStyleCnt="0"/>
      <dgm:spPr/>
    </dgm:pt>
    <dgm:pt modelId="{D0285FB3-BCBD-40F2-B7A5-D08BE92D632E}" type="pres">
      <dgm:prSet presAssocID="{95DA5F56-ED57-407C-9C55-C50A1CBD84D6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5BB83053-0368-4893-AEB1-114954BA7C8E}" type="pres">
      <dgm:prSet presAssocID="{FDA3DAFC-4532-4310-A396-6FF5A90C1779}" presName="spacer" presStyleCnt="0"/>
      <dgm:spPr/>
    </dgm:pt>
    <dgm:pt modelId="{C15F6CF1-5F93-4DC4-A228-025D36F1A0CF}" type="pres">
      <dgm:prSet presAssocID="{71E0D36C-754F-491C-9A7D-CB40859CAEFE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C51D0F74-23F8-4EA3-A6BC-112D24042BDC}" type="pres">
      <dgm:prSet presAssocID="{919B6B65-DCBE-4159-8CE3-1CE332EE754C}" presName="spacer" presStyleCnt="0"/>
      <dgm:spPr/>
    </dgm:pt>
    <dgm:pt modelId="{0C0F1FB8-459F-4A91-B032-C91AE7C722BC}" type="pres">
      <dgm:prSet presAssocID="{5FF0C74C-B42F-462C-A6CB-C95CE500D9B7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61FEE31B-B41C-4D7C-8E1A-5582ACFC81A5}" srcId="{A66941A3-6508-4017-8DA1-2A9AC6A2142F}" destId="{5FF0C74C-B42F-462C-A6CB-C95CE500D9B7}" srcOrd="4" destOrd="0" parTransId="{600CEEE3-5B99-490B-9CB6-A9E4BBBDED7C}" sibTransId="{77AAA1AC-36EA-4697-A560-1A628574556D}"/>
    <dgm:cxn modelId="{4E6A0236-9809-48E5-9DD1-D6D43CAA8ADD}" type="presOf" srcId="{5FF0C74C-B42F-462C-A6CB-C95CE500D9B7}" destId="{0C0F1FB8-459F-4A91-B032-C91AE7C722BC}" srcOrd="0" destOrd="0" presId="urn:microsoft.com/office/officeart/2005/8/layout/vList2"/>
    <dgm:cxn modelId="{35323649-4EE2-41CB-A6F5-E251CB60F581}" type="presOf" srcId="{A66941A3-6508-4017-8DA1-2A9AC6A2142F}" destId="{946D1BC3-EC4D-4A7F-9BBC-A42488877982}" srcOrd="0" destOrd="0" presId="urn:microsoft.com/office/officeart/2005/8/layout/vList2"/>
    <dgm:cxn modelId="{3DFD3478-9D7B-4287-ADF2-4B7FDB309507}" type="presOf" srcId="{893975F7-B31D-4CA5-AEAD-9A0ADF92A16F}" destId="{91005F31-8239-4FA3-9F86-B48B2709CFB4}" srcOrd="0" destOrd="0" presId="urn:microsoft.com/office/officeart/2005/8/layout/vList2"/>
    <dgm:cxn modelId="{58BAF07B-2F44-4E8E-880D-497A55CE569E}" type="presOf" srcId="{95DA5F56-ED57-407C-9C55-C50A1CBD84D6}" destId="{D0285FB3-BCBD-40F2-B7A5-D08BE92D632E}" srcOrd="0" destOrd="0" presId="urn:microsoft.com/office/officeart/2005/8/layout/vList2"/>
    <dgm:cxn modelId="{7ABC1A7C-4E5F-4660-96F5-FD9333E647CF}" srcId="{A66941A3-6508-4017-8DA1-2A9AC6A2142F}" destId="{B6441BA9-DD2B-4D3E-9BD8-84E5B9F7EBA6}" srcOrd="0" destOrd="0" parTransId="{135A3ACC-A1F0-4EEB-9549-A2EE1F5DBF20}" sibTransId="{33E800A7-C1E3-4F71-9068-044BA1E674F4}"/>
    <dgm:cxn modelId="{54F9D393-0E44-4693-8B5F-9D573BB8984A}" type="presOf" srcId="{71E0D36C-754F-491C-9A7D-CB40859CAEFE}" destId="{C15F6CF1-5F93-4DC4-A228-025D36F1A0CF}" srcOrd="0" destOrd="0" presId="urn:microsoft.com/office/officeart/2005/8/layout/vList2"/>
    <dgm:cxn modelId="{46DEB094-AC38-49CB-8E6B-80065E9D9B7C}" type="presOf" srcId="{B6441BA9-DD2B-4D3E-9BD8-84E5B9F7EBA6}" destId="{E09F77D3-2A45-4427-BC13-4C92F2B1CB2C}" srcOrd="0" destOrd="0" presId="urn:microsoft.com/office/officeart/2005/8/layout/vList2"/>
    <dgm:cxn modelId="{2EEF80E3-BC96-4045-8644-E8EBAC51DF94}" srcId="{A66941A3-6508-4017-8DA1-2A9AC6A2142F}" destId="{71E0D36C-754F-491C-9A7D-CB40859CAEFE}" srcOrd="3" destOrd="0" parTransId="{0BC9B8A7-F48F-4FEF-9CDA-D7790A17DC9F}" sibTransId="{919B6B65-DCBE-4159-8CE3-1CE332EE754C}"/>
    <dgm:cxn modelId="{C2F062EE-580B-4659-8F7D-D32238984542}" srcId="{A66941A3-6508-4017-8DA1-2A9AC6A2142F}" destId="{95DA5F56-ED57-407C-9C55-C50A1CBD84D6}" srcOrd="2" destOrd="0" parTransId="{24D55000-95DB-44D5-9571-37EE71486F2E}" sibTransId="{FDA3DAFC-4532-4310-A396-6FF5A90C1779}"/>
    <dgm:cxn modelId="{C1973FFA-A875-4665-8E49-4D304A87FF81}" srcId="{A66941A3-6508-4017-8DA1-2A9AC6A2142F}" destId="{893975F7-B31D-4CA5-AEAD-9A0ADF92A16F}" srcOrd="1" destOrd="0" parTransId="{3104FA1C-A17D-42B4-992C-7DA65D0ACB96}" sibTransId="{43A5D310-3DCC-4720-92AD-9BD27C995943}"/>
    <dgm:cxn modelId="{CBAEE022-55A3-404A-A5E0-A7E38E7351F4}" type="presParOf" srcId="{946D1BC3-EC4D-4A7F-9BBC-A42488877982}" destId="{E09F77D3-2A45-4427-BC13-4C92F2B1CB2C}" srcOrd="0" destOrd="0" presId="urn:microsoft.com/office/officeart/2005/8/layout/vList2"/>
    <dgm:cxn modelId="{D925DD6F-92D2-42E8-A695-6A111E1824CD}" type="presParOf" srcId="{946D1BC3-EC4D-4A7F-9BBC-A42488877982}" destId="{4135740F-43B1-4DAE-A0D2-0CB1E821F347}" srcOrd="1" destOrd="0" presId="urn:microsoft.com/office/officeart/2005/8/layout/vList2"/>
    <dgm:cxn modelId="{5826A280-1CEA-48CE-976A-233C81F7AF1A}" type="presParOf" srcId="{946D1BC3-EC4D-4A7F-9BBC-A42488877982}" destId="{91005F31-8239-4FA3-9F86-B48B2709CFB4}" srcOrd="2" destOrd="0" presId="urn:microsoft.com/office/officeart/2005/8/layout/vList2"/>
    <dgm:cxn modelId="{652D1D2B-5AC8-4689-B896-D1AF4316B4CD}" type="presParOf" srcId="{946D1BC3-EC4D-4A7F-9BBC-A42488877982}" destId="{E5223467-C8F0-4ECE-80BB-B6471CBEDA9F}" srcOrd="3" destOrd="0" presId="urn:microsoft.com/office/officeart/2005/8/layout/vList2"/>
    <dgm:cxn modelId="{EBE03B76-D527-4427-8B42-F76B667782BD}" type="presParOf" srcId="{946D1BC3-EC4D-4A7F-9BBC-A42488877982}" destId="{D0285FB3-BCBD-40F2-B7A5-D08BE92D632E}" srcOrd="4" destOrd="0" presId="urn:microsoft.com/office/officeart/2005/8/layout/vList2"/>
    <dgm:cxn modelId="{9F7F0712-D4EC-412B-918D-B453C610700C}" type="presParOf" srcId="{946D1BC3-EC4D-4A7F-9BBC-A42488877982}" destId="{5BB83053-0368-4893-AEB1-114954BA7C8E}" srcOrd="5" destOrd="0" presId="urn:microsoft.com/office/officeart/2005/8/layout/vList2"/>
    <dgm:cxn modelId="{3CD9C47F-1213-4245-8193-0436C6AFAD04}" type="presParOf" srcId="{946D1BC3-EC4D-4A7F-9BBC-A42488877982}" destId="{C15F6CF1-5F93-4DC4-A228-025D36F1A0CF}" srcOrd="6" destOrd="0" presId="urn:microsoft.com/office/officeart/2005/8/layout/vList2"/>
    <dgm:cxn modelId="{9A73069F-41B8-4B61-B625-B9EC8E054980}" type="presParOf" srcId="{946D1BC3-EC4D-4A7F-9BBC-A42488877982}" destId="{C51D0F74-23F8-4EA3-A6BC-112D24042BDC}" srcOrd="7" destOrd="0" presId="urn:microsoft.com/office/officeart/2005/8/layout/vList2"/>
    <dgm:cxn modelId="{EEDBA6C8-4907-466A-B35B-4EDDD162D4DD}" type="presParOf" srcId="{946D1BC3-EC4D-4A7F-9BBC-A42488877982}" destId="{0C0F1FB8-459F-4A91-B032-C91AE7C722BC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75608B4-CDD9-4F1E-8098-5C40CD0F69DC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7FCE3F2-3C4B-47FD-A215-E54D80C88905}">
      <dgm:prSet/>
      <dgm:spPr/>
      <dgm:t>
        <a:bodyPr/>
        <a:lstStyle/>
        <a:p>
          <a:r>
            <a:rPr lang="tr-TR" b="0" i="0"/>
            <a:t>Gebelik</a:t>
          </a:r>
          <a:endParaRPr lang="en-US"/>
        </a:p>
      </dgm:t>
    </dgm:pt>
    <dgm:pt modelId="{55DF73DF-6B65-40E2-94D9-B14C6324E249}" type="parTrans" cxnId="{9254EBD9-CAFF-4DE9-92F9-862E1E1C8B5F}">
      <dgm:prSet/>
      <dgm:spPr/>
      <dgm:t>
        <a:bodyPr/>
        <a:lstStyle/>
        <a:p>
          <a:endParaRPr lang="en-US"/>
        </a:p>
      </dgm:t>
    </dgm:pt>
    <dgm:pt modelId="{79B031BC-73F1-487F-8EF4-86E645CDCBEC}" type="sibTrans" cxnId="{9254EBD9-CAFF-4DE9-92F9-862E1E1C8B5F}">
      <dgm:prSet/>
      <dgm:spPr/>
      <dgm:t>
        <a:bodyPr/>
        <a:lstStyle/>
        <a:p>
          <a:endParaRPr lang="en-US"/>
        </a:p>
      </dgm:t>
    </dgm:pt>
    <dgm:pt modelId="{DA7FDB79-2926-434F-8F05-BC1780F5A00B}">
      <dgm:prSet/>
      <dgm:spPr/>
      <dgm:t>
        <a:bodyPr/>
        <a:lstStyle/>
        <a:p>
          <a:r>
            <a:rPr lang="tr-TR"/>
            <a:t>Kontrolsüz diyabet</a:t>
          </a:r>
          <a:endParaRPr lang="en-US"/>
        </a:p>
      </dgm:t>
    </dgm:pt>
    <dgm:pt modelId="{85563D02-7209-4468-BA47-D48F94960E47}" type="parTrans" cxnId="{86004576-76E4-4F5C-99CD-597983973810}">
      <dgm:prSet/>
      <dgm:spPr/>
      <dgm:t>
        <a:bodyPr/>
        <a:lstStyle/>
        <a:p>
          <a:endParaRPr lang="en-US"/>
        </a:p>
      </dgm:t>
    </dgm:pt>
    <dgm:pt modelId="{2790B9CB-959F-4AA1-8EFB-D3F5BB3DA55B}" type="sibTrans" cxnId="{86004576-76E4-4F5C-99CD-597983973810}">
      <dgm:prSet/>
      <dgm:spPr/>
      <dgm:t>
        <a:bodyPr/>
        <a:lstStyle/>
        <a:p>
          <a:endParaRPr lang="en-US"/>
        </a:p>
      </dgm:t>
    </dgm:pt>
    <dgm:pt modelId="{CBCC207C-5169-4DC9-B47F-067779614F27}">
      <dgm:prSet/>
      <dgm:spPr/>
      <dgm:t>
        <a:bodyPr/>
        <a:lstStyle/>
        <a:p>
          <a:r>
            <a:rPr lang="tr-TR" b="0" i="0"/>
            <a:t>Antibiyotik ya da steroid kullanımı</a:t>
          </a:r>
          <a:endParaRPr lang="en-US"/>
        </a:p>
      </dgm:t>
    </dgm:pt>
    <dgm:pt modelId="{B792855A-25BB-41EC-B512-1E0FF1BECC52}" type="parTrans" cxnId="{6D74C245-2C74-4903-9D15-8E0A75D0A87A}">
      <dgm:prSet/>
      <dgm:spPr/>
      <dgm:t>
        <a:bodyPr/>
        <a:lstStyle/>
        <a:p>
          <a:endParaRPr lang="en-US"/>
        </a:p>
      </dgm:t>
    </dgm:pt>
    <dgm:pt modelId="{177751E3-9C46-4E8F-9C0E-029BF23E2F58}" type="sibTrans" cxnId="{6D74C245-2C74-4903-9D15-8E0A75D0A87A}">
      <dgm:prSet/>
      <dgm:spPr/>
      <dgm:t>
        <a:bodyPr/>
        <a:lstStyle/>
        <a:p>
          <a:endParaRPr lang="en-US"/>
        </a:p>
      </dgm:t>
    </dgm:pt>
    <dgm:pt modelId="{597A1954-04EC-4FD7-AF1A-47CE4AA95405}">
      <dgm:prSet/>
      <dgm:spPr/>
      <dgm:t>
        <a:bodyPr/>
        <a:lstStyle/>
        <a:p>
          <a:r>
            <a:rPr lang="tr-TR" b="0" i="0"/>
            <a:t>Cinsel ilişki sıklığı</a:t>
          </a:r>
          <a:endParaRPr lang="en-US"/>
        </a:p>
      </dgm:t>
    </dgm:pt>
    <dgm:pt modelId="{7AB8D34E-4B82-43A2-8BCC-59F0931AC1CC}" type="parTrans" cxnId="{C831D466-38D8-46FE-BFD8-D86BB35738B7}">
      <dgm:prSet/>
      <dgm:spPr/>
      <dgm:t>
        <a:bodyPr/>
        <a:lstStyle/>
        <a:p>
          <a:endParaRPr lang="en-US"/>
        </a:p>
      </dgm:t>
    </dgm:pt>
    <dgm:pt modelId="{39C2DCDD-EAE5-402A-BC65-5776F4AF05D7}" type="sibTrans" cxnId="{C831D466-38D8-46FE-BFD8-D86BB35738B7}">
      <dgm:prSet/>
      <dgm:spPr/>
      <dgm:t>
        <a:bodyPr/>
        <a:lstStyle/>
        <a:p>
          <a:endParaRPr lang="en-US"/>
        </a:p>
      </dgm:t>
    </dgm:pt>
    <dgm:pt modelId="{5868CEDA-E47E-4527-AC0E-A1D365F85EE8}">
      <dgm:prSet/>
      <dgm:spPr/>
      <dgm:t>
        <a:bodyPr/>
        <a:lstStyle/>
        <a:p>
          <a:r>
            <a:rPr lang="tr-TR"/>
            <a:t>Çok</a:t>
          </a:r>
          <a:r>
            <a:rPr lang="tr-TR" b="0" i="0"/>
            <a:t> sayıda partner ve korunmasız ilişki</a:t>
          </a:r>
          <a:endParaRPr lang="en-US"/>
        </a:p>
      </dgm:t>
    </dgm:pt>
    <dgm:pt modelId="{50426C18-525B-48AC-B9B9-38D627F31C27}" type="parTrans" cxnId="{9C357EA0-18D0-4413-AE5E-6270B883C09E}">
      <dgm:prSet/>
      <dgm:spPr/>
      <dgm:t>
        <a:bodyPr/>
        <a:lstStyle/>
        <a:p>
          <a:endParaRPr lang="en-US"/>
        </a:p>
      </dgm:t>
    </dgm:pt>
    <dgm:pt modelId="{3DA1C2CE-66FB-4F9A-85B4-9701B4EDC604}" type="sibTrans" cxnId="{9C357EA0-18D0-4413-AE5E-6270B883C09E}">
      <dgm:prSet/>
      <dgm:spPr/>
      <dgm:t>
        <a:bodyPr/>
        <a:lstStyle/>
        <a:p>
          <a:endParaRPr lang="en-US"/>
        </a:p>
      </dgm:t>
    </dgm:pt>
    <dgm:pt modelId="{D1DAAE44-0613-4E42-BD88-ACE8390E7351}">
      <dgm:prSet/>
      <dgm:spPr/>
      <dgm:t>
        <a:bodyPr/>
        <a:lstStyle/>
        <a:p>
          <a:r>
            <a:rPr lang="tr-TR" b="0" i="0"/>
            <a:t>Tampon kullanımı</a:t>
          </a:r>
          <a:endParaRPr lang="en-US"/>
        </a:p>
      </dgm:t>
    </dgm:pt>
    <dgm:pt modelId="{827E08A1-42A4-4E9B-AE4A-EDFE3D526531}" type="parTrans" cxnId="{23726ED6-298E-4FB9-A9B8-97F35FE20E26}">
      <dgm:prSet/>
      <dgm:spPr/>
      <dgm:t>
        <a:bodyPr/>
        <a:lstStyle/>
        <a:p>
          <a:endParaRPr lang="en-US"/>
        </a:p>
      </dgm:t>
    </dgm:pt>
    <dgm:pt modelId="{4A0038E5-237B-4012-AE4D-DAE453E1CF66}" type="sibTrans" cxnId="{23726ED6-298E-4FB9-A9B8-97F35FE20E26}">
      <dgm:prSet/>
      <dgm:spPr/>
      <dgm:t>
        <a:bodyPr/>
        <a:lstStyle/>
        <a:p>
          <a:endParaRPr lang="en-US"/>
        </a:p>
      </dgm:t>
    </dgm:pt>
    <dgm:pt modelId="{A966362B-A7CA-411D-BAE2-CA051F7CD4A0}">
      <dgm:prSet/>
      <dgm:spPr/>
      <dgm:t>
        <a:bodyPr/>
        <a:lstStyle/>
        <a:p>
          <a:r>
            <a:rPr lang="tr-TR" b="0" i="0"/>
            <a:t>Sentetik iç çamaşırı kullanılması</a:t>
          </a:r>
          <a:endParaRPr lang="en-US"/>
        </a:p>
      </dgm:t>
    </dgm:pt>
    <dgm:pt modelId="{211714D5-084D-4387-AA15-1B30E686E812}" type="parTrans" cxnId="{733FB58A-7F63-44B4-A6B3-4C2E7DB3E646}">
      <dgm:prSet/>
      <dgm:spPr/>
      <dgm:t>
        <a:bodyPr/>
        <a:lstStyle/>
        <a:p>
          <a:endParaRPr lang="en-US"/>
        </a:p>
      </dgm:t>
    </dgm:pt>
    <dgm:pt modelId="{B00C04FD-8BCE-422F-8A85-0AB199B8B661}" type="sibTrans" cxnId="{733FB58A-7F63-44B4-A6B3-4C2E7DB3E646}">
      <dgm:prSet/>
      <dgm:spPr/>
      <dgm:t>
        <a:bodyPr/>
        <a:lstStyle/>
        <a:p>
          <a:endParaRPr lang="en-US"/>
        </a:p>
      </dgm:t>
    </dgm:pt>
    <dgm:pt modelId="{AA690B3F-ACA0-448A-B1BD-038986AF4737}">
      <dgm:prSet/>
      <dgm:spPr/>
      <dgm:t>
        <a:bodyPr/>
        <a:lstStyle/>
        <a:p>
          <a:r>
            <a:rPr lang="tr-TR" b="0" i="0"/>
            <a:t>Çok dar giysiler</a:t>
          </a:r>
          <a:endParaRPr lang="en-US"/>
        </a:p>
      </dgm:t>
    </dgm:pt>
    <dgm:pt modelId="{FC4D7FDC-8A5F-49FC-9129-F4CA86881C2B}" type="parTrans" cxnId="{4E78E74E-CC10-45AD-99AB-B72A8291D6F8}">
      <dgm:prSet/>
      <dgm:spPr/>
      <dgm:t>
        <a:bodyPr/>
        <a:lstStyle/>
        <a:p>
          <a:endParaRPr lang="en-US"/>
        </a:p>
      </dgm:t>
    </dgm:pt>
    <dgm:pt modelId="{E95749C0-B56D-4CA0-8B7D-54E3CEF1A704}" type="sibTrans" cxnId="{4E78E74E-CC10-45AD-99AB-B72A8291D6F8}">
      <dgm:prSet/>
      <dgm:spPr/>
      <dgm:t>
        <a:bodyPr/>
        <a:lstStyle/>
        <a:p>
          <a:endParaRPr lang="en-US"/>
        </a:p>
      </dgm:t>
    </dgm:pt>
    <dgm:pt modelId="{72A39CEC-DC22-47C9-BA73-E354131C6BA0}">
      <dgm:prSet/>
      <dgm:spPr/>
      <dgm:t>
        <a:bodyPr/>
        <a:lstStyle/>
        <a:p>
          <a:r>
            <a:rPr lang="tr-TR" b="0" i="0"/>
            <a:t>Islak mayo veya çamaşırla oturulması</a:t>
          </a:r>
          <a:endParaRPr lang="en-US"/>
        </a:p>
      </dgm:t>
    </dgm:pt>
    <dgm:pt modelId="{0B90B1A4-8F6E-45AC-A327-B4CF51EC8B9E}" type="parTrans" cxnId="{E84F8A79-742B-4C53-A53F-B2949E3E586F}">
      <dgm:prSet/>
      <dgm:spPr/>
      <dgm:t>
        <a:bodyPr/>
        <a:lstStyle/>
        <a:p>
          <a:endParaRPr lang="en-US"/>
        </a:p>
      </dgm:t>
    </dgm:pt>
    <dgm:pt modelId="{153F8987-F17B-4CC1-8A45-291582268EC8}" type="sibTrans" cxnId="{E84F8A79-742B-4C53-A53F-B2949E3E586F}">
      <dgm:prSet/>
      <dgm:spPr/>
      <dgm:t>
        <a:bodyPr/>
        <a:lstStyle/>
        <a:p>
          <a:endParaRPr lang="en-US"/>
        </a:p>
      </dgm:t>
    </dgm:pt>
    <dgm:pt modelId="{FF7D1220-7019-45B3-AF18-C4AC655AFB2A}">
      <dgm:prSet/>
      <dgm:spPr/>
      <dgm:t>
        <a:bodyPr/>
        <a:lstStyle/>
        <a:p>
          <a:r>
            <a:rPr lang="tr-TR" b="0" i="0"/>
            <a:t>Vajinanın içinin çok sık ve sabunla temizlenmesi</a:t>
          </a:r>
          <a:endParaRPr lang="en-US"/>
        </a:p>
      </dgm:t>
    </dgm:pt>
    <dgm:pt modelId="{D5D8A002-9F6C-4855-8B7A-80EAA7204991}" type="parTrans" cxnId="{8000536B-2D95-4252-BFF3-77DF095A765F}">
      <dgm:prSet/>
      <dgm:spPr/>
      <dgm:t>
        <a:bodyPr/>
        <a:lstStyle/>
        <a:p>
          <a:endParaRPr lang="en-US"/>
        </a:p>
      </dgm:t>
    </dgm:pt>
    <dgm:pt modelId="{C95A835A-509C-45DA-B265-A9BB533FA286}" type="sibTrans" cxnId="{8000536B-2D95-4252-BFF3-77DF095A765F}">
      <dgm:prSet/>
      <dgm:spPr/>
      <dgm:t>
        <a:bodyPr/>
        <a:lstStyle/>
        <a:p>
          <a:endParaRPr lang="en-US"/>
        </a:p>
      </dgm:t>
    </dgm:pt>
    <dgm:pt modelId="{D13D804B-916C-46EB-B379-FF1C44A1CE53}">
      <dgm:prSet/>
      <dgm:spPr/>
      <dgm:t>
        <a:bodyPr/>
        <a:lstStyle/>
        <a:p>
          <a:r>
            <a:rPr lang="tr-TR" b="0" i="0"/>
            <a:t>Aşırı klorlu havuzlara girmek </a:t>
          </a:r>
          <a:endParaRPr lang="en-US"/>
        </a:p>
      </dgm:t>
    </dgm:pt>
    <dgm:pt modelId="{42F9DC2B-9710-461F-B2E1-E9170DA957DB}" type="parTrans" cxnId="{C87B8E7F-1598-4A2F-90DB-F7B044BC5294}">
      <dgm:prSet/>
      <dgm:spPr/>
      <dgm:t>
        <a:bodyPr/>
        <a:lstStyle/>
        <a:p>
          <a:endParaRPr lang="en-US"/>
        </a:p>
      </dgm:t>
    </dgm:pt>
    <dgm:pt modelId="{DE22F120-A99F-4307-8796-B505CC3B8649}" type="sibTrans" cxnId="{C87B8E7F-1598-4A2F-90DB-F7B044BC5294}">
      <dgm:prSet/>
      <dgm:spPr/>
      <dgm:t>
        <a:bodyPr/>
        <a:lstStyle/>
        <a:p>
          <a:endParaRPr lang="en-US"/>
        </a:p>
      </dgm:t>
    </dgm:pt>
    <dgm:pt modelId="{A4D29709-694A-42E6-85E8-BF257646FA7D}">
      <dgm:prSet/>
      <dgm:spPr/>
      <dgm:t>
        <a:bodyPr/>
        <a:lstStyle/>
        <a:p>
          <a:r>
            <a:rPr lang="tr-TR" b="0" i="0"/>
            <a:t>Başkasına ait iç çamaşırı </a:t>
          </a:r>
          <a:r>
            <a:rPr lang="tr-TR"/>
            <a:t>kullanımı</a:t>
          </a:r>
          <a:endParaRPr lang="en-US"/>
        </a:p>
      </dgm:t>
    </dgm:pt>
    <dgm:pt modelId="{82864C1C-615D-46B2-A9C6-52B75E1430FD}" type="parTrans" cxnId="{47DD2CF8-164E-4B4A-9732-52BA480EF4E8}">
      <dgm:prSet/>
      <dgm:spPr/>
      <dgm:t>
        <a:bodyPr/>
        <a:lstStyle/>
        <a:p>
          <a:endParaRPr lang="en-US"/>
        </a:p>
      </dgm:t>
    </dgm:pt>
    <dgm:pt modelId="{4693AC2F-6A35-4089-A0A1-E051DE62FC9F}" type="sibTrans" cxnId="{47DD2CF8-164E-4B4A-9732-52BA480EF4E8}">
      <dgm:prSet/>
      <dgm:spPr/>
      <dgm:t>
        <a:bodyPr/>
        <a:lstStyle/>
        <a:p>
          <a:endParaRPr lang="en-US"/>
        </a:p>
      </dgm:t>
    </dgm:pt>
    <dgm:pt modelId="{E90E2B89-F6D3-4FC4-8464-052D384ED0AA}">
      <dgm:prSet/>
      <dgm:spPr/>
      <dgm:t>
        <a:bodyPr/>
        <a:lstStyle/>
        <a:p>
          <a:r>
            <a:rPr lang="tr-TR"/>
            <a:t>Postmenopozal vajınal atrofi</a:t>
          </a:r>
          <a:endParaRPr lang="en-US"/>
        </a:p>
      </dgm:t>
    </dgm:pt>
    <dgm:pt modelId="{3AF8188C-D85B-40CD-82D1-EA3D371FA5E2}" type="parTrans" cxnId="{21FF199C-06F1-4999-8AF3-1B3C04528E94}">
      <dgm:prSet/>
      <dgm:spPr/>
      <dgm:t>
        <a:bodyPr/>
        <a:lstStyle/>
        <a:p>
          <a:endParaRPr lang="en-US"/>
        </a:p>
      </dgm:t>
    </dgm:pt>
    <dgm:pt modelId="{649210F1-094B-4E12-9AB9-DE9C856B28EE}" type="sibTrans" cxnId="{21FF199C-06F1-4999-8AF3-1B3C04528E94}">
      <dgm:prSet/>
      <dgm:spPr/>
      <dgm:t>
        <a:bodyPr/>
        <a:lstStyle/>
        <a:p>
          <a:endParaRPr lang="en-US"/>
        </a:p>
      </dgm:t>
    </dgm:pt>
    <dgm:pt modelId="{2217DD67-BE6E-4ABE-B758-FA91BBDA29F5}" type="pres">
      <dgm:prSet presAssocID="{B75608B4-CDD9-4F1E-8098-5C40CD0F69DC}" presName="diagram" presStyleCnt="0">
        <dgm:presLayoutVars>
          <dgm:dir/>
          <dgm:resizeHandles val="exact"/>
        </dgm:presLayoutVars>
      </dgm:prSet>
      <dgm:spPr/>
    </dgm:pt>
    <dgm:pt modelId="{75EC3938-09A4-4773-A081-FDD36C6CCCA5}" type="pres">
      <dgm:prSet presAssocID="{F7FCE3F2-3C4B-47FD-A215-E54D80C88905}" presName="node" presStyleLbl="node1" presStyleIdx="0" presStyleCnt="13">
        <dgm:presLayoutVars>
          <dgm:bulletEnabled val="1"/>
        </dgm:presLayoutVars>
      </dgm:prSet>
      <dgm:spPr/>
    </dgm:pt>
    <dgm:pt modelId="{0E73255D-17AA-4311-AC05-D2C70C1E72E7}" type="pres">
      <dgm:prSet presAssocID="{79B031BC-73F1-487F-8EF4-86E645CDCBEC}" presName="sibTrans" presStyleCnt="0"/>
      <dgm:spPr/>
    </dgm:pt>
    <dgm:pt modelId="{13BDCCC6-73BF-47E8-8CE6-546E34405905}" type="pres">
      <dgm:prSet presAssocID="{DA7FDB79-2926-434F-8F05-BC1780F5A00B}" presName="node" presStyleLbl="node1" presStyleIdx="1" presStyleCnt="13">
        <dgm:presLayoutVars>
          <dgm:bulletEnabled val="1"/>
        </dgm:presLayoutVars>
      </dgm:prSet>
      <dgm:spPr/>
    </dgm:pt>
    <dgm:pt modelId="{99EED0A4-F0A5-4F11-865D-B63DE6CC6872}" type="pres">
      <dgm:prSet presAssocID="{2790B9CB-959F-4AA1-8EFB-D3F5BB3DA55B}" presName="sibTrans" presStyleCnt="0"/>
      <dgm:spPr/>
    </dgm:pt>
    <dgm:pt modelId="{40E2AC50-1E62-4155-B301-85DA2DF2CC93}" type="pres">
      <dgm:prSet presAssocID="{CBCC207C-5169-4DC9-B47F-067779614F27}" presName="node" presStyleLbl="node1" presStyleIdx="2" presStyleCnt="13">
        <dgm:presLayoutVars>
          <dgm:bulletEnabled val="1"/>
        </dgm:presLayoutVars>
      </dgm:prSet>
      <dgm:spPr/>
    </dgm:pt>
    <dgm:pt modelId="{DB77C9A4-1BC9-440A-A062-D117062CD935}" type="pres">
      <dgm:prSet presAssocID="{177751E3-9C46-4E8F-9C0E-029BF23E2F58}" presName="sibTrans" presStyleCnt="0"/>
      <dgm:spPr/>
    </dgm:pt>
    <dgm:pt modelId="{E45A258C-68CB-479E-A055-806E349A5DB1}" type="pres">
      <dgm:prSet presAssocID="{597A1954-04EC-4FD7-AF1A-47CE4AA95405}" presName="node" presStyleLbl="node1" presStyleIdx="3" presStyleCnt="13">
        <dgm:presLayoutVars>
          <dgm:bulletEnabled val="1"/>
        </dgm:presLayoutVars>
      </dgm:prSet>
      <dgm:spPr/>
    </dgm:pt>
    <dgm:pt modelId="{214A5583-79AB-4C9F-8208-776219E9D3A4}" type="pres">
      <dgm:prSet presAssocID="{39C2DCDD-EAE5-402A-BC65-5776F4AF05D7}" presName="sibTrans" presStyleCnt="0"/>
      <dgm:spPr/>
    </dgm:pt>
    <dgm:pt modelId="{2A6F5812-A0F8-470E-85C9-811880654CEC}" type="pres">
      <dgm:prSet presAssocID="{5868CEDA-E47E-4527-AC0E-A1D365F85EE8}" presName="node" presStyleLbl="node1" presStyleIdx="4" presStyleCnt="13">
        <dgm:presLayoutVars>
          <dgm:bulletEnabled val="1"/>
        </dgm:presLayoutVars>
      </dgm:prSet>
      <dgm:spPr/>
    </dgm:pt>
    <dgm:pt modelId="{0D856951-5155-444C-B256-2D2E2F891508}" type="pres">
      <dgm:prSet presAssocID="{3DA1C2CE-66FB-4F9A-85B4-9701B4EDC604}" presName="sibTrans" presStyleCnt="0"/>
      <dgm:spPr/>
    </dgm:pt>
    <dgm:pt modelId="{7A730BD7-BE1A-423D-B420-2342BAA90B47}" type="pres">
      <dgm:prSet presAssocID="{D1DAAE44-0613-4E42-BD88-ACE8390E7351}" presName="node" presStyleLbl="node1" presStyleIdx="5" presStyleCnt="13">
        <dgm:presLayoutVars>
          <dgm:bulletEnabled val="1"/>
        </dgm:presLayoutVars>
      </dgm:prSet>
      <dgm:spPr/>
    </dgm:pt>
    <dgm:pt modelId="{84F3C03E-D5E6-4460-9D0D-19E4E37BE95E}" type="pres">
      <dgm:prSet presAssocID="{4A0038E5-237B-4012-AE4D-DAE453E1CF66}" presName="sibTrans" presStyleCnt="0"/>
      <dgm:spPr/>
    </dgm:pt>
    <dgm:pt modelId="{6995679F-E530-4E3F-98E2-BDA3AB6B4E65}" type="pres">
      <dgm:prSet presAssocID="{A966362B-A7CA-411D-BAE2-CA051F7CD4A0}" presName="node" presStyleLbl="node1" presStyleIdx="6" presStyleCnt="13">
        <dgm:presLayoutVars>
          <dgm:bulletEnabled val="1"/>
        </dgm:presLayoutVars>
      </dgm:prSet>
      <dgm:spPr/>
    </dgm:pt>
    <dgm:pt modelId="{77DFD4A0-C63A-41DA-A543-9D044698BD29}" type="pres">
      <dgm:prSet presAssocID="{B00C04FD-8BCE-422F-8A85-0AB199B8B661}" presName="sibTrans" presStyleCnt="0"/>
      <dgm:spPr/>
    </dgm:pt>
    <dgm:pt modelId="{9ACB98C1-2C7B-40B9-9A73-BEC14B292019}" type="pres">
      <dgm:prSet presAssocID="{AA690B3F-ACA0-448A-B1BD-038986AF4737}" presName="node" presStyleLbl="node1" presStyleIdx="7" presStyleCnt="13">
        <dgm:presLayoutVars>
          <dgm:bulletEnabled val="1"/>
        </dgm:presLayoutVars>
      </dgm:prSet>
      <dgm:spPr/>
    </dgm:pt>
    <dgm:pt modelId="{E545E02F-78A0-4BC0-87CF-E4BAE4CCFC00}" type="pres">
      <dgm:prSet presAssocID="{E95749C0-B56D-4CA0-8B7D-54E3CEF1A704}" presName="sibTrans" presStyleCnt="0"/>
      <dgm:spPr/>
    </dgm:pt>
    <dgm:pt modelId="{B1380501-B5F9-45A7-84D9-0C7BAFA85481}" type="pres">
      <dgm:prSet presAssocID="{72A39CEC-DC22-47C9-BA73-E354131C6BA0}" presName="node" presStyleLbl="node1" presStyleIdx="8" presStyleCnt="13">
        <dgm:presLayoutVars>
          <dgm:bulletEnabled val="1"/>
        </dgm:presLayoutVars>
      </dgm:prSet>
      <dgm:spPr/>
    </dgm:pt>
    <dgm:pt modelId="{B934C3C2-0F84-4F12-AC1E-5364632417AE}" type="pres">
      <dgm:prSet presAssocID="{153F8987-F17B-4CC1-8A45-291582268EC8}" presName="sibTrans" presStyleCnt="0"/>
      <dgm:spPr/>
    </dgm:pt>
    <dgm:pt modelId="{F83C04E2-E29B-4E60-BC1E-A7C3A485315C}" type="pres">
      <dgm:prSet presAssocID="{FF7D1220-7019-45B3-AF18-C4AC655AFB2A}" presName="node" presStyleLbl="node1" presStyleIdx="9" presStyleCnt="13">
        <dgm:presLayoutVars>
          <dgm:bulletEnabled val="1"/>
        </dgm:presLayoutVars>
      </dgm:prSet>
      <dgm:spPr/>
    </dgm:pt>
    <dgm:pt modelId="{46B00EE2-E0B4-456E-90D4-CE9778F8D763}" type="pres">
      <dgm:prSet presAssocID="{C95A835A-509C-45DA-B265-A9BB533FA286}" presName="sibTrans" presStyleCnt="0"/>
      <dgm:spPr/>
    </dgm:pt>
    <dgm:pt modelId="{A02B81E5-B1F4-4F50-A5A3-962E0C661B31}" type="pres">
      <dgm:prSet presAssocID="{D13D804B-916C-46EB-B379-FF1C44A1CE53}" presName="node" presStyleLbl="node1" presStyleIdx="10" presStyleCnt="13">
        <dgm:presLayoutVars>
          <dgm:bulletEnabled val="1"/>
        </dgm:presLayoutVars>
      </dgm:prSet>
      <dgm:spPr/>
    </dgm:pt>
    <dgm:pt modelId="{847E6ED5-463F-4140-8110-DD83D0908399}" type="pres">
      <dgm:prSet presAssocID="{DE22F120-A99F-4307-8796-B505CC3B8649}" presName="sibTrans" presStyleCnt="0"/>
      <dgm:spPr/>
    </dgm:pt>
    <dgm:pt modelId="{E0C8614D-842D-41A4-8A67-A6D101EDB99B}" type="pres">
      <dgm:prSet presAssocID="{A4D29709-694A-42E6-85E8-BF257646FA7D}" presName="node" presStyleLbl="node1" presStyleIdx="11" presStyleCnt="13">
        <dgm:presLayoutVars>
          <dgm:bulletEnabled val="1"/>
        </dgm:presLayoutVars>
      </dgm:prSet>
      <dgm:spPr/>
    </dgm:pt>
    <dgm:pt modelId="{571FADC0-154D-4781-881B-9A6846D4FA28}" type="pres">
      <dgm:prSet presAssocID="{4693AC2F-6A35-4089-A0A1-E051DE62FC9F}" presName="sibTrans" presStyleCnt="0"/>
      <dgm:spPr/>
    </dgm:pt>
    <dgm:pt modelId="{4029DDBE-408E-4E96-AED9-1CABA0983C39}" type="pres">
      <dgm:prSet presAssocID="{E90E2B89-F6D3-4FC4-8464-052D384ED0AA}" presName="node" presStyleLbl="node1" presStyleIdx="12" presStyleCnt="13">
        <dgm:presLayoutVars>
          <dgm:bulletEnabled val="1"/>
        </dgm:presLayoutVars>
      </dgm:prSet>
      <dgm:spPr/>
    </dgm:pt>
  </dgm:ptLst>
  <dgm:cxnLst>
    <dgm:cxn modelId="{4EC5A407-1437-467E-AFAA-546E3FB3F222}" type="presOf" srcId="{DA7FDB79-2926-434F-8F05-BC1780F5A00B}" destId="{13BDCCC6-73BF-47E8-8CE6-546E34405905}" srcOrd="0" destOrd="0" presId="urn:microsoft.com/office/officeart/2005/8/layout/default"/>
    <dgm:cxn modelId="{B1E4D509-4F61-4DB4-8533-41A8E0C527FA}" type="presOf" srcId="{CBCC207C-5169-4DC9-B47F-067779614F27}" destId="{40E2AC50-1E62-4155-B301-85DA2DF2CC93}" srcOrd="0" destOrd="0" presId="urn:microsoft.com/office/officeart/2005/8/layout/default"/>
    <dgm:cxn modelId="{0D692414-984C-44F0-B90B-01B8942769E7}" type="presOf" srcId="{597A1954-04EC-4FD7-AF1A-47CE4AA95405}" destId="{E45A258C-68CB-479E-A055-806E349A5DB1}" srcOrd="0" destOrd="0" presId="urn:microsoft.com/office/officeart/2005/8/layout/default"/>
    <dgm:cxn modelId="{8D87EC1C-F128-42F2-B065-D03EADF3A449}" type="presOf" srcId="{A966362B-A7CA-411D-BAE2-CA051F7CD4A0}" destId="{6995679F-E530-4E3F-98E2-BDA3AB6B4E65}" srcOrd="0" destOrd="0" presId="urn:microsoft.com/office/officeart/2005/8/layout/default"/>
    <dgm:cxn modelId="{0D108A27-1BDC-4345-B9B5-A58DBAEB738B}" type="presOf" srcId="{5868CEDA-E47E-4527-AC0E-A1D365F85EE8}" destId="{2A6F5812-A0F8-470E-85C9-811880654CEC}" srcOrd="0" destOrd="0" presId="urn:microsoft.com/office/officeart/2005/8/layout/default"/>
    <dgm:cxn modelId="{A90B352C-EEDC-4DFE-853C-2007EAB0E19F}" type="presOf" srcId="{D13D804B-916C-46EB-B379-FF1C44A1CE53}" destId="{A02B81E5-B1F4-4F50-A5A3-962E0C661B31}" srcOrd="0" destOrd="0" presId="urn:microsoft.com/office/officeart/2005/8/layout/default"/>
    <dgm:cxn modelId="{73A86660-7351-4A9F-A5CB-63E819719495}" type="presOf" srcId="{AA690B3F-ACA0-448A-B1BD-038986AF4737}" destId="{9ACB98C1-2C7B-40B9-9A73-BEC14B292019}" srcOrd="0" destOrd="0" presId="urn:microsoft.com/office/officeart/2005/8/layout/default"/>
    <dgm:cxn modelId="{6D74C245-2C74-4903-9D15-8E0A75D0A87A}" srcId="{B75608B4-CDD9-4F1E-8098-5C40CD0F69DC}" destId="{CBCC207C-5169-4DC9-B47F-067779614F27}" srcOrd="2" destOrd="0" parTransId="{B792855A-25BB-41EC-B512-1E0FF1BECC52}" sibTransId="{177751E3-9C46-4E8F-9C0E-029BF23E2F58}"/>
    <dgm:cxn modelId="{C831D466-38D8-46FE-BFD8-D86BB35738B7}" srcId="{B75608B4-CDD9-4F1E-8098-5C40CD0F69DC}" destId="{597A1954-04EC-4FD7-AF1A-47CE4AA95405}" srcOrd="3" destOrd="0" parTransId="{7AB8D34E-4B82-43A2-8BCC-59F0931AC1CC}" sibTransId="{39C2DCDD-EAE5-402A-BC65-5776F4AF05D7}"/>
    <dgm:cxn modelId="{8000536B-2D95-4252-BFF3-77DF095A765F}" srcId="{B75608B4-CDD9-4F1E-8098-5C40CD0F69DC}" destId="{FF7D1220-7019-45B3-AF18-C4AC655AFB2A}" srcOrd="9" destOrd="0" parTransId="{D5D8A002-9F6C-4855-8B7A-80EAA7204991}" sibTransId="{C95A835A-509C-45DA-B265-A9BB533FA286}"/>
    <dgm:cxn modelId="{4E78E74E-CC10-45AD-99AB-B72A8291D6F8}" srcId="{B75608B4-CDD9-4F1E-8098-5C40CD0F69DC}" destId="{AA690B3F-ACA0-448A-B1BD-038986AF4737}" srcOrd="7" destOrd="0" parTransId="{FC4D7FDC-8A5F-49FC-9129-F4CA86881C2B}" sibTransId="{E95749C0-B56D-4CA0-8B7D-54E3CEF1A704}"/>
    <dgm:cxn modelId="{86004576-76E4-4F5C-99CD-597983973810}" srcId="{B75608B4-CDD9-4F1E-8098-5C40CD0F69DC}" destId="{DA7FDB79-2926-434F-8F05-BC1780F5A00B}" srcOrd="1" destOrd="0" parTransId="{85563D02-7209-4468-BA47-D48F94960E47}" sibTransId="{2790B9CB-959F-4AA1-8EFB-D3F5BB3DA55B}"/>
    <dgm:cxn modelId="{F4D5A357-A349-408A-A22D-71865858A8F2}" type="presOf" srcId="{F7FCE3F2-3C4B-47FD-A215-E54D80C88905}" destId="{75EC3938-09A4-4773-A081-FDD36C6CCCA5}" srcOrd="0" destOrd="0" presId="urn:microsoft.com/office/officeart/2005/8/layout/default"/>
    <dgm:cxn modelId="{E84F8A79-742B-4C53-A53F-B2949E3E586F}" srcId="{B75608B4-CDD9-4F1E-8098-5C40CD0F69DC}" destId="{72A39CEC-DC22-47C9-BA73-E354131C6BA0}" srcOrd="8" destOrd="0" parTransId="{0B90B1A4-8F6E-45AC-A327-B4CF51EC8B9E}" sibTransId="{153F8987-F17B-4CC1-8A45-291582268EC8}"/>
    <dgm:cxn modelId="{C87B8E7F-1598-4A2F-90DB-F7B044BC5294}" srcId="{B75608B4-CDD9-4F1E-8098-5C40CD0F69DC}" destId="{D13D804B-916C-46EB-B379-FF1C44A1CE53}" srcOrd="10" destOrd="0" parTransId="{42F9DC2B-9710-461F-B2E1-E9170DA957DB}" sibTransId="{DE22F120-A99F-4307-8796-B505CC3B8649}"/>
    <dgm:cxn modelId="{733FB58A-7F63-44B4-A6B3-4C2E7DB3E646}" srcId="{B75608B4-CDD9-4F1E-8098-5C40CD0F69DC}" destId="{A966362B-A7CA-411D-BAE2-CA051F7CD4A0}" srcOrd="6" destOrd="0" parTransId="{211714D5-084D-4387-AA15-1B30E686E812}" sibTransId="{B00C04FD-8BCE-422F-8A85-0AB199B8B661}"/>
    <dgm:cxn modelId="{B7903A95-1C55-4542-9D8E-8FC761F55AC8}" type="presOf" srcId="{E90E2B89-F6D3-4FC4-8464-052D384ED0AA}" destId="{4029DDBE-408E-4E96-AED9-1CABA0983C39}" srcOrd="0" destOrd="0" presId="urn:microsoft.com/office/officeart/2005/8/layout/default"/>
    <dgm:cxn modelId="{21FF199C-06F1-4999-8AF3-1B3C04528E94}" srcId="{B75608B4-CDD9-4F1E-8098-5C40CD0F69DC}" destId="{E90E2B89-F6D3-4FC4-8464-052D384ED0AA}" srcOrd="12" destOrd="0" parTransId="{3AF8188C-D85B-40CD-82D1-EA3D371FA5E2}" sibTransId="{649210F1-094B-4E12-9AB9-DE9C856B28EE}"/>
    <dgm:cxn modelId="{9C357EA0-18D0-4413-AE5E-6270B883C09E}" srcId="{B75608B4-CDD9-4F1E-8098-5C40CD0F69DC}" destId="{5868CEDA-E47E-4527-AC0E-A1D365F85EE8}" srcOrd="4" destOrd="0" parTransId="{50426C18-525B-48AC-B9B9-38D627F31C27}" sibTransId="{3DA1C2CE-66FB-4F9A-85B4-9701B4EDC604}"/>
    <dgm:cxn modelId="{A5E90FA8-70A7-4607-AEAD-88614021F0A5}" type="presOf" srcId="{A4D29709-694A-42E6-85E8-BF257646FA7D}" destId="{E0C8614D-842D-41A4-8A67-A6D101EDB99B}" srcOrd="0" destOrd="0" presId="urn:microsoft.com/office/officeart/2005/8/layout/default"/>
    <dgm:cxn modelId="{0865DFAE-B2D0-4CCD-AE54-3BDC54C50EB4}" type="presOf" srcId="{FF7D1220-7019-45B3-AF18-C4AC655AFB2A}" destId="{F83C04E2-E29B-4E60-BC1E-A7C3A485315C}" srcOrd="0" destOrd="0" presId="urn:microsoft.com/office/officeart/2005/8/layout/default"/>
    <dgm:cxn modelId="{4F6D7AC0-9D55-4850-9761-005031FB6593}" type="presOf" srcId="{D1DAAE44-0613-4E42-BD88-ACE8390E7351}" destId="{7A730BD7-BE1A-423D-B420-2342BAA90B47}" srcOrd="0" destOrd="0" presId="urn:microsoft.com/office/officeart/2005/8/layout/default"/>
    <dgm:cxn modelId="{A218B2D3-C607-4493-BBAE-0C77F95D820B}" type="presOf" srcId="{B75608B4-CDD9-4F1E-8098-5C40CD0F69DC}" destId="{2217DD67-BE6E-4ABE-B758-FA91BBDA29F5}" srcOrd="0" destOrd="0" presId="urn:microsoft.com/office/officeart/2005/8/layout/default"/>
    <dgm:cxn modelId="{23726ED6-298E-4FB9-A9B8-97F35FE20E26}" srcId="{B75608B4-CDD9-4F1E-8098-5C40CD0F69DC}" destId="{D1DAAE44-0613-4E42-BD88-ACE8390E7351}" srcOrd="5" destOrd="0" parTransId="{827E08A1-42A4-4E9B-AE4A-EDFE3D526531}" sibTransId="{4A0038E5-237B-4012-AE4D-DAE453E1CF66}"/>
    <dgm:cxn modelId="{9254EBD9-CAFF-4DE9-92F9-862E1E1C8B5F}" srcId="{B75608B4-CDD9-4F1E-8098-5C40CD0F69DC}" destId="{F7FCE3F2-3C4B-47FD-A215-E54D80C88905}" srcOrd="0" destOrd="0" parTransId="{55DF73DF-6B65-40E2-94D9-B14C6324E249}" sibTransId="{79B031BC-73F1-487F-8EF4-86E645CDCBEC}"/>
    <dgm:cxn modelId="{AB8E57F7-0AF6-44DA-B681-8C17835A0096}" type="presOf" srcId="{72A39CEC-DC22-47C9-BA73-E354131C6BA0}" destId="{B1380501-B5F9-45A7-84D9-0C7BAFA85481}" srcOrd="0" destOrd="0" presId="urn:microsoft.com/office/officeart/2005/8/layout/default"/>
    <dgm:cxn modelId="{47DD2CF8-164E-4B4A-9732-52BA480EF4E8}" srcId="{B75608B4-CDD9-4F1E-8098-5C40CD0F69DC}" destId="{A4D29709-694A-42E6-85E8-BF257646FA7D}" srcOrd="11" destOrd="0" parTransId="{82864C1C-615D-46B2-A9C6-52B75E1430FD}" sibTransId="{4693AC2F-6A35-4089-A0A1-E051DE62FC9F}"/>
    <dgm:cxn modelId="{11D1CBCE-E7D1-44C4-930D-DEB07FD40D00}" type="presParOf" srcId="{2217DD67-BE6E-4ABE-B758-FA91BBDA29F5}" destId="{75EC3938-09A4-4773-A081-FDD36C6CCCA5}" srcOrd="0" destOrd="0" presId="urn:microsoft.com/office/officeart/2005/8/layout/default"/>
    <dgm:cxn modelId="{BD1079A4-F456-4EA9-82BE-6916AF516FD4}" type="presParOf" srcId="{2217DD67-BE6E-4ABE-B758-FA91BBDA29F5}" destId="{0E73255D-17AA-4311-AC05-D2C70C1E72E7}" srcOrd="1" destOrd="0" presId="urn:microsoft.com/office/officeart/2005/8/layout/default"/>
    <dgm:cxn modelId="{4CBE904F-3504-47F6-97AF-54AE19489B00}" type="presParOf" srcId="{2217DD67-BE6E-4ABE-B758-FA91BBDA29F5}" destId="{13BDCCC6-73BF-47E8-8CE6-546E34405905}" srcOrd="2" destOrd="0" presId="urn:microsoft.com/office/officeart/2005/8/layout/default"/>
    <dgm:cxn modelId="{CC297C29-28AB-429B-AD8A-55B159DAFAC6}" type="presParOf" srcId="{2217DD67-BE6E-4ABE-B758-FA91BBDA29F5}" destId="{99EED0A4-F0A5-4F11-865D-B63DE6CC6872}" srcOrd="3" destOrd="0" presId="urn:microsoft.com/office/officeart/2005/8/layout/default"/>
    <dgm:cxn modelId="{E94FC982-C0A5-43C4-87CB-1E98EA8C7B85}" type="presParOf" srcId="{2217DD67-BE6E-4ABE-B758-FA91BBDA29F5}" destId="{40E2AC50-1E62-4155-B301-85DA2DF2CC93}" srcOrd="4" destOrd="0" presId="urn:microsoft.com/office/officeart/2005/8/layout/default"/>
    <dgm:cxn modelId="{A5E8B9C5-8129-419A-B48C-6917EBFB5447}" type="presParOf" srcId="{2217DD67-BE6E-4ABE-B758-FA91BBDA29F5}" destId="{DB77C9A4-1BC9-440A-A062-D117062CD935}" srcOrd="5" destOrd="0" presId="urn:microsoft.com/office/officeart/2005/8/layout/default"/>
    <dgm:cxn modelId="{7D0BD20D-8947-4EF7-B3D2-72F9E09C1203}" type="presParOf" srcId="{2217DD67-BE6E-4ABE-B758-FA91BBDA29F5}" destId="{E45A258C-68CB-479E-A055-806E349A5DB1}" srcOrd="6" destOrd="0" presId="urn:microsoft.com/office/officeart/2005/8/layout/default"/>
    <dgm:cxn modelId="{64E50F69-ADF1-479E-981A-98E0E18AE152}" type="presParOf" srcId="{2217DD67-BE6E-4ABE-B758-FA91BBDA29F5}" destId="{214A5583-79AB-4C9F-8208-776219E9D3A4}" srcOrd="7" destOrd="0" presId="urn:microsoft.com/office/officeart/2005/8/layout/default"/>
    <dgm:cxn modelId="{1329F40E-1CEE-46B6-AB43-ABA29EAC162F}" type="presParOf" srcId="{2217DD67-BE6E-4ABE-B758-FA91BBDA29F5}" destId="{2A6F5812-A0F8-470E-85C9-811880654CEC}" srcOrd="8" destOrd="0" presId="urn:microsoft.com/office/officeart/2005/8/layout/default"/>
    <dgm:cxn modelId="{DA075850-0956-47C1-9D2B-C74B22AB652B}" type="presParOf" srcId="{2217DD67-BE6E-4ABE-B758-FA91BBDA29F5}" destId="{0D856951-5155-444C-B256-2D2E2F891508}" srcOrd="9" destOrd="0" presId="urn:microsoft.com/office/officeart/2005/8/layout/default"/>
    <dgm:cxn modelId="{0188D8D0-681F-48A9-8759-8D4D2852007E}" type="presParOf" srcId="{2217DD67-BE6E-4ABE-B758-FA91BBDA29F5}" destId="{7A730BD7-BE1A-423D-B420-2342BAA90B47}" srcOrd="10" destOrd="0" presId="urn:microsoft.com/office/officeart/2005/8/layout/default"/>
    <dgm:cxn modelId="{360CBDDF-3527-448D-9831-C609B56B5DCC}" type="presParOf" srcId="{2217DD67-BE6E-4ABE-B758-FA91BBDA29F5}" destId="{84F3C03E-D5E6-4460-9D0D-19E4E37BE95E}" srcOrd="11" destOrd="0" presId="urn:microsoft.com/office/officeart/2005/8/layout/default"/>
    <dgm:cxn modelId="{35477A00-91DB-4D96-9914-2C0E1C603021}" type="presParOf" srcId="{2217DD67-BE6E-4ABE-B758-FA91BBDA29F5}" destId="{6995679F-E530-4E3F-98E2-BDA3AB6B4E65}" srcOrd="12" destOrd="0" presId="urn:microsoft.com/office/officeart/2005/8/layout/default"/>
    <dgm:cxn modelId="{23AD629C-10D8-4AEB-88F2-2A9FB0E4CA5A}" type="presParOf" srcId="{2217DD67-BE6E-4ABE-B758-FA91BBDA29F5}" destId="{77DFD4A0-C63A-41DA-A543-9D044698BD29}" srcOrd="13" destOrd="0" presId="urn:microsoft.com/office/officeart/2005/8/layout/default"/>
    <dgm:cxn modelId="{362618A4-B58C-4B22-BE52-B753322532A1}" type="presParOf" srcId="{2217DD67-BE6E-4ABE-B758-FA91BBDA29F5}" destId="{9ACB98C1-2C7B-40B9-9A73-BEC14B292019}" srcOrd="14" destOrd="0" presId="urn:microsoft.com/office/officeart/2005/8/layout/default"/>
    <dgm:cxn modelId="{B7337C82-8728-43F6-89AE-90BF365E327C}" type="presParOf" srcId="{2217DD67-BE6E-4ABE-B758-FA91BBDA29F5}" destId="{E545E02F-78A0-4BC0-87CF-E4BAE4CCFC00}" srcOrd="15" destOrd="0" presId="urn:microsoft.com/office/officeart/2005/8/layout/default"/>
    <dgm:cxn modelId="{57627278-15EF-42BA-9B84-05428DBA7DC6}" type="presParOf" srcId="{2217DD67-BE6E-4ABE-B758-FA91BBDA29F5}" destId="{B1380501-B5F9-45A7-84D9-0C7BAFA85481}" srcOrd="16" destOrd="0" presId="urn:microsoft.com/office/officeart/2005/8/layout/default"/>
    <dgm:cxn modelId="{39E359C3-0C52-475A-87EB-73F61EE0468E}" type="presParOf" srcId="{2217DD67-BE6E-4ABE-B758-FA91BBDA29F5}" destId="{B934C3C2-0F84-4F12-AC1E-5364632417AE}" srcOrd="17" destOrd="0" presId="urn:microsoft.com/office/officeart/2005/8/layout/default"/>
    <dgm:cxn modelId="{D0D75CE6-C203-4526-8C1B-3B8F8AD12D32}" type="presParOf" srcId="{2217DD67-BE6E-4ABE-B758-FA91BBDA29F5}" destId="{F83C04E2-E29B-4E60-BC1E-A7C3A485315C}" srcOrd="18" destOrd="0" presId="urn:microsoft.com/office/officeart/2005/8/layout/default"/>
    <dgm:cxn modelId="{E3DFA565-3859-4EFC-9684-B13AC67019F9}" type="presParOf" srcId="{2217DD67-BE6E-4ABE-B758-FA91BBDA29F5}" destId="{46B00EE2-E0B4-456E-90D4-CE9778F8D763}" srcOrd="19" destOrd="0" presId="urn:microsoft.com/office/officeart/2005/8/layout/default"/>
    <dgm:cxn modelId="{75CA88E9-A6CE-4796-AD8B-7F674925AFB6}" type="presParOf" srcId="{2217DD67-BE6E-4ABE-B758-FA91BBDA29F5}" destId="{A02B81E5-B1F4-4F50-A5A3-962E0C661B31}" srcOrd="20" destOrd="0" presId="urn:microsoft.com/office/officeart/2005/8/layout/default"/>
    <dgm:cxn modelId="{E73CF953-10A2-4BF8-A26E-C42F42C1E238}" type="presParOf" srcId="{2217DD67-BE6E-4ABE-B758-FA91BBDA29F5}" destId="{847E6ED5-463F-4140-8110-DD83D0908399}" srcOrd="21" destOrd="0" presId="urn:microsoft.com/office/officeart/2005/8/layout/default"/>
    <dgm:cxn modelId="{5B92DA59-BCF7-4095-BA4D-0A962DB3BEB1}" type="presParOf" srcId="{2217DD67-BE6E-4ABE-B758-FA91BBDA29F5}" destId="{E0C8614D-842D-41A4-8A67-A6D101EDB99B}" srcOrd="22" destOrd="0" presId="urn:microsoft.com/office/officeart/2005/8/layout/default"/>
    <dgm:cxn modelId="{C0BFD157-4778-481B-AE1C-14CC9985567B}" type="presParOf" srcId="{2217DD67-BE6E-4ABE-B758-FA91BBDA29F5}" destId="{571FADC0-154D-4781-881B-9A6846D4FA28}" srcOrd="23" destOrd="0" presId="urn:microsoft.com/office/officeart/2005/8/layout/default"/>
    <dgm:cxn modelId="{41BD11FF-37E0-4A5B-86EA-F7CD10025340}" type="presParOf" srcId="{2217DD67-BE6E-4ABE-B758-FA91BBDA29F5}" destId="{4029DDBE-408E-4E96-AED9-1CABA0983C39}" srcOrd="2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A6F3E74-D820-4A42-8F12-E9FC237A9A14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565C906-54F7-4490-AAB3-0602B6B0EEA3}">
      <dgm:prSet/>
      <dgm:spPr/>
      <dgm:t>
        <a:bodyPr/>
        <a:lstStyle/>
        <a:p>
          <a:r>
            <a:rPr lang="tr-TR"/>
            <a:t>Muayene bulgusu : </a:t>
          </a:r>
          <a:endParaRPr lang="en-US"/>
        </a:p>
      </dgm:t>
    </dgm:pt>
    <dgm:pt modelId="{3D63CA47-FAB2-4972-8D67-444F86411FDE}" type="parTrans" cxnId="{4134FF1B-FA03-415D-9F64-4A8A9F52C44B}">
      <dgm:prSet/>
      <dgm:spPr/>
      <dgm:t>
        <a:bodyPr/>
        <a:lstStyle/>
        <a:p>
          <a:endParaRPr lang="en-US"/>
        </a:p>
      </dgm:t>
    </dgm:pt>
    <dgm:pt modelId="{9B3E40F7-573C-4A2C-9219-801A936D5732}" type="sibTrans" cxnId="{4134FF1B-FA03-415D-9F64-4A8A9F52C44B}">
      <dgm:prSet/>
      <dgm:spPr/>
      <dgm:t>
        <a:bodyPr/>
        <a:lstStyle/>
        <a:p>
          <a:endParaRPr lang="en-US"/>
        </a:p>
      </dgm:t>
    </dgm:pt>
    <dgm:pt modelId="{49C51C73-DD53-4903-B3D0-1257C7F93357}">
      <dgm:prSet/>
      <dgm:spPr/>
      <dgm:t>
        <a:bodyPr/>
        <a:lstStyle/>
        <a:p>
          <a:r>
            <a:rPr lang="tr-TR"/>
            <a:t>Vulva eritemli </a:t>
          </a:r>
          <a:endParaRPr lang="en-US"/>
        </a:p>
      </dgm:t>
    </dgm:pt>
    <dgm:pt modelId="{73BD3B2A-EA95-4330-8992-0C27D8DB48A1}" type="parTrans" cxnId="{34AE8B3D-0843-4EDE-8362-127EDFADE21C}">
      <dgm:prSet/>
      <dgm:spPr/>
      <dgm:t>
        <a:bodyPr/>
        <a:lstStyle/>
        <a:p>
          <a:endParaRPr lang="en-US"/>
        </a:p>
      </dgm:t>
    </dgm:pt>
    <dgm:pt modelId="{19C4A800-67A9-4245-BD78-D70CA8D2E43E}" type="sibTrans" cxnId="{34AE8B3D-0843-4EDE-8362-127EDFADE21C}">
      <dgm:prSet/>
      <dgm:spPr/>
      <dgm:t>
        <a:bodyPr/>
        <a:lstStyle/>
        <a:p>
          <a:endParaRPr lang="en-US"/>
        </a:p>
      </dgm:t>
    </dgm:pt>
    <dgm:pt modelId="{C6E7959B-8BBE-49C9-B059-6C00CE88E707}">
      <dgm:prSet/>
      <dgm:spPr/>
      <dgm:t>
        <a:bodyPr/>
        <a:lstStyle/>
        <a:p>
          <a:r>
            <a:rPr lang="tr-TR"/>
            <a:t>Vulva ve labialar şişmiş </a:t>
          </a:r>
          <a:endParaRPr lang="en-US"/>
        </a:p>
      </dgm:t>
    </dgm:pt>
    <dgm:pt modelId="{FB6A46E6-0836-4F3C-A4D3-F89A4567F5B1}" type="parTrans" cxnId="{FCED524B-A14C-4CEA-9BDE-8EDE074A9D25}">
      <dgm:prSet/>
      <dgm:spPr/>
      <dgm:t>
        <a:bodyPr/>
        <a:lstStyle/>
        <a:p>
          <a:endParaRPr lang="en-US"/>
        </a:p>
      </dgm:t>
    </dgm:pt>
    <dgm:pt modelId="{EAA7ADB1-D074-4125-A949-3A9CFC2E5FE0}" type="sibTrans" cxnId="{FCED524B-A14C-4CEA-9BDE-8EDE074A9D25}">
      <dgm:prSet/>
      <dgm:spPr/>
      <dgm:t>
        <a:bodyPr/>
        <a:lstStyle/>
        <a:p>
          <a:endParaRPr lang="en-US"/>
        </a:p>
      </dgm:t>
    </dgm:pt>
    <dgm:pt modelId="{2BC7D799-4342-45BF-A96B-10789D939D0B}">
      <dgm:prSet/>
      <dgm:spPr/>
      <dgm:t>
        <a:bodyPr/>
        <a:lstStyle/>
        <a:p>
          <a:r>
            <a:rPr lang="tr-TR" dirty="0"/>
            <a:t>Vulva da </a:t>
          </a:r>
          <a:r>
            <a:rPr lang="tr-TR" dirty="0" err="1"/>
            <a:t>papülopüstüler</a:t>
          </a:r>
          <a:r>
            <a:rPr lang="tr-TR" dirty="0"/>
            <a:t> lezyonlar</a:t>
          </a:r>
          <a:endParaRPr lang="en-US" dirty="0"/>
        </a:p>
      </dgm:t>
    </dgm:pt>
    <dgm:pt modelId="{84333C2F-9F0A-4D19-A5E2-B819A62E1560}" type="parTrans" cxnId="{A02AA061-2826-4923-9FEA-B53179E8C8AB}">
      <dgm:prSet/>
      <dgm:spPr/>
      <dgm:t>
        <a:bodyPr/>
        <a:lstStyle/>
        <a:p>
          <a:endParaRPr lang="en-US"/>
        </a:p>
      </dgm:t>
    </dgm:pt>
    <dgm:pt modelId="{04632F10-5C0E-4409-9D22-BA61F4EAF9A4}" type="sibTrans" cxnId="{A02AA061-2826-4923-9FEA-B53179E8C8AB}">
      <dgm:prSet/>
      <dgm:spPr/>
      <dgm:t>
        <a:bodyPr/>
        <a:lstStyle/>
        <a:p>
          <a:endParaRPr lang="en-US"/>
        </a:p>
      </dgm:t>
    </dgm:pt>
    <dgm:pt modelId="{1D632CF7-5418-4069-8CE9-E5E91E03DFC6}">
      <dgm:prSet/>
      <dgm:spPr/>
      <dgm:t>
        <a:bodyPr/>
        <a:lstStyle/>
        <a:p>
          <a:r>
            <a:rPr lang="tr-TR"/>
            <a:t>Spekulum : </a:t>
          </a:r>
          <a:endParaRPr lang="en-US"/>
        </a:p>
      </dgm:t>
    </dgm:pt>
    <dgm:pt modelId="{AD752052-947F-441C-95E8-7BF98BC125C2}" type="parTrans" cxnId="{BDCC7F40-4F7E-425C-BF49-76F2B0F6143C}">
      <dgm:prSet/>
      <dgm:spPr/>
      <dgm:t>
        <a:bodyPr/>
        <a:lstStyle/>
        <a:p>
          <a:endParaRPr lang="en-US"/>
        </a:p>
      </dgm:t>
    </dgm:pt>
    <dgm:pt modelId="{3A8A19D8-A26A-4D8B-91B1-36B60C1B3945}" type="sibTrans" cxnId="{BDCC7F40-4F7E-425C-BF49-76F2B0F6143C}">
      <dgm:prSet/>
      <dgm:spPr/>
      <dgm:t>
        <a:bodyPr/>
        <a:lstStyle/>
        <a:p>
          <a:endParaRPr lang="en-US"/>
        </a:p>
      </dgm:t>
    </dgm:pt>
    <dgm:pt modelId="{92EE5B19-7211-452C-A73F-00349840FE44}">
      <dgm:prSet/>
      <dgm:spPr/>
      <dgm:t>
        <a:bodyPr/>
        <a:lstStyle/>
        <a:p>
          <a:r>
            <a:rPr lang="tr-TR"/>
            <a:t>Vajinal duvar eritem</a:t>
          </a:r>
          <a:endParaRPr lang="en-US"/>
        </a:p>
      </dgm:t>
    </dgm:pt>
    <dgm:pt modelId="{9B9B025E-8415-45E4-BF07-B678C60413A6}" type="parTrans" cxnId="{94EFB7D3-6D2C-4B9A-A187-3411CEE7B76E}">
      <dgm:prSet/>
      <dgm:spPr/>
      <dgm:t>
        <a:bodyPr/>
        <a:lstStyle/>
        <a:p>
          <a:endParaRPr lang="en-US"/>
        </a:p>
      </dgm:t>
    </dgm:pt>
    <dgm:pt modelId="{04FA8082-F033-4C6D-BFAA-F3B5F7545AFC}" type="sibTrans" cxnId="{94EFB7D3-6D2C-4B9A-A187-3411CEE7B76E}">
      <dgm:prSet/>
      <dgm:spPr/>
      <dgm:t>
        <a:bodyPr/>
        <a:lstStyle/>
        <a:p>
          <a:endParaRPr lang="en-US"/>
        </a:p>
      </dgm:t>
    </dgm:pt>
    <dgm:pt modelId="{436C2CBD-CF66-45EF-863A-BCE50C771C18}">
      <dgm:prSet/>
      <dgm:spPr/>
      <dgm:t>
        <a:bodyPr/>
        <a:lstStyle/>
        <a:p>
          <a:r>
            <a:rPr lang="tr-TR"/>
            <a:t>Pıhtı benzeri veya homojen beyaz renkte akıntı</a:t>
          </a:r>
          <a:endParaRPr lang="en-US"/>
        </a:p>
      </dgm:t>
    </dgm:pt>
    <dgm:pt modelId="{00459621-22C7-4173-A9BD-E5FF181CB82D}" type="parTrans" cxnId="{E2289116-EF36-47DE-9B8C-15DFB3381DF7}">
      <dgm:prSet/>
      <dgm:spPr/>
      <dgm:t>
        <a:bodyPr/>
        <a:lstStyle/>
        <a:p>
          <a:endParaRPr lang="en-US"/>
        </a:p>
      </dgm:t>
    </dgm:pt>
    <dgm:pt modelId="{97483906-962D-4F4A-A2EF-E47B7B499351}" type="sibTrans" cxnId="{E2289116-EF36-47DE-9B8C-15DFB3381DF7}">
      <dgm:prSet/>
      <dgm:spPr/>
      <dgm:t>
        <a:bodyPr/>
        <a:lstStyle/>
        <a:p>
          <a:endParaRPr lang="en-US"/>
        </a:p>
      </dgm:t>
    </dgm:pt>
    <dgm:pt modelId="{4E47D6B5-CE76-4A10-9301-E9A923366569}">
      <dgm:prSet/>
      <dgm:spPr/>
      <dgm:t>
        <a:bodyPr/>
        <a:lstStyle/>
        <a:p>
          <a:r>
            <a:rPr lang="tr-TR"/>
            <a:t>Mikroskop:</a:t>
          </a:r>
          <a:endParaRPr lang="en-US"/>
        </a:p>
      </dgm:t>
    </dgm:pt>
    <dgm:pt modelId="{72ED5019-1613-432F-A9D8-952AC4154DE4}" type="parTrans" cxnId="{C4A91CC7-18D4-42CD-A482-1136779D5211}">
      <dgm:prSet/>
      <dgm:spPr/>
      <dgm:t>
        <a:bodyPr/>
        <a:lstStyle/>
        <a:p>
          <a:endParaRPr lang="en-US"/>
        </a:p>
      </dgm:t>
    </dgm:pt>
    <dgm:pt modelId="{DC5C93A6-CFC5-4205-9824-220DA6BB9B90}" type="sibTrans" cxnId="{C4A91CC7-18D4-42CD-A482-1136779D5211}">
      <dgm:prSet/>
      <dgm:spPr/>
      <dgm:t>
        <a:bodyPr/>
        <a:lstStyle/>
        <a:p>
          <a:endParaRPr lang="en-US"/>
        </a:p>
      </dgm:t>
    </dgm:pt>
    <dgm:pt modelId="{B6C01BEF-44A6-4BC5-93E0-F400F2FDFDA9}">
      <dgm:prSet/>
      <dgm:spPr/>
      <dgm:t>
        <a:bodyPr/>
        <a:lstStyle/>
        <a:p>
          <a:r>
            <a:rPr lang="tr-TR"/>
            <a:t>Vajinal sekresyonun gram boyaması gram pozitif candida türlerini gösterir.</a:t>
          </a:r>
          <a:endParaRPr lang="en-US"/>
        </a:p>
      </dgm:t>
    </dgm:pt>
    <dgm:pt modelId="{D40DE89D-6D73-43A6-9847-403A56BC669B}" type="parTrans" cxnId="{27B93F0C-DBC7-4AA2-9083-06C45F16792A}">
      <dgm:prSet/>
      <dgm:spPr/>
      <dgm:t>
        <a:bodyPr/>
        <a:lstStyle/>
        <a:p>
          <a:endParaRPr lang="en-US"/>
        </a:p>
      </dgm:t>
    </dgm:pt>
    <dgm:pt modelId="{EC77602A-E595-4BA7-8D06-8AD6D1B595E9}" type="sibTrans" cxnId="{27B93F0C-DBC7-4AA2-9083-06C45F16792A}">
      <dgm:prSet/>
      <dgm:spPr/>
      <dgm:t>
        <a:bodyPr/>
        <a:lstStyle/>
        <a:p>
          <a:endParaRPr lang="en-US"/>
        </a:p>
      </dgm:t>
    </dgm:pt>
    <dgm:pt modelId="{8FCECFD2-5B72-437C-8C60-14C23739A2B4}">
      <dgm:prSet/>
      <dgm:spPr/>
      <dgm:t>
        <a:bodyPr/>
        <a:lstStyle/>
        <a:p>
          <a:r>
            <a:rPr lang="tr-TR"/>
            <a:t>Kültür: </a:t>
          </a:r>
          <a:endParaRPr lang="en-US"/>
        </a:p>
      </dgm:t>
    </dgm:pt>
    <dgm:pt modelId="{4F4E28AF-F934-4AEB-BDBA-64177BF9F044}" type="parTrans" cxnId="{D0127F62-BCD5-4838-8AF7-0F94C8C6917A}">
      <dgm:prSet/>
      <dgm:spPr/>
      <dgm:t>
        <a:bodyPr/>
        <a:lstStyle/>
        <a:p>
          <a:endParaRPr lang="en-US"/>
        </a:p>
      </dgm:t>
    </dgm:pt>
    <dgm:pt modelId="{06385518-FD2A-4CD8-A64C-245204E44DFC}" type="sibTrans" cxnId="{D0127F62-BCD5-4838-8AF7-0F94C8C6917A}">
      <dgm:prSet/>
      <dgm:spPr/>
      <dgm:t>
        <a:bodyPr/>
        <a:lstStyle/>
        <a:p>
          <a:endParaRPr lang="en-US"/>
        </a:p>
      </dgm:t>
    </dgm:pt>
    <dgm:pt modelId="{0E6ED236-ADD8-442D-8070-5E607B04897D}">
      <dgm:prSet/>
      <dgm:spPr/>
      <dgm:t>
        <a:bodyPr/>
        <a:lstStyle/>
        <a:p>
          <a:r>
            <a:rPr lang="tr-TR"/>
            <a:t>Katı besiyerinde kandida kültürü, kandidiyaz için en hassas tanı testidir.</a:t>
          </a:r>
          <a:endParaRPr lang="en-US"/>
        </a:p>
      </dgm:t>
    </dgm:pt>
    <dgm:pt modelId="{6403BEB6-1506-49B7-9541-77BF4A39DF9B}" type="parTrans" cxnId="{ABCB8B8F-B2D5-44B4-A46F-ECDC1B7A1423}">
      <dgm:prSet/>
      <dgm:spPr/>
      <dgm:t>
        <a:bodyPr/>
        <a:lstStyle/>
        <a:p>
          <a:endParaRPr lang="en-US"/>
        </a:p>
      </dgm:t>
    </dgm:pt>
    <dgm:pt modelId="{A38DCABE-D3DA-4CD6-AD8F-1CB5372A44D6}" type="sibTrans" cxnId="{ABCB8B8F-B2D5-44B4-A46F-ECDC1B7A1423}">
      <dgm:prSet/>
      <dgm:spPr/>
      <dgm:t>
        <a:bodyPr/>
        <a:lstStyle/>
        <a:p>
          <a:endParaRPr lang="en-US"/>
        </a:p>
      </dgm:t>
    </dgm:pt>
    <dgm:pt modelId="{564EB7A2-D477-4C7C-B279-BE451F351094}">
      <dgm:prSet/>
      <dgm:spPr/>
      <dgm:t>
        <a:bodyPr/>
        <a:lstStyle/>
        <a:p>
          <a:r>
            <a:rPr lang="tr-TR"/>
            <a:t>Doğrulanması 3 gün alabilir</a:t>
          </a:r>
          <a:endParaRPr lang="en-US"/>
        </a:p>
      </dgm:t>
    </dgm:pt>
    <dgm:pt modelId="{F8D5D68B-63BF-4D12-87C2-050B2E977869}" type="parTrans" cxnId="{EFF195CA-BF97-4DD8-9DFC-1E880DE66873}">
      <dgm:prSet/>
      <dgm:spPr/>
      <dgm:t>
        <a:bodyPr/>
        <a:lstStyle/>
        <a:p>
          <a:endParaRPr lang="en-US"/>
        </a:p>
      </dgm:t>
    </dgm:pt>
    <dgm:pt modelId="{E4BCF4EC-81C0-46DE-923C-6405E17D809E}" type="sibTrans" cxnId="{EFF195CA-BF97-4DD8-9DFC-1E880DE66873}">
      <dgm:prSet/>
      <dgm:spPr/>
      <dgm:t>
        <a:bodyPr/>
        <a:lstStyle/>
        <a:p>
          <a:endParaRPr lang="en-US"/>
        </a:p>
      </dgm:t>
    </dgm:pt>
    <dgm:pt modelId="{4ADFB8DD-B7B2-4010-A82C-1E5F2B3F96A7}" type="pres">
      <dgm:prSet presAssocID="{5A6F3E74-D820-4A42-8F12-E9FC237A9A14}" presName="Name0" presStyleCnt="0">
        <dgm:presLayoutVars>
          <dgm:dir/>
          <dgm:animLvl val="lvl"/>
          <dgm:resizeHandles val="exact"/>
        </dgm:presLayoutVars>
      </dgm:prSet>
      <dgm:spPr/>
    </dgm:pt>
    <dgm:pt modelId="{0AF86301-385B-4C05-B715-948044297F9D}" type="pres">
      <dgm:prSet presAssocID="{C565C906-54F7-4490-AAB3-0602B6B0EEA3}" presName="composite" presStyleCnt="0"/>
      <dgm:spPr/>
    </dgm:pt>
    <dgm:pt modelId="{5863FCD0-A979-4AF4-B0E3-82A66D442A5B}" type="pres">
      <dgm:prSet presAssocID="{C565C906-54F7-4490-AAB3-0602B6B0EEA3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DA4DE213-8BAE-4608-842A-D7166415B5D4}" type="pres">
      <dgm:prSet presAssocID="{C565C906-54F7-4490-AAB3-0602B6B0EEA3}" presName="desTx" presStyleLbl="alignAccFollowNode1" presStyleIdx="0" presStyleCnt="4">
        <dgm:presLayoutVars>
          <dgm:bulletEnabled val="1"/>
        </dgm:presLayoutVars>
      </dgm:prSet>
      <dgm:spPr/>
    </dgm:pt>
    <dgm:pt modelId="{2FDE2378-08E3-43A6-90BC-A0E965B18F62}" type="pres">
      <dgm:prSet presAssocID="{9B3E40F7-573C-4A2C-9219-801A936D5732}" presName="space" presStyleCnt="0"/>
      <dgm:spPr/>
    </dgm:pt>
    <dgm:pt modelId="{E08B8009-1E54-4163-ADE7-7B5325F767A7}" type="pres">
      <dgm:prSet presAssocID="{1D632CF7-5418-4069-8CE9-E5E91E03DFC6}" presName="composite" presStyleCnt="0"/>
      <dgm:spPr/>
    </dgm:pt>
    <dgm:pt modelId="{B6B78FC6-FA73-413E-9EFE-7558F6D93269}" type="pres">
      <dgm:prSet presAssocID="{1D632CF7-5418-4069-8CE9-E5E91E03DFC6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E6CC0167-D1FA-4641-BA87-616B25415D57}" type="pres">
      <dgm:prSet presAssocID="{1D632CF7-5418-4069-8CE9-E5E91E03DFC6}" presName="desTx" presStyleLbl="alignAccFollowNode1" presStyleIdx="1" presStyleCnt="4">
        <dgm:presLayoutVars>
          <dgm:bulletEnabled val="1"/>
        </dgm:presLayoutVars>
      </dgm:prSet>
      <dgm:spPr/>
    </dgm:pt>
    <dgm:pt modelId="{66495C56-6707-491B-A857-C8D449F7F029}" type="pres">
      <dgm:prSet presAssocID="{3A8A19D8-A26A-4D8B-91B1-36B60C1B3945}" presName="space" presStyleCnt="0"/>
      <dgm:spPr/>
    </dgm:pt>
    <dgm:pt modelId="{343A9976-AEEA-4B37-A5B2-7058E60A7139}" type="pres">
      <dgm:prSet presAssocID="{4E47D6B5-CE76-4A10-9301-E9A923366569}" presName="composite" presStyleCnt="0"/>
      <dgm:spPr/>
    </dgm:pt>
    <dgm:pt modelId="{BA49409B-BB63-41F3-A1BD-30B347FEE66D}" type="pres">
      <dgm:prSet presAssocID="{4E47D6B5-CE76-4A10-9301-E9A923366569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A07146D8-8262-4B6E-9119-47353B79566E}" type="pres">
      <dgm:prSet presAssocID="{4E47D6B5-CE76-4A10-9301-E9A923366569}" presName="desTx" presStyleLbl="alignAccFollowNode1" presStyleIdx="2" presStyleCnt="4">
        <dgm:presLayoutVars>
          <dgm:bulletEnabled val="1"/>
        </dgm:presLayoutVars>
      </dgm:prSet>
      <dgm:spPr/>
    </dgm:pt>
    <dgm:pt modelId="{A1B7A6CC-1C8D-4CE4-A4FA-3F22F41F2E71}" type="pres">
      <dgm:prSet presAssocID="{DC5C93A6-CFC5-4205-9824-220DA6BB9B90}" presName="space" presStyleCnt="0"/>
      <dgm:spPr/>
    </dgm:pt>
    <dgm:pt modelId="{CE28F3F7-8129-48F6-84F5-D08D04062CD2}" type="pres">
      <dgm:prSet presAssocID="{8FCECFD2-5B72-437C-8C60-14C23739A2B4}" presName="composite" presStyleCnt="0"/>
      <dgm:spPr/>
    </dgm:pt>
    <dgm:pt modelId="{9E5E0C20-AAA0-4889-9C31-49A00CDC9DC4}" type="pres">
      <dgm:prSet presAssocID="{8FCECFD2-5B72-437C-8C60-14C23739A2B4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B0E39A42-E449-4B5A-A126-AEE5476732F8}" type="pres">
      <dgm:prSet presAssocID="{8FCECFD2-5B72-437C-8C60-14C23739A2B4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86778B01-D6D0-4292-B5BE-516E75CD27FA}" type="presOf" srcId="{B6C01BEF-44A6-4BC5-93E0-F400F2FDFDA9}" destId="{A07146D8-8262-4B6E-9119-47353B79566E}" srcOrd="0" destOrd="0" presId="urn:microsoft.com/office/officeart/2005/8/layout/hList1"/>
    <dgm:cxn modelId="{27B93F0C-DBC7-4AA2-9083-06C45F16792A}" srcId="{4E47D6B5-CE76-4A10-9301-E9A923366569}" destId="{B6C01BEF-44A6-4BC5-93E0-F400F2FDFDA9}" srcOrd="0" destOrd="0" parTransId="{D40DE89D-6D73-43A6-9847-403A56BC669B}" sibTransId="{EC77602A-E595-4BA7-8D06-8AD6D1B595E9}"/>
    <dgm:cxn modelId="{E2289116-EF36-47DE-9B8C-15DFB3381DF7}" srcId="{1D632CF7-5418-4069-8CE9-E5E91E03DFC6}" destId="{436C2CBD-CF66-45EF-863A-BCE50C771C18}" srcOrd="1" destOrd="0" parTransId="{00459621-22C7-4173-A9BD-E5FF181CB82D}" sibTransId="{97483906-962D-4F4A-A2EF-E47B7B499351}"/>
    <dgm:cxn modelId="{4134FF1B-FA03-415D-9F64-4A8A9F52C44B}" srcId="{5A6F3E74-D820-4A42-8F12-E9FC237A9A14}" destId="{C565C906-54F7-4490-AAB3-0602B6B0EEA3}" srcOrd="0" destOrd="0" parTransId="{3D63CA47-FAB2-4972-8D67-444F86411FDE}" sibTransId="{9B3E40F7-573C-4A2C-9219-801A936D5732}"/>
    <dgm:cxn modelId="{37F5B51F-B69A-4872-8A21-2CD0B55A4D91}" type="presOf" srcId="{C565C906-54F7-4490-AAB3-0602B6B0EEA3}" destId="{5863FCD0-A979-4AF4-B0E3-82A66D442A5B}" srcOrd="0" destOrd="0" presId="urn:microsoft.com/office/officeart/2005/8/layout/hList1"/>
    <dgm:cxn modelId="{5A95C223-61F6-4A98-A66E-D48BA3EC34D4}" type="presOf" srcId="{49C51C73-DD53-4903-B3D0-1257C7F93357}" destId="{DA4DE213-8BAE-4608-842A-D7166415B5D4}" srcOrd="0" destOrd="0" presId="urn:microsoft.com/office/officeart/2005/8/layout/hList1"/>
    <dgm:cxn modelId="{F5F41225-D0A5-4B63-8D87-0FBA380A87B9}" type="presOf" srcId="{2BC7D799-4342-45BF-A96B-10789D939D0B}" destId="{DA4DE213-8BAE-4608-842A-D7166415B5D4}" srcOrd="0" destOrd="2" presId="urn:microsoft.com/office/officeart/2005/8/layout/hList1"/>
    <dgm:cxn modelId="{34AE8B3D-0843-4EDE-8362-127EDFADE21C}" srcId="{C565C906-54F7-4490-AAB3-0602B6B0EEA3}" destId="{49C51C73-DD53-4903-B3D0-1257C7F93357}" srcOrd="0" destOrd="0" parTransId="{73BD3B2A-EA95-4330-8992-0C27D8DB48A1}" sibTransId="{19C4A800-67A9-4245-BD78-D70CA8D2E43E}"/>
    <dgm:cxn modelId="{BDCC7F40-4F7E-425C-BF49-76F2B0F6143C}" srcId="{5A6F3E74-D820-4A42-8F12-E9FC237A9A14}" destId="{1D632CF7-5418-4069-8CE9-E5E91E03DFC6}" srcOrd="1" destOrd="0" parTransId="{AD752052-947F-441C-95E8-7BF98BC125C2}" sibTransId="{3A8A19D8-A26A-4D8B-91B1-36B60C1B3945}"/>
    <dgm:cxn modelId="{56887E61-AB42-44CC-833B-3C91212CC875}" type="presOf" srcId="{564EB7A2-D477-4C7C-B279-BE451F351094}" destId="{B0E39A42-E449-4B5A-A126-AEE5476732F8}" srcOrd="0" destOrd="1" presId="urn:microsoft.com/office/officeart/2005/8/layout/hList1"/>
    <dgm:cxn modelId="{A02AA061-2826-4923-9FEA-B53179E8C8AB}" srcId="{C565C906-54F7-4490-AAB3-0602B6B0EEA3}" destId="{2BC7D799-4342-45BF-A96B-10789D939D0B}" srcOrd="2" destOrd="0" parTransId="{84333C2F-9F0A-4D19-A5E2-B819A62E1560}" sibTransId="{04632F10-5C0E-4409-9D22-BA61F4EAF9A4}"/>
    <dgm:cxn modelId="{D0127F62-BCD5-4838-8AF7-0F94C8C6917A}" srcId="{5A6F3E74-D820-4A42-8F12-E9FC237A9A14}" destId="{8FCECFD2-5B72-437C-8C60-14C23739A2B4}" srcOrd="3" destOrd="0" parTransId="{4F4E28AF-F934-4AEB-BDBA-64177BF9F044}" sibTransId="{06385518-FD2A-4CD8-A64C-245204E44DFC}"/>
    <dgm:cxn modelId="{506FA144-A5D9-47C9-9CD4-2D7D2DAB36C2}" type="presOf" srcId="{C6E7959B-8BBE-49C9-B059-6C00CE88E707}" destId="{DA4DE213-8BAE-4608-842A-D7166415B5D4}" srcOrd="0" destOrd="1" presId="urn:microsoft.com/office/officeart/2005/8/layout/hList1"/>
    <dgm:cxn modelId="{8EA6CA64-3F4F-4774-BA32-4F47E30026F5}" type="presOf" srcId="{1D632CF7-5418-4069-8CE9-E5E91E03DFC6}" destId="{B6B78FC6-FA73-413E-9EFE-7558F6D93269}" srcOrd="0" destOrd="0" presId="urn:microsoft.com/office/officeart/2005/8/layout/hList1"/>
    <dgm:cxn modelId="{FCED524B-A14C-4CEA-9BDE-8EDE074A9D25}" srcId="{C565C906-54F7-4490-AAB3-0602B6B0EEA3}" destId="{C6E7959B-8BBE-49C9-B059-6C00CE88E707}" srcOrd="1" destOrd="0" parTransId="{FB6A46E6-0836-4F3C-A4D3-F89A4567F5B1}" sibTransId="{EAA7ADB1-D074-4125-A949-3A9CFC2E5FE0}"/>
    <dgm:cxn modelId="{2FF22151-159A-482C-914B-81B3511AC7C6}" type="presOf" srcId="{4E47D6B5-CE76-4A10-9301-E9A923366569}" destId="{BA49409B-BB63-41F3-A1BD-30B347FEE66D}" srcOrd="0" destOrd="0" presId="urn:microsoft.com/office/officeart/2005/8/layout/hList1"/>
    <dgm:cxn modelId="{ABCB8B8F-B2D5-44B4-A46F-ECDC1B7A1423}" srcId="{8FCECFD2-5B72-437C-8C60-14C23739A2B4}" destId="{0E6ED236-ADD8-442D-8070-5E607B04897D}" srcOrd="0" destOrd="0" parTransId="{6403BEB6-1506-49B7-9541-77BF4A39DF9B}" sibTransId="{A38DCABE-D3DA-4CD6-AD8F-1CB5372A44D6}"/>
    <dgm:cxn modelId="{CBD6DEB1-CE31-432C-B7B6-E0B0C005DB8B}" type="presOf" srcId="{5A6F3E74-D820-4A42-8F12-E9FC237A9A14}" destId="{4ADFB8DD-B7B2-4010-A82C-1E5F2B3F96A7}" srcOrd="0" destOrd="0" presId="urn:microsoft.com/office/officeart/2005/8/layout/hList1"/>
    <dgm:cxn modelId="{C4A91CC7-18D4-42CD-A482-1136779D5211}" srcId="{5A6F3E74-D820-4A42-8F12-E9FC237A9A14}" destId="{4E47D6B5-CE76-4A10-9301-E9A923366569}" srcOrd="2" destOrd="0" parTransId="{72ED5019-1613-432F-A9D8-952AC4154DE4}" sibTransId="{DC5C93A6-CFC5-4205-9824-220DA6BB9B90}"/>
    <dgm:cxn modelId="{558B9DC7-472F-4A56-BF35-27AB279FD5F7}" type="presOf" srcId="{8FCECFD2-5B72-437C-8C60-14C23739A2B4}" destId="{9E5E0C20-AAA0-4889-9C31-49A00CDC9DC4}" srcOrd="0" destOrd="0" presId="urn:microsoft.com/office/officeart/2005/8/layout/hList1"/>
    <dgm:cxn modelId="{EFF195CA-BF97-4DD8-9DFC-1E880DE66873}" srcId="{8FCECFD2-5B72-437C-8C60-14C23739A2B4}" destId="{564EB7A2-D477-4C7C-B279-BE451F351094}" srcOrd="1" destOrd="0" parTransId="{F8D5D68B-63BF-4D12-87C2-050B2E977869}" sibTransId="{E4BCF4EC-81C0-46DE-923C-6405E17D809E}"/>
    <dgm:cxn modelId="{F912ABCE-1EC8-414E-B56D-D128A4EA580B}" type="presOf" srcId="{436C2CBD-CF66-45EF-863A-BCE50C771C18}" destId="{E6CC0167-D1FA-4641-BA87-616B25415D57}" srcOrd="0" destOrd="1" presId="urn:microsoft.com/office/officeart/2005/8/layout/hList1"/>
    <dgm:cxn modelId="{2105A6D3-966F-492E-97F5-E26ABFD025A9}" type="presOf" srcId="{0E6ED236-ADD8-442D-8070-5E607B04897D}" destId="{B0E39A42-E449-4B5A-A126-AEE5476732F8}" srcOrd="0" destOrd="0" presId="urn:microsoft.com/office/officeart/2005/8/layout/hList1"/>
    <dgm:cxn modelId="{94EFB7D3-6D2C-4B9A-A187-3411CEE7B76E}" srcId="{1D632CF7-5418-4069-8CE9-E5E91E03DFC6}" destId="{92EE5B19-7211-452C-A73F-00349840FE44}" srcOrd="0" destOrd="0" parTransId="{9B9B025E-8415-45E4-BF07-B678C60413A6}" sibTransId="{04FA8082-F033-4C6D-BFAA-F3B5F7545AFC}"/>
    <dgm:cxn modelId="{AA5DF2FB-AC09-4F7A-8C12-1ECA0B8A6C5E}" type="presOf" srcId="{92EE5B19-7211-452C-A73F-00349840FE44}" destId="{E6CC0167-D1FA-4641-BA87-616B25415D57}" srcOrd="0" destOrd="0" presId="urn:microsoft.com/office/officeart/2005/8/layout/hList1"/>
    <dgm:cxn modelId="{2DDEB842-7BD1-4749-935A-1AE58A35EE7D}" type="presParOf" srcId="{4ADFB8DD-B7B2-4010-A82C-1E5F2B3F96A7}" destId="{0AF86301-385B-4C05-B715-948044297F9D}" srcOrd="0" destOrd="0" presId="urn:microsoft.com/office/officeart/2005/8/layout/hList1"/>
    <dgm:cxn modelId="{E00EFFE9-BFD2-4161-8A62-FB677B6802FD}" type="presParOf" srcId="{0AF86301-385B-4C05-B715-948044297F9D}" destId="{5863FCD0-A979-4AF4-B0E3-82A66D442A5B}" srcOrd="0" destOrd="0" presId="urn:microsoft.com/office/officeart/2005/8/layout/hList1"/>
    <dgm:cxn modelId="{F25A7169-395A-4B77-9B85-C0702E7E9B46}" type="presParOf" srcId="{0AF86301-385B-4C05-B715-948044297F9D}" destId="{DA4DE213-8BAE-4608-842A-D7166415B5D4}" srcOrd="1" destOrd="0" presId="urn:microsoft.com/office/officeart/2005/8/layout/hList1"/>
    <dgm:cxn modelId="{443F9B25-D3A2-4326-BDF5-AEF2854E66D6}" type="presParOf" srcId="{4ADFB8DD-B7B2-4010-A82C-1E5F2B3F96A7}" destId="{2FDE2378-08E3-43A6-90BC-A0E965B18F62}" srcOrd="1" destOrd="0" presId="urn:microsoft.com/office/officeart/2005/8/layout/hList1"/>
    <dgm:cxn modelId="{C7314B36-460F-4DF2-A4D2-669108DB5C3B}" type="presParOf" srcId="{4ADFB8DD-B7B2-4010-A82C-1E5F2B3F96A7}" destId="{E08B8009-1E54-4163-ADE7-7B5325F767A7}" srcOrd="2" destOrd="0" presId="urn:microsoft.com/office/officeart/2005/8/layout/hList1"/>
    <dgm:cxn modelId="{5455F7F8-085A-494B-8681-6EFD28CB7C1A}" type="presParOf" srcId="{E08B8009-1E54-4163-ADE7-7B5325F767A7}" destId="{B6B78FC6-FA73-413E-9EFE-7558F6D93269}" srcOrd="0" destOrd="0" presId="urn:microsoft.com/office/officeart/2005/8/layout/hList1"/>
    <dgm:cxn modelId="{386CDB08-7963-456F-96A6-BBE3281D2E3F}" type="presParOf" srcId="{E08B8009-1E54-4163-ADE7-7B5325F767A7}" destId="{E6CC0167-D1FA-4641-BA87-616B25415D57}" srcOrd="1" destOrd="0" presId="urn:microsoft.com/office/officeart/2005/8/layout/hList1"/>
    <dgm:cxn modelId="{F22BB773-CF53-4345-AA23-FC4743BAB02C}" type="presParOf" srcId="{4ADFB8DD-B7B2-4010-A82C-1E5F2B3F96A7}" destId="{66495C56-6707-491B-A857-C8D449F7F029}" srcOrd="3" destOrd="0" presId="urn:microsoft.com/office/officeart/2005/8/layout/hList1"/>
    <dgm:cxn modelId="{1518A83D-5277-44A1-9522-1AFB579806BD}" type="presParOf" srcId="{4ADFB8DD-B7B2-4010-A82C-1E5F2B3F96A7}" destId="{343A9976-AEEA-4B37-A5B2-7058E60A7139}" srcOrd="4" destOrd="0" presId="urn:microsoft.com/office/officeart/2005/8/layout/hList1"/>
    <dgm:cxn modelId="{11D6D4A0-0CE3-411E-8AAC-2B949999954B}" type="presParOf" srcId="{343A9976-AEEA-4B37-A5B2-7058E60A7139}" destId="{BA49409B-BB63-41F3-A1BD-30B347FEE66D}" srcOrd="0" destOrd="0" presId="urn:microsoft.com/office/officeart/2005/8/layout/hList1"/>
    <dgm:cxn modelId="{699DCC79-FBCA-404D-A462-AEEDB4F91772}" type="presParOf" srcId="{343A9976-AEEA-4B37-A5B2-7058E60A7139}" destId="{A07146D8-8262-4B6E-9119-47353B79566E}" srcOrd="1" destOrd="0" presId="urn:microsoft.com/office/officeart/2005/8/layout/hList1"/>
    <dgm:cxn modelId="{EBEA7E6E-7C83-44DF-B2EB-CE64D1624F00}" type="presParOf" srcId="{4ADFB8DD-B7B2-4010-A82C-1E5F2B3F96A7}" destId="{A1B7A6CC-1C8D-4CE4-A4FA-3F22F41F2E71}" srcOrd="5" destOrd="0" presId="urn:microsoft.com/office/officeart/2005/8/layout/hList1"/>
    <dgm:cxn modelId="{A609DE1E-5A52-4479-8003-1F5F4739A657}" type="presParOf" srcId="{4ADFB8DD-B7B2-4010-A82C-1E5F2B3F96A7}" destId="{CE28F3F7-8129-48F6-84F5-D08D04062CD2}" srcOrd="6" destOrd="0" presId="urn:microsoft.com/office/officeart/2005/8/layout/hList1"/>
    <dgm:cxn modelId="{E99A1FFB-2A47-491C-A9BC-17A6365A5C37}" type="presParOf" srcId="{CE28F3F7-8129-48F6-84F5-D08D04062CD2}" destId="{9E5E0C20-AAA0-4889-9C31-49A00CDC9DC4}" srcOrd="0" destOrd="0" presId="urn:microsoft.com/office/officeart/2005/8/layout/hList1"/>
    <dgm:cxn modelId="{6DE15DD5-EF74-4E4C-B303-D7C0F9522239}" type="presParOf" srcId="{CE28F3F7-8129-48F6-84F5-D08D04062CD2}" destId="{B0E39A42-E449-4B5A-A126-AEE5476732F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CCB701E-6AE2-46E5-9AA4-83EE56D646CE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EA810A9-53FC-40EE-A7A1-A7C89811A26D}">
      <dgm:prSet/>
      <dgm:spPr/>
      <dgm:t>
        <a:bodyPr/>
        <a:lstStyle/>
        <a:p>
          <a:r>
            <a:rPr lang="tr-TR"/>
            <a:t>Klinik : </a:t>
          </a:r>
          <a:endParaRPr lang="en-US"/>
        </a:p>
      </dgm:t>
    </dgm:pt>
    <dgm:pt modelId="{F8CF214D-C802-4CDE-A0A0-63FBBC2D6D67}" type="parTrans" cxnId="{AE4EAC71-6B57-4295-B2D7-9D0A8088119A}">
      <dgm:prSet/>
      <dgm:spPr/>
      <dgm:t>
        <a:bodyPr/>
        <a:lstStyle/>
        <a:p>
          <a:endParaRPr lang="en-US"/>
        </a:p>
      </dgm:t>
    </dgm:pt>
    <dgm:pt modelId="{30E96683-025F-465F-BB4C-9928E340C3D7}" type="sibTrans" cxnId="{AE4EAC71-6B57-4295-B2D7-9D0A8088119A}">
      <dgm:prSet/>
      <dgm:spPr/>
      <dgm:t>
        <a:bodyPr/>
        <a:lstStyle/>
        <a:p>
          <a:endParaRPr lang="en-US"/>
        </a:p>
      </dgm:t>
    </dgm:pt>
    <dgm:pt modelId="{2BC49970-1986-4652-AA40-D3E2A4342D57}">
      <dgm:prSet/>
      <dgm:spPr/>
      <dgm:t>
        <a:bodyPr/>
        <a:lstStyle/>
        <a:p>
          <a:r>
            <a:rPr lang="tr-TR"/>
            <a:t>Vulvada görülebilen  vajinal akıntı ve anormal vajinal koku</a:t>
          </a:r>
          <a:endParaRPr lang="en-US"/>
        </a:p>
      </dgm:t>
    </dgm:pt>
    <dgm:pt modelId="{F71EC503-15E2-484B-AC59-598F8721D5CD}" type="parTrans" cxnId="{3A964583-E7FA-4BA7-AC30-652C69B66D36}">
      <dgm:prSet/>
      <dgm:spPr/>
      <dgm:t>
        <a:bodyPr/>
        <a:lstStyle/>
        <a:p>
          <a:endParaRPr lang="en-US"/>
        </a:p>
      </dgm:t>
    </dgm:pt>
    <dgm:pt modelId="{E8D97C29-4851-48EC-9B9E-3419EA67FB38}" type="sibTrans" cxnId="{3A964583-E7FA-4BA7-AC30-652C69B66D36}">
      <dgm:prSet/>
      <dgm:spPr/>
      <dgm:t>
        <a:bodyPr/>
        <a:lstStyle/>
        <a:p>
          <a:endParaRPr lang="en-US"/>
        </a:p>
      </dgm:t>
    </dgm:pt>
    <dgm:pt modelId="{4B4ECED7-203C-4E89-BB5F-C11A46AA32BE}">
      <dgm:prSet/>
      <dgm:spPr/>
      <dgm:t>
        <a:bodyPr/>
        <a:lstStyle/>
        <a:p>
          <a:r>
            <a:rPr lang="tr-TR" dirty="0" err="1"/>
            <a:t>Spekulum</a:t>
          </a:r>
          <a:r>
            <a:rPr lang="tr-TR" dirty="0"/>
            <a:t> </a:t>
          </a:r>
        </a:p>
        <a:p>
          <a:r>
            <a:rPr lang="tr-TR" dirty="0"/>
            <a:t>Muayene :</a:t>
          </a:r>
          <a:endParaRPr lang="en-US" dirty="0"/>
        </a:p>
      </dgm:t>
    </dgm:pt>
    <dgm:pt modelId="{7F772676-A0FB-469A-91CD-C6EE84D162FF}" type="parTrans" cxnId="{AD02D786-6ED5-4254-8622-CEC7CA571858}">
      <dgm:prSet/>
      <dgm:spPr/>
      <dgm:t>
        <a:bodyPr/>
        <a:lstStyle/>
        <a:p>
          <a:endParaRPr lang="en-US"/>
        </a:p>
      </dgm:t>
    </dgm:pt>
    <dgm:pt modelId="{57DE20EF-B03C-42E2-AE93-AD4365EB9743}" type="sibTrans" cxnId="{AD02D786-6ED5-4254-8622-CEC7CA571858}">
      <dgm:prSet/>
      <dgm:spPr/>
      <dgm:t>
        <a:bodyPr/>
        <a:lstStyle/>
        <a:p>
          <a:endParaRPr lang="en-US"/>
        </a:p>
      </dgm:t>
    </dgm:pt>
    <dgm:pt modelId="{9C411216-FFE7-4155-8954-431EE748E3EA}">
      <dgm:prSet/>
      <dgm:spPr/>
      <dgm:t>
        <a:bodyPr/>
        <a:lstStyle/>
        <a:p>
          <a:r>
            <a:rPr lang="tr-TR" dirty="0"/>
            <a:t>Vajina duvarına yapışık ince homojen akıntı, serviks normal</a:t>
          </a:r>
          <a:endParaRPr lang="en-US" dirty="0"/>
        </a:p>
      </dgm:t>
    </dgm:pt>
    <dgm:pt modelId="{0095F45B-9AE5-4322-9B15-F6A23C158F04}" type="parTrans" cxnId="{338C5BE3-BDE6-42DD-A9E7-2E73DE00130E}">
      <dgm:prSet/>
      <dgm:spPr/>
      <dgm:t>
        <a:bodyPr/>
        <a:lstStyle/>
        <a:p>
          <a:endParaRPr lang="en-US"/>
        </a:p>
      </dgm:t>
    </dgm:pt>
    <dgm:pt modelId="{FBE5EF68-A214-4430-82B6-D614CB7B77FE}" type="sibTrans" cxnId="{338C5BE3-BDE6-42DD-A9E7-2E73DE00130E}">
      <dgm:prSet/>
      <dgm:spPr/>
      <dgm:t>
        <a:bodyPr/>
        <a:lstStyle/>
        <a:p>
          <a:endParaRPr lang="en-US"/>
        </a:p>
      </dgm:t>
    </dgm:pt>
    <dgm:pt modelId="{A9E1A607-0762-4DF7-8323-FFABEE747390}">
      <dgm:prSet/>
      <dgm:spPr/>
      <dgm:t>
        <a:bodyPr/>
        <a:lstStyle/>
        <a:p>
          <a:r>
            <a:rPr lang="tr-TR"/>
            <a:t>Laboratuvar :</a:t>
          </a:r>
          <a:endParaRPr lang="en-US"/>
        </a:p>
      </dgm:t>
    </dgm:pt>
    <dgm:pt modelId="{536D27AF-1F3A-48AA-B8EE-5D3C2A13CD9A}" type="parTrans" cxnId="{D63EE624-9243-4E04-A98E-834007533C9A}">
      <dgm:prSet/>
      <dgm:spPr/>
      <dgm:t>
        <a:bodyPr/>
        <a:lstStyle/>
        <a:p>
          <a:endParaRPr lang="en-US"/>
        </a:p>
      </dgm:t>
    </dgm:pt>
    <dgm:pt modelId="{07DFE559-400E-4579-A3A3-A9A543B3E23E}" type="sibTrans" cxnId="{D63EE624-9243-4E04-A98E-834007533C9A}">
      <dgm:prSet/>
      <dgm:spPr/>
      <dgm:t>
        <a:bodyPr/>
        <a:lstStyle/>
        <a:p>
          <a:endParaRPr lang="en-US"/>
        </a:p>
      </dgm:t>
    </dgm:pt>
    <dgm:pt modelId="{0D5C41CA-307A-47B1-8DFE-D809CD95D51C}">
      <dgm:prSet/>
      <dgm:spPr/>
      <dgm:t>
        <a:bodyPr/>
        <a:lstStyle/>
        <a:p>
          <a:r>
            <a:rPr lang="tr-TR"/>
            <a:t>V</a:t>
          </a:r>
          <a:r>
            <a:rPr lang="tr-TR" b="0" i="0"/>
            <a:t>ajinal akıntı bulunan mikroskop camı üzerine küçük bir miktar %10'luk potasyum hidroksit eklenir . Amin kokusu alınır. </a:t>
          </a:r>
          <a:r>
            <a:rPr lang="tr-TR" b="1" i="0"/>
            <a:t>( ölü balık kokusu)</a:t>
          </a:r>
          <a:endParaRPr lang="en-US"/>
        </a:p>
      </dgm:t>
    </dgm:pt>
    <dgm:pt modelId="{626E0EE5-9C1C-4E34-9003-9C63BDA62EFB}" type="parTrans" cxnId="{DEDF7BA4-A826-4A0E-8F4E-E816C4A546C9}">
      <dgm:prSet/>
      <dgm:spPr/>
      <dgm:t>
        <a:bodyPr/>
        <a:lstStyle/>
        <a:p>
          <a:endParaRPr lang="en-US"/>
        </a:p>
      </dgm:t>
    </dgm:pt>
    <dgm:pt modelId="{B22311E5-711F-4A8B-A3C8-CC6E63656163}" type="sibTrans" cxnId="{DEDF7BA4-A826-4A0E-8F4E-E816C4A546C9}">
      <dgm:prSet/>
      <dgm:spPr/>
      <dgm:t>
        <a:bodyPr/>
        <a:lstStyle/>
        <a:p>
          <a:endParaRPr lang="en-US"/>
        </a:p>
      </dgm:t>
    </dgm:pt>
    <dgm:pt modelId="{F124BC46-6E83-4937-A7CD-23EF6A13B8F5}">
      <dgm:prSet/>
      <dgm:spPr/>
      <dgm:t>
        <a:bodyPr/>
        <a:lstStyle/>
        <a:p>
          <a:r>
            <a:rPr lang="tr-TR"/>
            <a:t>Mikroskop :</a:t>
          </a:r>
          <a:endParaRPr lang="en-US"/>
        </a:p>
      </dgm:t>
    </dgm:pt>
    <dgm:pt modelId="{52202C2F-9ED9-4DBC-9AB3-182C93ACE2C1}" type="parTrans" cxnId="{E952EA0E-9278-4E10-9A91-86E9AB8BCE2B}">
      <dgm:prSet/>
      <dgm:spPr/>
      <dgm:t>
        <a:bodyPr/>
        <a:lstStyle/>
        <a:p>
          <a:endParaRPr lang="en-US"/>
        </a:p>
      </dgm:t>
    </dgm:pt>
    <dgm:pt modelId="{3F4AA322-AA79-4E80-9994-D5D3C049C53C}" type="sibTrans" cxnId="{E952EA0E-9278-4E10-9A91-86E9AB8BCE2B}">
      <dgm:prSet/>
      <dgm:spPr/>
      <dgm:t>
        <a:bodyPr/>
        <a:lstStyle/>
        <a:p>
          <a:endParaRPr lang="en-US"/>
        </a:p>
      </dgm:t>
    </dgm:pt>
    <dgm:pt modelId="{F8429E2B-8BBD-4FC4-99A3-8F3DE2C64F8C}">
      <dgm:prSet/>
      <dgm:spPr/>
      <dgm:t>
        <a:bodyPr/>
        <a:lstStyle/>
        <a:p>
          <a:r>
            <a:rPr lang="tr-TR"/>
            <a:t>‘Clue cell’ </a:t>
          </a:r>
          <a:endParaRPr lang="en-US"/>
        </a:p>
      </dgm:t>
    </dgm:pt>
    <dgm:pt modelId="{64D4EA9C-5A05-4267-BDC6-C4CA27F4FDD1}" type="parTrans" cxnId="{735D4DA7-70D2-4A86-8EF0-2139275742BC}">
      <dgm:prSet/>
      <dgm:spPr/>
      <dgm:t>
        <a:bodyPr/>
        <a:lstStyle/>
        <a:p>
          <a:endParaRPr lang="en-US"/>
        </a:p>
      </dgm:t>
    </dgm:pt>
    <dgm:pt modelId="{92F3203C-ACD6-4296-83A2-610D156E4E5F}" type="sibTrans" cxnId="{735D4DA7-70D2-4A86-8EF0-2139275742BC}">
      <dgm:prSet/>
      <dgm:spPr/>
      <dgm:t>
        <a:bodyPr/>
        <a:lstStyle/>
        <a:p>
          <a:endParaRPr lang="en-US"/>
        </a:p>
      </dgm:t>
    </dgm:pt>
    <dgm:pt modelId="{6765FD59-8DC0-4EA4-A5F4-A4CF461976C1}" type="pres">
      <dgm:prSet presAssocID="{DCCB701E-6AE2-46E5-9AA4-83EE56D646CE}" presName="Name0" presStyleCnt="0">
        <dgm:presLayoutVars>
          <dgm:dir/>
          <dgm:animLvl val="lvl"/>
          <dgm:resizeHandles val="exact"/>
        </dgm:presLayoutVars>
      </dgm:prSet>
      <dgm:spPr/>
    </dgm:pt>
    <dgm:pt modelId="{D75394B8-3A00-41C6-B573-C240B5041057}" type="pres">
      <dgm:prSet presAssocID="{CEA810A9-53FC-40EE-A7A1-A7C89811A26D}" presName="composite" presStyleCnt="0"/>
      <dgm:spPr/>
    </dgm:pt>
    <dgm:pt modelId="{ED2FDFE4-9912-4180-966A-60423121D335}" type="pres">
      <dgm:prSet presAssocID="{CEA810A9-53FC-40EE-A7A1-A7C89811A26D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C115BA6B-05D3-4FE4-AD26-D72BF9959055}" type="pres">
      <dgm:prSet presAssocID="{CEA810A9-53FC-40EE-A7A1-A7C89811A26D}" presName="desTx" presStyleLbl="alignAccFollowNode1" presStyleIdx="0" presStyleCnt="4">
        <dgm:presLayoutVars>
          <dgm:bulletEnabled val="1"/>
        </dgm:presLayoutVars>
      </dgm:prSet>
      <dgm:spPr/>
    </dgm:pt>
    <dgm:pt modelId="{816501F7-8248-46EA-BCDE-0A85FDBE040A}" type="pres">
      <dgm:prSet presAssocID="{30E96683-025F-465F-BB4C-9928E340C3D7}" presName="space" presStyleCnt="0"/>
      <dgm:spPr/>
    </dgm:pt>
    <dgm:pt modelId="{EFED0810-7771-46E4-9119-DAA19918D100}" type="pres">
      <dgm:prSet presAssocID="{4B4ECED7-203C-4E89-BB5F-C11A46AA32BE}" presName="composite" presStyleCnt="0"/>
      <dgm:spPr/>
    </dgm:pt>
    <dgm:pt modelId="{98F5D17F-C1F7-4CC3-B812-83D235E7EA21}" type="pres">
      <dgm:prSet presAssocID="{4B4ECED7-203C-4E89-BB5F-C11A46AA32BE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C13CF07A-D529-4851-958C-A91B608BA644}" type="pres">
      <dgm:prSet presAssocID="{4B4ECED7-203C-4E89-BB5F-C11A46AA32BE}" presName="desTx" presStyleLbl="alignAccFollowNode1" presStyleIdx="1" presStyleCnt="4">
        <dgm:presLayoutVars>
          <dgm:bulletEnabled val="1"/>
        </dgm:presLayoutVars>
      </dgm:prSet>
      <dgm:spPr/>
    </dgm:pt>
    <dgm:pt modelId="{06155C18-FA4F-45F7-8D0C-BF029646BB8F}" type="pres">
      <dgm:prSet presAssocID="{57DE20EF-B03C-42E2-AE93-AD4365EB9743}" presName="space" presStyleCnt="0"/>
      <dgm:spPr/>
    </dgm:pt>
    <dgm:pt modelId="{6925A05E-572A-41AD-8FE1-2EC60E6F7F80}" type="pres">
      <dgm:prSet presAssocID="{A9E1A607-0762-4DF7-8323-FFABEE747390}" presName="composite" presStyleCnt="0"/>
      <dgm:spPr/>
    </dgm:pt>
    <dgm:pt modelId="{D3CCBF25-65CF-4B9B-B727-06E3F9162FA8}" type="pres">
      <dgm:prSet presAssocID="{A9E1A607-0762-4DF7-8323-FFABEE747390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E6F08004-D949-4FB9-8083-AD3CFDC1001D}" type="pres">
      <dgm:prSet presAssocID="{A9E1A607-0762-4DF7-8323-FFABEE747390}" presName="desTx" presStyleLbl="alignAccFollowNode1" presStyleIdx="2" presStyleCnt="4">
        <dgm:presLayoutVars>
          <dgm:bulletEnabled val="1"/>
        </dgm:presLayoutVars>
      </dgm:prSet>
      <dgm:spPr/>
    </dgm:pt>
    <dgm:pt modelId="{5E83BD06-2730-47E4-9429-8FC8D057A904}" type="pres">
      <dgm:prSet presAssocID="{07DFE559-400E-4579-A3A3-A9A543B3E23E}" presName="space" presStyleCnt="0"/>
      <dgm:spPr/>
    </dgm:pt>
    <dgm:pt modelId="{48AB928E-940F-42F0-A240-BD613DAD1554}" type="pres">
      <dgm:prSet presAssocID="{F124BC46-6E83-4937-A7CD-23EF6A13B8F5}" presName="composite" presStyleCnt="0"/>
      <dgm:spPr/>
    </dgm:pt>
    <dgm:pt modelId="{32AEE35E-AC6E-4D00-8BD7-90D9845F0795}" type="pres">
      <dgm:prSet presAssocID="{F124BC46-6E83-4937-A7CD-23EF6A13B8F5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80C0CCF5-830A-40CA-8762-E54D8D81477E}" type="pres">
      <dgm:prSet presAssocID="{F124BC46-6E83-4937-A7CD-23EF6A13B8F5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E952EA0E-9278-4E10-9A91-86E9AB8BCE2B}" srcId="{DCCB701E-6AE2-46E5-9AA4-83EE56D646CE}" destId="{F124BC46-6E83-4937-A7CD-23EF6A13B8F5}" srcOrd="3" destOrd="0" parTransId="{52202C2F-9ED9-4DBC-9AB3-182C93ACE2C1}" sibTransId="{3F4AA322-AA79-4E80-9994-D5D3C049C53C}"/>
    <dgm:cxn modelId="{627EF718-9A5D-4BD4-ABC2-D82C81FF2CF7}" type="presOf" srcId="{F8429E2B-8BBD-4FC4-99A3-8F3DE2C64F8C}" destId="{80C0CCF5-830A-40CA-8762-E54D8D81477E}" srcOrd="0" destOrd="0" presId="urn:microsoft.com/office/officeart/2005/8/layout/hList1"/>
    <dgm:cxn modelId="{D63EE624-9243-4E04-A98E-834007533C9A}" srcId="{DCCB701E-6AE2-46E5-9AA4-83EE56D646CE}" destId="{A9E1A607-0762-4DF7-8323-FFABEE747390}" srcOrd="2" destOrd="0" parTransId="{536D27AF-1F3A-48AA-B8EE-5D3C2A13CD9A}" sibTransId="{07DFE559-400E-4579-A3A3-A9A543B3E23E}"/>
    <dgm:cxn modelId="{E393622C-203D-46A1-B147-289A27551A36}" type="presOf" srcId="{0D5C41CA-307A-47B1-8DFE-D809CD95D51C}" destId="{E6F08004-D949-4FB9-8083-AD3CFDC1001D}" srcOrd="0" destOrd="0" presId="urn:microsoft.com/office/officeart/2005/8/layout/hList1"/>
    <dgm:cxn modelId="{48F18644-62B3-46BB-AA07-60346DCBB6DB}" type="presOf" srcId="{A9E1A607-0762-4DF7-8323-FFABEE747390}" destId="{D3CCBF25-65CF-4B9B-B727-06E3F9162FA8}" srcOrd="0" destOrd="0" presId="urn:microsoft.com/office/officeart/2005/8/layout/hList1"/>
    <dgm:cxn modelId="{5C89884C-F211-4E84-BD0B-BB107414FC7B}" type="presOf" srcId="{F124BC46-6E83-4937-A7CD-23EF6A13B8F5}" destId="{32AEE35E-AC6E-4D00-8BD7-90D9845F0795}" srcOrd="0" destOrd="0" presId="urn:microsoft.com/office/officeart/2005/8/layout/hList1"/>
    <dgm:cxn modelId="{AE4EAC71-6B57-4295-B2D7-9D0A8088119A}" srcId="{DCCB701E-6AE2-46E5-9AA4-83EE56D646CE}" destId="{CEA810A9-53FC-40EE-A7A1-A7C89811A26D}" srcOrd="0" destOrd="0" parTransId="{F8CF214D-C802-4CDE-A0A0-63FBBC2D6D67}" sibTransId="{30E96683-025F-465F-BB4C-9928E340C3D7}"/>
    <dgm:cxn modelId="{3A964583-E7FA-4BA7-AC30-652C69B66D36}" srcId="{CEA810A9-53FC-40EE-A7A1-A7C89811A26D}" destId="{2BC49970-1986-4652-AA40-D3E2A4342D57}" srcOrd="0" destOrd="0" parTransId="{F71EC503-15E2-484B-AC59-598F8721D5CD}" sibTransId="{E8D97C29-4851-48EC-9B9E-3419EA67FB38}"/>
    <dgm:cxn modelId="{AD02D786-6ED5-4254-8622-CEC7CA571858}" srcId="{DCCB701E-6AE2-46E5-9AA4-83EE56D646CE}" destId="{4B4ECED7-203C-4E89-BB5F-C11A46AA32BE}" srcOrd="1" destOrd="0" parTransId="{7F772676-A0FB-469A-91CD-C6EE84D162FF}" sibTransId="{57DE20EF-B03C-42E2-AE93-AD4365EB9743}"/>
    <dgm:cxn modelId="{DEDF7BA4-A826-4A0E-8F4E-E816C4A546C9}" srcId="{A9E1A607-0762-4DF7-8323-FFABEE747390}" destId="{0D5C41CA-307A-47B1-8DFE-D809CD95D51C}" srcOrd="0" destOrd="0" parTransId="{626E0EE5-9C1C-4E34-9003-9C63BDA62EFB}" sibTransId="{B22311E5-711F-4A8B-A3C8-CC6E63656163}"/>
    <dgm:cxn modelId="{735D4DA7-70D2-4A86-8EF0-2139275742BC}" srcId="{F124BC46-6E83-4937-A7CD-23EF6A13B8F5}" destId="{F8429E2B-8BBD-4FC4-99A3-8F3DE2C64F8C}" srcOrd="0" destOrd="0" parTransId="{64D4EA9C-5A05-4267-BDC6-C4CA27F4FDD1}" sibTransId="{92F3203C-ACD6-4296-83A2-610D156E4E5F}"/>
    <dgm:cxn modelId="{E945CAC0-74A8-45F4-A221-2DE7236B4E1E}" type="presOf" srcId="{9C411216-FFE7-4155-8954-431EE748E3EA}" destId="{C13CF07A-D529-4851-958C-A91B608BA644}" srcOrd="0" destOrd="0" presId="urn:microsoft.com/office/officeart/2005/8/layout/hList1"/>
    <dgm:cxn modelId="{E25150D7-63EE-497A-B4E8-B1103128DFDB}" type="presOf" srcId="{2BC49970-1986-4652-AA40-D3E2A4342D57}" destId="{C115BA6B-05D3-4FE4-AD26-D72BF9959055}" srcOrd="0" destOrd="0" presId="urn:microsoft.com/office/officeart/2005/8/layout/hList1"/>
    <dgm:cxn modelId="{09DBA3D9-A5BF-446C-B3B8-5F8450AA68FB}" type="presOf" srcId="{CEA810A9-53FC-40EE-A7A1-A7C89811A26D}" destId="{ED2FDFE4-9912-4180-966A-60423121D335}" srcOrd="0" destOrd="0" presId="urn:microsoft.com/office/officeart/2005/8/layout/hList1"/>
    <dgm:cxn modelId="{4B92AEE1-AE1D-4823-9234-650477290F66}" type="presOf" srcId="{DCCB701E-6AE2-46E5-9AA4-83EE56D646CE}" destId="{6765FD59-8DC0-4EA4-A5F4-A4CF461976C1}" srcOrd="0" destOrd="0" presId="urn:microsoft.com/office/officeart/2005/8/layout/hList1"/>
    <dgm:cxn modelId="{338C5BE3-BDE6-42DD-A9E7-2E73DE00130E}" srcId="{4B4ECED7-203C-4E89-BB5F-C11A46AA32BE}" destId="{9C411216-FFE7-4155-8954-431EE748E3EA}" srcOrd="0" destOrd="0" parTransId="{0095F45B-9AE5-4322-9B15-F6A23C158F04}" sibTransId="{FBE5EF68-A214-4430-82B6-D614CB7B77FE}"/>
    <dgm:cxn modelId="{0E4527F1-3636-4DCB-B846-169A1709F218}" type="presOf" srcId="{4B4ECED7-203C-4E89-BB5F-C11A46AA32BE}" destId="{98F5D17F-C1F7-4CC3-B812-83D235E7EA21}" srcOrd="0" destOrd="0" presId="urn:microsoft.com/office/officeart/2005/8/layout/hList1"/>
    <dgm:cxn modelId="{2CE77697-C356-4469-8CC9-983AE8F8E359}" type="presParOf" srcId="{6765FD59-8DC0-4EA4-A5F4-A4CF461976C1}" destId="{D75394B8-3A00-41C6-B573-C240B5041057}" srcOrd="0" destOrd="0" presId="urn:microsoft.com/office/officeart/2005/8/layout/hList1"/>
    <dgm:cxn modelId="{EE0757F7-E477-4CAE-BC77-071A01734826}" type="presParOf" srcId="{D75394B8-3A00-41C6-B573-C240B5041057}" destId="{ED2FDFE4-9912-4180-966A-60423121D335}" srcOrd="0" destOrd="0" presId="urn:microsoft.com/office/officeart/2005/8/layout/hList1"/>
    <dgm:cxn modelId="{6A9D99E2-AE70-4F7B-BF95-9485E1F4492C}" type="presParOf" srcId="{D75394B8-3A00-41C6-B573-C240B5041057}" destId="{C115BA6B-05D3-4FE4-AD26-D72BF9959055}" srcOrd="1" destOrd="0" presId="urn:microsoft.com/office/officeart/2005/8/layout/hList1"/>
    <dgm:cxn modelId="{0717D2B9-4E0F-4F41-8F7A-BA87A74FF6CC}" type="presParOf" srcId="{6765FD59-8DC0-4EA4-A5F4-A4CF461976C1}" destId="{816501F7-8248-46EA-BCDE-0A85FDBE040A}" srcOrd="1" destOrd="0" presId="urn:microsoft.com/office/officeart/2005/8/layout/hList1"/>
    <dgm:cxn modelId="{193B9C24-1AFF-4568-BC06-E916BC6E4450}" type="presParOf" srcId="{6765FD59-8DC0-4EA4-A5F4-A4CF461976C1}" destId="{EFED0810-7771-46E4-9119-DAA19918D100}" srcOrd="2" destOrd="0" presId="urn:microsoft.com/office/officeart/2005/8/layout/hList1"/>
    <dgm:cxn modelId="{6794375B-D011-472E-9776-73725F093766}" type="presParOf" srcId="{EFED0810-7771-46E4-9119-DAA19918D100}" destId="{98F5D17F-C1F7-4CC3-B812-83D235E7EA21}" srcOrd="0" destOrd="0" presId="urn:microsoft.com/office/officeart/2005/8/layout/hList1"/>
    <dgm:cxn modelId="{01861754-21BC-445B-88A0-7B9307ED75D3}" type="presParOf" srcId="{EFED0810-7771-46E4-9119-DAA19918D100}" destId="{C13CF07A-D529-4851-958C-A91B608BA644}" srcOrd="1" destOrd="0" presId="urn:microsoft.com/office/officeart/2005/8/layout/hList1"/>
    <dgm:cxn modelId="{5AF7DE41-441B-4309-A223-04B79839C494}" type="presParOf" srcId="{6765FD59-8DC0-4EA4-A5F4-A4CF461976C1}" destId="{06155C18-FA4F-45F7-8D0C-BF029646BB8F}" srcOrd="3" destOrd="0" presId="urn:microsoft.com/office/officeart/2005/8/layout/hList1"/>
    <dgm:cxn modelId="{5A1C28BB-F9DC-4BA7-8C2D-72E2B10BB00B}" type="presParOf" srcId="{6765FD59-8DC0-4EA4-A5F4-A4CF461976C1}" destId="{6925A05E-572A-41AD-8FE1-2EC60E6F7F80}" srcOrd="4" destOrd="0" presId="urn:microsoft.com/office/officeart/2005/8/layout/hList1"/>
    <dgm:cxn modelId="{5BEFEF2C-AC3B-4C68-BFF6-2D2EB7A4FAC4}" type="presParOf" srcId="{6925A05E-572A-41AD-8FE1-2EC60E6F7F80}" destId="{D3CCBF25-65CF-4B9B-B727-06E3F9162FA8}" srcOrd="0" destOrd="0" presId="urn:microsoft.com/office/officeart/2005/8/layout/hList1"/>
    <dgm:cxn modelId="{FA9ADB79-8F68-4DA4-9467-6FCEAE7EF633}" type="presParOf" srcId="{6925A05E-572A-41AD-8FE1-2EC60E6F7F80}" destId="{E6F08004-D949-4FB9-8083-AD3CFDC1001D}" srcOrd="1" destOrd="0" presId="urn:microsoft.com/office/officeart/2005/8/layout/hList1"/>
    <dgm:cxn modelId="{6AEC73DB-C92A-41B7-B21A-E3DE6B4DA8C5}" type="presParOf" srcId="{6765FD59-8DC0-4EA4-A5F4-A4CF461976C1}" destId="{5E83BD06-2730-47E4-9429-8FC8D057A904}" srcOrd="5" destOrd="0" presId="urn:microsoft.com/office/officeart/2005/8/layout/hList1"/>
    <dgm:cxn modelId="{B6B795D1-910C-47B2-A051-FD60090A81E7}" type="presParOf" srcId="{6765FD59-8DC0-4EA4-A5F4-A4CF461976C1}" destId="{48AB928E-940F-42F0-A240-BD613DAD1554}" srcOrd="6" destOrd="0" presId="urn:microsoft.com/office/officeart/2005/8/layout/hList1"/>
    <dgm:cxn modelId="{8F261ED2-7660-4DDA-9AED-440EF0109D3E}" type="presParOf" srcId="{48AB928E-940F-42F0-A240-BD613DAD1554}" destId="{32AEE35E-AC6E-4D00-8BD7-90D9845F0795}" srcOrd="0" destOrd="0" presId="urn:microsoft.com/office/officeart/2005/8/layout/hList1"/>
    <dgm:cxn modelId="{EFDA2F6B-A091-4C4F-B1F7-BE26B5C34F90}" type="presParOf" srcId="{48AB928E-940F-42F0-A240-BD613DAD1554}" destId="{80C0CCF5-830A-40CA-8762-E54D8D81477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A5AFDAA-1953-450F-BDEB-3627724031C3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7A3EBF0-1772-4B25-A1C1-522F42FFA7BD}">
      <dgm:prSet/>
      <dgm:spPr/>
      <dgm:t>
        <a:bodyPr/>
        <a:lstStyle/>
        <a:p>
          <a:r>
            <a:rPr lang="tr-TR"/>
            <a:t>Adet döneminde gecikme</a:t>
          </a:r>
          <a:endParaRPr lang="en-US"/>
        </a:p>
      </dgm:t>
    </dgm:pt>
    <dgm:pt modelId="{FF6CB854-8023-41C3-BB04-2D6CA7059079}" type="parTrans" cxnId="{14FB6CB5-0604-4F87-830F-F4CB752258E7}">
      <dgm:prSet/>
      <dgm:spPr/>
      <dgm:t>
        <a:bodyPr/>
        <a:lstStyle/>
        <a:p>
          <a:endParaRPr lang="en-US"/>
        </a:p>
      </dgm:t>
    </dgm:pt>
    <dgm:pt modelId="{3DCD153C-C7A2-47A1-A430-8FB80042C7F3}" type="sibTrans" cxnId="{14FB6CB5-0604-4F87-830F-F4CB752258E7}">
      <dgm:prSet/>
      <dgm:spPr/>
      <dgm:t>
        <a:bodyPr/>
        <a:lstStyle/>
        <a:p>
          <a:endParaRPr lang="en-US"/>
        </a:p>
      </dgm:t>
    </dgm:pt>
    <dgm:pt modelId="{A449BDF2-FF26-4D8C-A07A-67918BC2E7C0}">
      <dgm:prSet/>
      <dgm:spPr/>
      <dgm:t>
        <a:bodyPr/>
        <a:lstStyle/>
        <a:p>
          <a:r>
            <a:rPr lang="tr-TR"/>
            <a:t>Yakın zamanda doğum/ küretaj/ düşük</a:t>
          </a:r>
          <a:endParaRPr lang="en-US"/>
        </a:p>
      </dgm:t>
    </dgm:pt>
    <dgm:pt modelId="{247FCE1E-5757-493C-B531-8CDA0D5F695C}" type="parTrans" cxnId="{8D5A980C-74D6-40F1-91E9-B1D877B8318E}">
      <dgm:prSet/>
      <dgm:spPr/>
      <dgm:t>
        <a:bodyPr/>
        <a:lstStyle/>
        <a:p>
          <a:endParaRPr lang="en-US"/>
        </a:p>
      </dgm:t>
    </dgm:pt>
    <dgm:pt modelId="{CE68AA51-8167-4C37-80E4-089FAF98E57F}" type="sibTrans" cxnId="{8D5A980C-74D6-40F1-91E9-B1D877B8318E}">
      <dgm:prSet/>
      <dgm:spPr/>
      <dgm:t>
        <a:bodyPr/>
        <a:lstStyle/>
        <a:p>
          <a:endParaRPr lang="en-US"/>
        </a:p>
      </dgm:t>
    </dgm:pt>
    <dgm:pt modelId="{69681295-6DB4-40E5-9536-1DA7960DA337}">
      <dgm:prSet/>
      <dgm:spPr/>
      <dgm:t>
        <a:bodyPr/>
        <a:lstStyle/>
        <a:p>
          <a:r>
            <a:rPr lang="tr-TR"/>
            <a:t>Abdominal defans / rebound</a:t>
          </a:r>
          <a:endParaRPr lang="en-US"/>
        </a:p>
      </dgm:t>
    </dgm:pt>
    <dgm:pt modelId="{9BFC9D57-90C4-43C4-B722-77C156C23075}" type="parTrans" cxnId="{8EC20B9E-0CD5-47CC-87AA-6628F931A314}">
      <dgm:prSet/>
      <dgm:spPr/>
      <dgm:t>
        <a:bodyPr/>
        <a:lstStyle/>
        <a:p>
          <a:endParaRPr lang="en-US"/>
        </a:p>
      </dgm:t>
    </dgm:pt>
    <dgm:pt modelId="{283D1DC4-6445-420F-9183-1C7B0DE1B672}" type="sibTrans" cxnId="{8EC20B9E-0CD5-47CC-87AA-6628F931A314}">
      <dgm:prSet/>
      <dgm:spPr/>
      <dgm:t>
        <a:bodyPr/>
        <a:lstStyle/>
        <a:p>
          <a:endParaRPr lang="en-US"/>
        </a:p>
      </dgm:t>
    </dgm:pt>
    <dgm:pt modelId="{6D42E7EB-A592-4B11-8C37-8032DB3963B3}">
      <dgm:prSet/>
      <dgm:spPr/>
      <dgm:t>
        <a:bodyPr/>
        <a:lstStyle/>
        <a:p>
          <a:r>
            <a:rPr lang="tr-TR" dirty="0"/>
            <a:t>Lekelenmeyi aşan anormal vajinal kanama</a:t>
          </a:r>
          <a:endParaRPr lang="en-US" dirty="0"/>
        </a:p>
      </dgm:t>
    </dgm:pt>
    <dgm:pt modelId="{F5EBE77D-20A0-4F22-8453-1D802A6E4498}" type="parTrans" cxnId="{56837652-421D-4C80-B7BF-B2E31C2F271E}">
      <dgm:prSet/>
      <dgm:spPr/>
      <dgm:t>
        <a:bodyPr/>
        <a:lstStyle/>
        <a:p>
          <a:endParaRPr lang="en-US"/>
        </a:p>
      </dgm:t>
    </dgm:pt>
    <dgm:pt modelId="{7F97BAAC-A527-4855-A960-00DF8879FEB1}" type="sibTrans" cxnId="{56837652-421D-4C80-B7BF-B2E31C2F271E}">
      <dgm:prSet/>
      <dgm:spPr/>
      <dgm:t>
        <a:bodyPr/>
        <a:lstStyle/>
        <a:p>
          <a:endParaRPr lang="en-US"/>
        </a:p>
      </dgm:t>
    </dgm:pt>
    <dgm:pt modelId="{9518155B-88DD-4A60-8C1E-1022F9D60C8D}">
      <dgm:prSet/>
      <dgm:spPr/>
      <dgm:t>
        <a:bodyPr/>
        <a:lstStyle/>
        <a:p>
          <a:r>
            <a:rPr lang="tr-TR"/>
            <a:t>Karında kitle</a:t>
          </a:r>
          <a:endParaRPr lang="en-US"/>
        </a:p>
      </dgm:t>
    </dgm:pt>
    <dgm:pt modelId="{5CA0F1AD-3CCE-4F21-93AF-DC53F9705338}" type="parTrans" cxnId="{D0B5B8FE-06F0-49B2-9923-CB3DDD55E893}">
      <dgm:prSet/>
      <dgm:spPr/>
      <dgm:t>
        <a:bodyPr/>
        <a:lstStyle/>
        <a:p>
          <a:endParaRPr lang="en-US"/>
        </a:p>
      </dgm:t>
    </dgm:pt>
    <dgm:pt modelId="{4EF0E5ED-ADFF-4A32-A651-5E2E86CA86DA}" type="sibTrans" cxnId="{D0B5B8FE-06F0-49B2-9923-CB3DDD55E893}">
      <dgm:prSet/>
      <dgm:spPr/>
      <dgm:t>
        <a:bodyPr/>
        <a:lstStyle/>
        <a:p>
          <a:endParaRPr lang="en-US"/>
        </a:p>
      </dgm:t>
    </dgm:pt>
    <dgm:pt modelId="{EFDEABE3-03C0-4EB5-A29F-6CB9F047BC0B}">
      <dgm:prSet/>
      <dgm:spPr/>
      <dgm:t>
        <a:bodyPr/>
        <a:lstStyle/>
        <a:p>
          <a:r>
            <a:rPr lang="tr-TR"/>
            <a:t>Şüpheli servikal lezyon </a:t>
          </a:r>
          <a:endParaRPr lang="en-US"/>
        </a:p>
      </dgm:t>
    </dgm:pt>
    <dgm:pt modelId="{7B582071-0364-4DA2-ADE3-34FDE3EAB830}" type="parTrans" cxnId="{672ABB0A-6E47-4874-89DB-9D1CB2BC794D}">
      <dgm:prSet/>
      <dgm:spPr/>
      <dgm:t>
        <a:bodyPr/>
        <a:lstStyle/>
        <a:p>
          <a:endParaRPr lang="en-US"/>
        </a:p>
      </dgm:t>
    </dgm:pt>
    <dgm:pt modelId="{CFEBC16B-7A86-4457-A361-EE5F0E8C3B7D}" type="sibTrans" cxnId="{672ABB0A-6E47-4874-89DB-9D1CB2BC794D}">
      <dgm:prSet/>
      <dgm:spPr/>
      <dgm:t>
        <a:bodyPr/>
        <a:lstStyle/>
        <a:p>
          <a:endParaRPr lang="en-US"/>
        </a:p>
      </dgm:t>
    </dgm:pt>
    <dgm:pt modelId="{7221C944-B675-4DEE-9544-CB79BB33E585}" type="pres">
      <dgm:prSet presAssocID="{DA5AFDAA-1953-450F-BDEB-3627724031C3}" presName="vert0" presStyleCnt="0">
        <dgm:presLayoutVars>
          <dgm:dir/>
          <dgm:animOne val="branch"/>
          <dgm:animLvl val="lvl"/>
        </dgm:presLayoutVars>
      </dgm:prSet>
      <dgm:spPr/>
    </dgm:pt>
    <dgm:pt modelId="{5FE74599-BAED-42FF-A8A1-AD5B074BDE7A}" type="pres">
      <dgm:prSet presAssocID="{B7A3EBF0-1772-4B25-A1C1-522F42FFA7BD}" presName="thickLine" presStyleLbl="alignNode1" presStyleIdx="0" presStyleCnt="6"/>
      <dgm:spPr/>
    </dgm:pt>
    <dgm:pt modelId="{C63DEBFC-09CA-4779-AEB5-D1F179A09DB0}" type="pres">
      <dgm:prSet presAssocID="{B7A3EBF0-1772-4B25-A1C1-522F42FFA7BD}" presName="horz1" presStyleCnt="0"/>
      <dgm:spPr/>
    </dgm:pt>
    <dgm:pt modelId="{11E3FF43-6E03-402D-AB3B-772341C917BB}" type="pres">
      <dgm:prSet presAssocID="{B7A3EBF0-1772-4B25-A1C1-522F42FFA7BD}" presName="tx1" presStyleLbl="revTx" presStyleIdx="0" presStyleCnt="6"/>
      <dgm:spPr/>
    </dgm:pt>
    <dgm:pt modelId="{6743A7A7-F3B6-41EE-8095-D0373A02561D}" type="pres">
      <dgm:prSet presAssocID="{B7A3EBF0-1772-4B25-A1C1-522F42FFA7BD}" presName="vert1" presStyleCnt="0"/>
      <dgm:spPr/>
    </dgm:pt>
    <dgm:pt modelId="{BF1CEB37-E7A9-46E2-908E-96F858350542}" type="pres">
      <dgm:prSet presAssocID="{A449BDF2-FF26-4D8C-A07A-67918BC2E7C0}" presName="thickLine" presStyleLbl="alignNode1" presStyleIdx="1" presStyleCnt="6"/>
      <dgm:spPr/>
    </dgm:pt>
    <dgm:pt modelId="{229FB342-D020-4DA0-BCD4-9DBC54A0608D}" type="pres">
      <dgm:prSet presAssocID="{A449BDF2-FF26-4D8C-A07A-67918BC2E7C0}" presName="horz1" presStyleCnt="0"/>
      <dgm:spPr/>
    </dgm:pt>
    <dgm:pt modelId="{68BBC316-35BC-4B27-9A24-97390B861B0F}" type="pres">
      <dgm:prSet presAssocID="{A449BDF2-FF26-4D8C-A07A-67918BC2E7C0}" presName="tx1" presStyleLbl="revTx" presStyleIdx="1" presStyleCnt="6"/>
      <dgm:spPr/>
    </dgm:pt>
    <dgm:pt modelId="{A877B855-0BFE-4B96-B9B6-5CE61178DE1F}" type="pres">
      <dgm:prSet presAssocID="{A449BDF2-FF26-4D8C-A07A-67918BC2E7C0}" presName="vert1" presStyleCnt="0"/>
      <dgm:spPr/>
    </dgm:pt>
    <dgm:pt modelId="{60CA83EF-E134-4520-B7E9-E01EF9002FF2}" type="pres">
      <dgm:prSet presAssocID="{69681295-6DB4-40E5-9536-1DA7960DA337}" presName="thickLine" presStyleLbl="alignNode1" presStyleIdx="2" presStyleCnt="6"/>
      <dgm:spPr/>
    </dgm:pt>
    <dgm:pt modelId="{79532573-5884-4749-8880-55CD28B33539}" type="pres">
      <dgm:prSet presAssocID="{69681295-6DB4-40E5-9536-1DA7960DA337}" presName="horz1" presStyleCnt="0"/>
      <dgm:spPr/>
    </dgm:pt>
    <dgm:pt modelId="{FC3E4089-C425-4DB7-B1F4-C15B5E47EAA6}" type="pres">
      <dgm:prSet presAssocID="{69681295-6DB4-40E5-9536-1DA7960DA337}" presName="tx1" presStyleLbl="revTx" presStyleIdx="2" presStyleCnt="6"/>
      <dgm:spPr/>
    </dgm:pt>
    <dgm:pt modelId="{833E2A92-9F65-4601-AA26-79485B4E013D}" type="pres">
      <dgm:prSet presAssocID="{69681295-6DB4-40E5-9536-1DA7960DA337}" presName="vert1" presStyleCnt="0"/>
      <dgm:spPr/>
    </dgm:pt>
    <dgm:pt modelId="{FFEB0E96-5A49-4AD1-8392-F3880A00400C}" type="pres">
      <dgm:prSet presAssocID="{6D42E7EB-A592-4B11-8C37-8032DB3963B3}" presName="thickLine" presStyleLbl="alignNode1" presStyleIdx="3" presStyleCnt="6"/>
      <dgm:spPr/>
    </dgm:pt>
    <dgm:pt modelId="{52B1C6B6-E39F-4804-B1DE-8C27FB01224E}" type="pres">
      <dgm:prSet presAssocID="{6D42E7EB-A592-4B11-8C37-8032DB3963B3}" presName="horz1" presStyleCnt="0"/>
      <dgm:spPr/>
    </dgm:pt>
    <dgm:pt modelId="{E795B10E-BC79-4E3C-BCBB-EAF8741EE3A3}" type="pres">
      <dgm:prSet presAssocID="{6D42E7EB-A592-4B11-8C37-8032DB3963B3}" presName="tx1" presStyleLbl="revTx" presStyleIdx="3" presStyleCnt="6"/>
      <dgm:spPr/>
    </dgm:pt>
    <dgm:pt modelId="{096A6A35-B14E-4784-A796-26A59143E230}" type="pres">
      <dgm:prSet presAssocID="{6D42E7EB-A592-4B11-8C37-8032DB3963B3}" presName="vert1" presStyleCnt="0"/>
      <dgm:spPr/>
    </dgm:pt>
    <dgm:pt modelId="{A87782D0-8498-46CA-9A0D-5B289278C541}" type="pres">
      <dgm:prSet presAssocID="{9518155B-88DD-4A60-8C1E-1022F9D60C8D}" presName="thickLine" presStyleLbl="alignNode1" presStyleIdx="4" presStyleCnt="6"/>
      <dgm:spPr/>
    </dgm:pt>
    <dgm:pt modelId="{F590E86D-911A-4813-AB2B-CBE8679711D8}" type="pres">
      <dgm:prSet presAssocID="{9518155B-88DD-4A60-8C1E-1022F9D60C8D}" presName="horz1" presStyleCnt="0"/>
      <dgm:spPr/>
    </dgm:pt>
    <dgm:pt modelId="{00AB9EA5-EC54-427F-BB01-BF68370010C5}" type="pres">
      <dgm:prSet presAssocID="{9518155B-88DD-4A60-8C1E-1022F9D60C8D}" presName="tx1" presStyleLbl="revTx" presStyleIdx="4" presStyleCnt="6"/>
      <dgm:spPr/>
    </dgm:pt>
    <dgm:pt modelId="{1A698118-E35D-41E8-9319-A5AD3E1920A5}" type="pres">
      <dgm:prSet presAssocID="{9518155B-88DD-4A60-8C1E-1022F9D60C8D}" presName="vert1" presStyleCnt="0"/>
      <dgm:spPr/>
    </dgm:pt>
    <dgm:pt modelId="{6D8CF409-6E13-4CF3-8E44-40F70AF3E7B1}" type="pres">
      <dgm:prSet presAssocID="{EFDEABE3-03C0-4EB5-A29F-6CB9F047BC0B}" presName="thickLine" presStyleLbl="alignNode1" presStyleIdx="5" presStyleCnt="6"/>
      <dgm:spPr/>
    </dgm:pt>
    <dgm:pt modelId="{91B99950-FF1A-4518-9553-64C93098A183}" type="pres">
      <dgm:prSet presAssocID="{EFDEABE3-03C0-4EB5-A29F-6CB9F047BC0B}" presName="horz1" presStyleCnt="0"/>
      <dgm:spPr/>
    </dgm:pt>
    <dgm:pt modelId="{32060EB3-F5AD-4443-AA41-F076AF2539C6}" type="pres">
      <dgm:prSet presAssocID="{EFDEABE3-03C0-4EB5-A29F-6CB9F047BC0B}" presName="tx1" presStyleLbl="revTx" presStyleIdx="5" presStyleCnt="6"/>
      <dgm:spPr/>
    </dgm:pt>
    <dgm:pt modelId="{774E21E3-4088-4A56-97CD-798286D59D69}" type="pres">
      <dgm:prSet presAssocID="{EFDEABE3-03C0-4EB5-A29F-6CB9F047BC0B}" presName="vert1" presStyleCnt="0"/>
      <dgm:spPr/>
    </dgm:pt>
  </dgm:ptLst>
  <dgm:cxnLst>
    <dgm:cxn modelId="{672ABB0A-6E47-4874-89DB-9D1CB2BC794D}" srcId="{DA5AFDAA-1953-450F-BDEB-3627724031C3}" destId="{EFDEABE3-03C0-4EB5-A29F-6CB9F047BC0B}" srcOrd="5" destOrd="0" parTransId="{7B582071-0364-4DA2-ADE3-34FDE3EAB830}" sibTransId="{CFEBC16B-7A86-4457-A361-EE5F0E8C3B7D}"/>
    <dgm:cxn modelId="{8D5A980C-74D6-40F1-91E9-B1D877B8318E}" srcId="{DA5AFDAA-1953-450F-BDEB-3627724031C3}" destId="{A449BDF2-FF26-4D8C-A07A-67918BC2E7C0}" srcOrd="1" destOrd="0" parTransId="{247FCE1E-5757-493C-B531-8CDA0D5F695C}" sibTransId="{CE68AA51-8167-4C37-80E4-089FAF98E57F}"/>
    <dgm:cxn modelId="{0B917A33-935D-414C-9EB8-4258FEB0EA2A}" type="presOf" srcId="{A449BDF2-FF26-4D8C-A07A-67918BC2E7C0}" destId="{68BBC316-35BC-4B27-9A24-97390B861B0F}" srcOrd="0" destOrd="0" presId="urn:microsoft.com/office/officeart/2008/layout/LinedList"/>
    <dgm:cxn modelId="{F68D3338-6B41-4B0A-8499-293A07F9438C}" type="presOf" srcId="{DA5AFDAA-1953-450F-BDEB-3627724031C3}" destId="{7221C944-B675-4DEE-9544-CB79BB33E585}" srcOrd="0" destOrd="0" presId="urn:microsoft.com/office/officeart/2008/layout/LinedList"/>
    <dgm:cxn modelId="{A012ED4E-E006-43ED-9FC3-7AE93359D56D}" type="presOf" srcId="{EFDEABE3-03C0-4EB5-A29F-6CB9F047BC0B}" destId="{32060EB3-F5AD-4443-AA41-F076AF2539C6}" srcOrd="0" destOrd="0" presId="urn:microsoft.com/office/officeart/2008/layout/LinedList"/>
    <dgm:cxn modelId="{56837652-421D-4C80-B7BF-B2E31C2F271E}" srcId="{DA5AFDAA-1953-450F-BDEB-3627724031C3}" destId="{6D42E7EB-A592-4B11-8C37-8032DB3963B3}" srcOrd="3" destOrd="0" parTransId="{F5EBE77D-20A0-4F22-8453-1D802A6E4498}" sibTransId="{7F97BAAC-A527-4855-A960-00DF8879FEB1}"/>
    <dgm:cxn modelId="{9081767C-DB03-49D5-9746-885C5A86DFA8}" type="presOf" srcId="{69681295-6DB4-40E5-9536-1DA7960DA337}" destId="{FC3E4089-C425-4DB7-B1F4-C15B5E47EAA6}" srcOrd="0" destOrd="0" presId="urn:microsoft.com/office/officeart/2008/layout/LinedList"/>
    <dgm:cxn modelId="{EE91F795-201A-4B82-947B-4856B67E4D00}" type="presOf" srcId="{B7A3EBF0-1772-4B25-A1C1-522F42FFA7BD}" destId="{11E3FF43-6E03-402D-AB3B-772341C917BB}" srcOrd="0" destOrd="0" presId="urn:microsoft.com/office/officeart/2008/layout/LinedList"/>
    <dgm:cxn modelId="{8EC20B9E-0CD5-47CC-87AA-6628F931A314}" srcId="{DA5AFDAA-1953-450F-BDEB-3627724031C3}" destId="{69681295-6DB4-40E5-9536-1DA7960DA337}" srcOrd="2" destOrd="0" parTransId="{9BFC9D57-90C4-43C4-B722-77C156C23075}" sibTransId="{283D1DC4-6445-420F-9183-1C7B0DE1B672}"/>
    <dgm:cxn modelId="{056978B0-19D5-4635-A124-0957C6EF0278}" type="presOf" srcId="{9518155B-88DD-4A60-8C1E-1022F9D60C8D}" destId="{00AB9EA5-EC54-427F-BB01-BF68370010C5}" srcOrd="0" destOrd="0" presId="urn:microsoft.com/office/officeart/2008/layout/LinedList"/>
    <dgm:cxn modelId="{14FB6CB5-0604-4F87-830F-F4CB752258E7}" srcId="{DA5AFDAA-1953-450F-BDEB-3627724031C3}" destId="{B7A3EBF0-1772-4B25-A1C1-522F42FFA7BD}" srcOrd="0" destOrd="0" parTransId="{FF6CB854-8023-41C3-BB04-2D6CA7059079}" sibTransId="{3DCD153C-C7A2-47A1-A430-8FB80042C7F3}"/>
    <dgm:cxn modelId="{FC7484DC-7BAC-4D41-A5A1-5D4C3AE871F9}" type="presOf" srcId="{6D42E7EB-A592-4B11-8C37-8032DB3963B3}" destId="{E795B10E-BC79-4E3C-BCBB-EAF8741EE3A3}" srcOrd="0" destOrd="0" presId="urn:microsoft.com/office/officeart/2008/layout/LinedList"/>
    <dgm:cxn modelId="{D0B5B8FE-06F0-49B2-9923-CB3DDD55E893}" srcId="{DA5AFDAA-1953-450F-BDEB-3627724031C3}" destId="{9518155B-88DD-4A60-8C1E-1022F9D60C8D}" srcOrd="4" destOrd="0" parTransId="{5CA0F1AD-3CCE-4F21-93AF-DC53F9705338}" sibTransId="{4EF0E5ED-ADFF-4A32-A651-5E2E86CA86DA}"/>
    <dgm:cxn modelId="{309DE1FA-4136-4E6D-B9ED-BD7CA15113BD}" type="presParOf" srcId="{7221C944-B675-4DEE-9544-CB79BB33E585}" destId="{5FE74599-BAED-42FF-A8A1-AD5B074BDE7A}" srcOrd="0" destOrd="0" presId="urn:microsoft.com/office/officeart/2008/layout/LinedList"/>
    <dgm:cxn modelId="{E0248086-2408-4E9B-BC91-8644898352B0}" type="presParOf" srcId="{7221C944-B675-4DEE-9544-CB79BB33E585}" destId="{C63DEBFC-09CA-4779-AEB5-D1F179A09DB0}" srcOrd="1" destOrd="0" presId="urn:microsoft.com/office/officeart/2008/layout/LinedList"/>
    <dgm:cxn modelId="{55151DA4-B19C-4592-95BA-F202F9519FC9}" type="presParOf" srcId="{C63DEBFC-09CA-4779-AEB5-D1F179A09DB0}" destId="{11E3FF43-6E03-402D-AB3B-772341C917BB}" srcOrd="0" destOrd="0" presId="urn:microsoft.com/office/officeart/2008/layout/LinedList"/>
    <dgm:cxn modelId="{28BBA714-6DAE-4B72-9CAB-893DC7FC7DFD}" type="presParOf" srcId="{C63DEBFC-09CA-4779-AEB5-D1F179A09DB0}" destId="{6743A7A7-F3B6-41EE-8095-D0373A02561D}" srcOrd="1" destOrd="0" presId="urn:microsoft.com/office/officeart/2008/layout/LinedList"/>
    <dgm:cxn modelId="{8C5F79B6-A4BA-4510-980E-712646411EDF}" type="presParOf" srcId="{7221C944-B675-4DEE-9544-CB79BB33E585}" destId="{BF1CEB37-E7A9-46E2-908E-96F858350542}" srcOrd="2" destOrd="0" presId="urn:microsoft.com/office/officeart/2008/layout/LinedList"/>
    <dgm:cxn modelId="{5FF9E192-553D-4397-BEE0-9BFAE81C0CAE}" type="presParOf" srcId="{7221C944-B675-4DEE-9544-CB79BB33E585}" destId="{229FB342-D020-4DA0-BCD4-9DBC54A0608D}" srcOrd="3" destOrd="0" presId="urn:microsoft.com/office/officeart/2008/layout/LinedList"/>
    <dgm:cxn modelId="{E86583E2-6318-41F2-A3F3-9CAE222DE131}" type="presParOf" srcId="{229FB342-D020-4DA0-BCD4-9DBC54A0608D}" destId="{68BBC316-35BC-4B27-9A24-97390B861B0F}" srcOrd="0" destOrd="0" presId="urn:microsoft.com/office/officeart/2008/layout/LinedList"/>
    <dgm:cxn modelId="{4E1B92CC-3D9C-47F9-A1AE-CB9336B65631}" type="presParOf" srcId="{229FB342-D020-4DA0-BCD4-9DBC54A0608D}" destId="{A877B855-0BFE-4B96-B9B6-5CE61178DE1F}" srcOrd="1" destOrd="0" presId="urn:microsoft.com/office/officeart/2008/layout/LinedList"/>
    <dgm:cxn modelId="{6EAF4790-DE2E-4C28-92EB-04BC1BFF26E6}" type="presParOf" srcId="{7221C944-B675-4DEE-9544-CB79BB33E585}" destId="{60CA83EF-E134-4520-B7E9-E01EF9002FF2}" srcOrd="4" destOrd="0" presId="urn:microsoft.com/office/officeart/2008/layout/LinedList"/>
    <dgm:cxn modelId="{8AD910B4-A1CE-4D74-8EEA-4F293782CB2A}" type="presParOf" srcId="{7221C944-B675-4DEE-9544-CB79BB33E585}" destId="{79532573-5884-4749-8880-55CD28B33539}" srcOrd="5" destOrd="0" presId="urn:microsoft.com/office/officeart/2008/layout/LinedList"/>
    <dgm:cxn modelId="{91011078-8541-4A83-824F-F79740B8F0C0}" type="presParOf" srcId="{79532573-5884-4749-8880-55CD28B33539}" destId="{FC3E4089-C425-4DB7-B1F4-C15B5E47EAA6}" srcOrd="0" destOrd="0" presId="urn:microsoft.com/office/officeart/2008/layout/LinedList"/>
    <dgm:cxn modelId="{8FE67119-C9A2-42B5-BC20-647A0AFE580F}" type="presParOf" srcId="{79532573-5884-4749-8880-55CD28B33539}" destId="{833E2A92-9F65-4601-AA26-79485B4E013D}" srcOrd="1" destOrd="0" presId="urn:microsoft.com/office/officeart/2008/layout/LinedList"/>
    <dgm:cxn modelId="{98DD9B63-4BBF-40BE-B720-265CD8AAD7F2}" type="presParOf" srcId="{7221C944-B675-4DEE-9544-CB79BB33E585}" destId="{FFEB0E96-5A49-4AD1-8392-F3880A00400C}" srcOrd="6" destOrd="0" presId="urn:microsoft.com/office/officeart/2008/layout/LinedList"/>
    <dgm:cxn modelId="{BE3794C9-DCCF-4ED5-86B8-C2206B77787B}" type="presParOf" srcId="{7221C944-B675-4DEE-9544-CB79BB33E585}" destId="{52B1C6B6-E39F-4804-B1DE-8C27FB01224E}" srcOrd="7" destOrd="0" presId="urn:microsoft.com/office/officeart/2008/layout/LinedList"/>
    <dgm:cxn modelId="{50BABD5F-65CD-4EF3-81B3-95D5E08CD972}" type="presParOf" srcId="{52B1C6B6-E39F-4804-B1DE-8C27FB01224E}" destId="{E795B10E-BC79-4E3C-BCBB-EAF8741EE3A3}" srcOrd="0" destOrd="0" presId="urn:microsoft.com/office/officeart/2008/layout/LinedList"/>
    <dgm:cxn modelId="{9A3ED986-E8A8-4793-B352-366E835B5533}" type="presParOf" srcId="{52B1C6B6-E39F-4804-B1DE-8C27FB01224E}" destId="{096A6A35-B14E-4784-A796-26A59143E230}" srcOrd="1" destOrd="0" presId="urn:microsoft.com/office/officeart/2008/layout/LinedList"/>
    <dgm:cxn modelId="{64FAD9D1-F1F4-407A-9397-F224D2D2C9F4}" type="presParOf" srcId="{7221C944-B675-4DEE-9544-CB79BB33E585}" destId="{A87782D0-8498-46CA-9A0D-5B289278C541}" srcOrd="8" destOrd="0" presId="urn:microsoft.com/office/officeart/2008/layout/LinedList"/>
    <dgm:cxn modelId="{7A73CCA1-9089-4EE1-AA7D-832914FC82E6}" type="presParOf" srcId="{7221C944-B675-4DEE-9544-CB79BB33E585}" destId="{F590E86D-911A-4813-AB2B-CBE8679711D8}" srcOrd="9" destOrd="0" presId="urn:microsoft.com/office/officeart/2008/layout/LinedList"/>
    <dgm:cxn modelId="{BC08DDE9-C6B0-4FE1-AB72-01DF9B5CD601}" type="presParOf" srcId="{F590E86D-911A-4813-AB2B-CBE8679711D8}" destId="{00AB9EA5-EC54-427F-BB01-BF68370010C5}" srcOrd="0" destOrd="0" presId="urn:microsoft.com/office/officeart/2008/layout/LinedList"/>
    <dgm:cxn modelId="{48D47049-8CF7-42F3-9853-49B4FE3B12CF}" type="presParOf" srcId="{F590E86D-911A-4813-AB2B-CBE8679711D8}" destId="{1A698118-E35D-41E8-9319-A5AD3E1920A5}" srcOrd="1" destOrd="0" presId="urn:microsoft.com/office/officeart/2008/layout/LinedList"/>
    <dgm:cxn modelId="{EFF2A430-D44D-42CB-98FF-9415BEC7C6A6}" type="presParOf" srcId="{7221C944-B675-4DEE-9544-CB79BB33E585}" destId="{6D8CF409-6E13-4CF3-8E44-40F70AF3E7B1}" srcOrd="10" destOrd="0" presId="urn:microsoft.com/office/officeart/2008/layout/LinedList"/>
    <dgm:cxn modelId="{F7A8659B-BC61-46DE-A06D-B102391F0534}" type="presParOf" srcId="{7221C944-B675-4DEE-9544-CB79BB33E585}" destId="{91B99950-FF1A-4518-9553-64C93098A183}" srcOrd="11" destOrd="0" presId="urn:microsoft.com/office/officeart/2008/layout/LinedList"/>
    <dgm:cxn modelId="{36661E42-24DB-4A2F-B0BC-C8C9C89F2994}" type="presParOf" srcId="{91B99950-FF1A-4518-9553-64C93098A183}" destId="{32060EB3-F5AD-4443-AA41-F076AF2539C6}" srcOrd="0" destOrd="0" presId="urn:microsoft.com/office/officeart/2008/layout/LinedList"/>
    <dgm:cxn modelId="{C2C0D130-C8BA-422F-A4AA-999B6F2BDBE3}" type="presParOf" srcId="{91B99950-FF1A-4518-9553-64C93098A183}" destId="{774E21E3-4088-4A56-97CD-798286D59D6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9E38C5E-8809-4753-91D7-6907F61050CF}" type="doc">
      <dgm:prSet loTypeId="urn:microsoft.com/office/officeart/2008/layout/HorizontalMultiLevelHierarchy" loCatId="hierarchy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tr-TR"/>
        </a:p>
      </dgm:t>
    </dgm:pt>
    <dgm:pt modelId="{462360C5-16E6-403A-9C50-250933B005A8}">
      <dgm:prSet phldrT="[Metin]"/>
      <dgm:spPr/>
      <dgm:t>
        <a:bodyPr/>
        <a:lstStyle/>
        <a:p>
          <a:r>
            <a:rPr lang="tr-TR" dirty="0"/>
            <a:t>HPV ile ilişkili hastalıklar </a:t>
          </a:r>
        </a:p>
      </dgm:t>
    </dgm:pt>
    <dgm:pt modelId="{809E1B14-F914-439C-B7FA-98CA92F0E2F1}" type="parTrans" cxnId="{C1D53073-E169-45F4-B258-1E3DE56460EC}">
      <dgm:prSet/>
      <dgm:spPr/>
      <dgm:t>
        <a:bodyPr/>
        <a:lstStyle/>
        <a:p>
          <a:endParaRPr lang="tr-TR"/>
        </a:p>
      </dgm:t>
    </dgm:pt>
    <dgm:pt modelId="{79DC3BD3-FA56-47DF-8387-322C80E59008}" type="sibTrans" cxnId="{C1D53073-E169-45F4-B258-1E3DE56460EC}">
      <dgm:prSet/>
      <dgm:spPr/>
      <dgm:t>
        <a:bodyPr/>
        <a:lstStyle/>
        <a:p>
          <a:endParaRPr lang="tr-TR"/>
        </a:p>
      </dgm:t>
    </dgm:pt>
    <dgm:pt modelId="{D2B5A04C-8FD3-43DF-A2C4-215CDE582DED}">
      <dgm:prSet phldrT="[Metin]"/>
      <dgm:spPr/>
      <dgm:t>
        <a:bodyPr/>
        <a:lstStyle/>
        <a:p>
          <a:r>
            <a:rPr lang="tr-TR" dirty="0"/>
            <a:t>Kadınlar </a:t>
          </a:r>
        </a:p>
      </dgm:t>
    </dgm:pt>
    <dgm:pt modelId="{3D5BB1DC-C5A7-45CD-A82B-049DA7C32643}" type="parTrans" cxnId="{F6757D07-B273-48F5-A185-0B7A663CF397}">
      <dgm:prSet/>
      <dgm:spPr/>
      <dgm:t>
        <a:bodyPr/>
        <a:lstStyle/>
        <a:p>
          <a:endParaRPr lang="tr-TR"/>
        </a:p>
      </dgm:t>
    </dgm:pt>
    <dgm:pt modelId="{6F138DE5-8A8A-4047-81AA-36377490C61F}" type="sibTrans" cxnId="{F6757D07-B273-48F5-A185-0B7A663CF397}">
      <dgm:prSet/>
      <dgm:spPr/>
      <dgm:t>
        <a:bodyPr/>
        <a:lstStyle/>
        <a:p>
          <a:endParaRPr lang="tr-TR"/>
        </a:p>
      </dgm:t>
    </dgm:pt>
    <dgm:pt modelId="{2F6A72B3-77C1-46D2-903A-8EB2DBA0EC14}">
      <dgm:prSet phldrT="[Metin]"/>
      <dgm:spPr/>
      <dgm:t>
        <a:bodyPr/>
        <a:lstStyle/>
        <a:p>
          <a:r>
            <a:rPr lang="tr-TR" dirty="0"/>
            <a:t>Servikal kanser </a:t>
          </a:r>
        </a:p>
      </dgm:t>
    </dgm:pt>
    <dgm:pt modelId="{15971B6B-E286-4715-A65B-45D1AE241A59}" type="parTrans" cxnId="{33BB28F1-6B6B-40C1-BBAB-DEB24FC6DFE1}">
      <dgm:prSet/>
      <dgm:spPr/>
      <dgm:t>
        <a:bodyPr/>
        <a:lstStyle/>
        <a:p>
          <a:endParaRPr lang="tr-TR"/>
        </a:p>
      </dgm:t>
    </dgm:pt>
    <dgm:pt modelId="{23E8FA29-DEC3-4EE5-8F5B-140258D8B944}" type="sibTrans" cxnId="{33BB28F1-6B6B-40C1-BBAB-DEB24FC6DFE1}">
      <dgm:prSet/>
      <dgm:spPr/>
      <dgm:t>
        <a:bodyPr/>
        <a:lstStyle/>
        <a:p>
          <a:endParaRPr lang="tr-TR"/>
        </a:p>
      </dgm:t>
    </dgm:pt>
    <dgm:pt modelId="{13697FC4-B7CE-404F-98DA-8BA5B3D31810}">
      <dgm:prSet phldrT="[Metin]"/>
      <dgm:spPr/>
      <dgm:t>
        <a:bodyPr/>
        <a:lstStyle/>
        <a:p>
          <a:r>
            <a:rPr lang="tr-TR" dirty="0" err="1"/>
            <a:t>Vulvar</a:t>
          </a:r>
          <a:r>
            <a:rPr lang="tr-TR" dirty="0"/>
            <a:t> ve vajinal kanser</a:t>
          </a:r>
        </a:p>
      </dgm:t>
    </dgm:pt>
    <dgm:pt modelId="{8B693924-CD9F-46AC-804C-D7E9A64A3163}" type="parTrans" cxnId="{21DED48C-8351-44EF-956A-5469B46FFE72}">
      <dgm:prSet/>
      <dgm:spPr/>
      <dgm:t>
        <a:bodyPr/>
        <a:lstStyle/>
        <a:p>
          <a:endParaRPr lang="tr-TR"/>
        </a:p>
      </dgm:t>
    </dgm:pt>
    <dgm:pt modelId="{04918E5B-B45A-4AD5-B1DC-62978C705E8E}" type="sibTrans" cxnId="{21DED48C-8351-44EF-956A-5469B46FFE72}">
      <dgm:prSet/>
      <dgm:spPr/>
      <dgm:t>
        <a:bodyPr/>
        <a:lstStyle/>
        <a:p>
          <a:endParaRPr lang="tr-TR"/>
        </a:p>
      </dgm:t>
    </dgm:pt>
    <dgm:pt modelId="{AD9966AD-1D4B-443D-9130-5F882C2ECB4F}">
      <dgm:prSet phldrT="[Metin]"/>
      <dgm:spPr/>
      <dgm:t>
        <a:bodyPr/>
        <a:lstStyle/>
        <a:p>
          <a:r>
            <a:rPr lang="tr-TR"/>
            <a:t>Erkekler </a:t>
          </a:r>
        </a:p>
      </dgm:t>
    </dgm:pt>
    <dgm:pt modelId="{B64EC555-F4A5-43B3-8AA8-01C4F7BCAEF7}" type="parTrans" cxnId="{D172ABED-1AE4-4B0F-A184-5DD44D5122C3}">
      <dgm:prSet/>
      <dgm:spPr/>
      <dgm:t>
        <a:bodyPr/>
        <a:lstStyle/>
        <a:p>
          <a:endParaRPr lang="tr-TR"/>
        </a:p>
      </dgm:t>
    </dgm:pt>
    <dgm:pt modelId="{A9D20E79-2E1E-4179-A8E6-0A9E471FA6B6}" type="sibTrans" cxnId="{D172ABED-1AE4-4B0F-A184-5DD44D5122C3}">
      <dgm:prSet/>
      <dgm:spPr/>
      <dgm:t>
        <a:bodyPr/>
        <a:lstStyle/>
        <a:p>
          <a:endParaRPr lang="tr-TR"/>
        </a:p>
      </dgm:t>
    </dgm:pt>
    <dgm:pt modelId="{B2097526-2020-479A-8810-D7F0FE83D229}">
      <dgm:prSet phldrT="[Metin]"/>
      <dgm:spPr/>
      <dgm:t>
        <a:bodyPr/>
        <a:lstStyle/>
        <a:p>
          <a:r>
            <a:rPr lang="tr-TR" b="0" i="0"/>
            <a:t>Penis kanseri ve öncü lezyonlar</a:t>
          </a:r>
          <a:endParaRPr lang="tr-TR"/>
        </a:p>
      </dgm:t>
    </dgm:pt>
    <dgm:pt modelId="{9B3C5AB2-AF8E-420B-B17D-CD372C496C4C}" type="parTrans" cxnId="{4A7F13AD-8660-467D-A613-E87BF1094A4D}">
      <dgm:prSet/>
      <dgm:spPr/>
      <dgm:t>
        <a:bodyPr/>
        <a:lstStyle/>
        <a:p>
          <a:endParaRPr lang="tr-TR"/>
        </a:p>
      </dgm:t>
    </dgm:pt>
    <dgm:pt modelId="{BDF76912-6A46-4D4D-8F62-2ED5806A0FCB}" type="sibTrans" cxnId="{4A7F13AD-8660-467D-A613-E87BF1094A4D}">
      <dgm:prSet/>
      <dgm:spPr/>
      <dgm:t>
        <a:bodyPr/>
        <a:lstStyle/>
        <a:p>
          <a:endParaRPr lang="tr-TR"/>
        </a:p>
      </dgm:t>
    </dgm:pt>
    <dgm:pt modelId="{B2BE069C-040C-42BE-B4C2-3E0B91D94263}">
      <dgm:prSet/>
      <dgm:spPr/>
      <dgm:t>
        <a:bodyPr/>
        <a:lstStyle/>
        <a:p>
          <a:r>
            <a:rPr lang="tr-TR"/>
            <a:t>Kadın ve erkek </a:t>
          </a:r>
        </a:p>
      </dgm:t>
    </dgm:pt>
    <dgm:pt modelId="{970A2E4A-0FB4-4D0C-B235-24E5ACAB8E68}" type="parTrans" cxnId="{6BFC931D-1DC7-423F-A5DE-070E4F9E6E62}">
      <dgm:prSet/>
      <dgm:spPr/>
      <dgm:t>
        <a:bodyPr/>
        <a:lstStyle/>
        <a:p>
          <a:endParaRPr lang="tr-TR"/>
        </a:p>
      </dgm:t>
    </dgm:pt>
    <dgm:pt modelId="{DA366767-F122-4321-8C29-BAEC355039CF}" type="sibTrans" cxnId="{6BFC931D-1DC7-423F-A5DE-070E4F9E6E62}">
      <dgm:prSet/>
      <dgm:spPr/>
      <dgm:t>
        <a:bodyPr/>
        <a:lstStyle/>
        <a:p>
          <a:endParaRPr lang="tr-TR"/>
        </a:p>
      </dgm:t>
    </dgm:pt>
    <dgm:pt modelId="{E58B29D6-FEBB-4AB5-8262-E73868D76F4D}">
      <dgm:prSet/>
      <dgm:spPr/>
      <dgm:t>
        <a:bodyPr/>
        <a:lstStyle/>
        <a:p>
          <a:r>
            <a:rPr lang="tr-TR"/>
            <a:t>Genital olmayan siğilller</a:t>
          </a:r>
        </a:p>
      </dgm:t>
    </dgm:pt>
    <dgm:pt modelId="{2C4A0D06-208C-41AE-AE2E-C54C30633BEE}" type="parTrans" cxnId="{75BE05C2-2B38-453E-8E81-A98E567D655D}">
      <dgm:prSet/>
      <dgm:spPr/>
      <dgm:t>
        <a:bodyPr/>
        <a:lstStyle/>
        <a:p>
          <a:endParaRPr lang="tr-TR"/>
        </a:p>
      </dgm:t>
    </dgm:pt>
    <dgm:pt modelId="{40100631-8E6B-45F6-8727-2A0C7697A63F}" type="sibTrans" cxnId="{75BE05C2-2B38-453E-8E81-A98E567D655D}">
      <dgm:prSet/>
      <dgm:spPr/>
      <dgm:t>
        <a:bodyPr/>
        <a:lstStyle/>
        <a:p>
          <a:endParaRPr lang="tr-TR"/>
        </a:p>
      </dgm:t>
    </dgm:pt>
    <dgm:pt modelId="{549D9DB3-04F4-4071-B47D-B923547726A3}">
      <dgm:prSet/>
      <dgm:spPr/>
      <dgm:t>
        <a:bodyPr/>
        <a:lstStyle/>
        <a:p>
          <a:r>
            <a:rPr lang="tr-TR"/>
            <a:t>Genital siğil </a:t>
          </a:r>
        </a:p>
      </dgm:t>
    </dgm:pt>
    <dgm:pt modelId="{9CA0CC80-6E61-46D7-93D2-0AC8620CF769}" type="parTrans" cxnId="{F6DEF392-7C88-4C21-930C-D0ABC1770034}">
      <dgm:prSet/>
      <dgm:spPr/>
      <dgm:t>
        <a:bodyPr/>
        <a:lstStyle/>
        <a:p>
          <a:endParaRPr lang="tr-TR"/>
        </a:p>
      </dgm:t>
    </dgm:pt>
    <dgm:pt modelId="{55B2F5E3-5B6B-45FA-8CE5-AA248A54202A}" type="sibTrans" cxnId="{F6DEF392-7C88-4C21-930C-D0ABC1770034}">
      <dgm:prSet/>
      <dgm:spPr/>
      <dgm:t>
        <a:bodyPr/>
        <a:lstStyle/>
        <a:p>
          <a:endParaRPr lang="tr-TR"/>
        </a:p>
      </dgm:t>
    </dgm:pt>
    <dgm:pt modelId="{E0583502-44E9-4CB1-994F-FB110313131A}">
      <dgm:prSet/>
      <dgm:spPr/>
      <dgm:t>
        <a:bodyPr/>
        <a:lstStyle/>
        <a:p>
          <a:r>
            <a:rPr lang="tr-TR"/>
            <a:t>Anal kanser </a:t>
          </a:r>
        </a:p>
      </dgm:t>
    </dgm:pt>
    <dgm:pt modelId="{CA21ABA7-72D1-4B00-80E0-7A029C5B8B11}" type="parTrans" cxnId="{34619BA8-BC1B-4DEA-8402-E35FC20C0E0F}">
      <dgm:prSet/>
      <dgm:spPr/>
      <dgm:t>
        <a:bodyPr/>
        <a:lstStyle/>
        <a:p>
          <a:endParaRPr lang="tr-TR"/>
        </a:p>
      </dgm:t>
    </dgm:pt>
    <dgm:pt modelId="{73B55B88-D0F7-4FB7-923B-9B7897808F42}" type="sibTrans" cxnId="{34619BA8-BC1B-4DEA-8402-E35FC20C0E0F}">
      <dgm:prSet/>
      <dgm:spPr/>
      <dgm:t>
        <a:bodyPr/>
        <a:lstStyle/>
        <a:p>
          <a:endParaRPr lang="tr-TR"/>
        </a:p>
      </dgm:t>
    </dgm:pt>
    <dgm:pt modelId="{695CF320-6F19-4CCF-BD88-BA1196C4D1AA}">
      <dgm:prSet/>
      <dgm:spPr/>
      <dgm:t>
        <a:bodyPr/>
        <a:lstStyle/>
        <a:p>
          <a:r>
            <a:rPr lang="tr-TR"/>
            <a:t>Orofarengeal kanser </a:t>
          </a:r>
        </a:p>
      </dgm:t>
    </dgm:pt>
    <dgm:pt modelId="{DCB76E27-9A5A-42B1-B68D-A31359DD763E}" type="parTrans" cxnId="{B512B38B-B55D-45FB-BEE8-05608C256424}">
      <dgm:prSet/>
      <dgm:spPr/>
      <dgm:t>
        <a:bodyPr/>
        <a:lstStyle/>
        <a:p>
          <a:endParaRPr lang="tr-TR"/>
        </a:p>
      </dgm:t>
    </dgm:pt>
    <dgm:pt modelId="{2CC9ABEB-B803-4AB6-9628-9B4F672DADF8}" type="sibTrans" cxnId="{B512B38B-B55D-45FB-BEE8-05608C256424}">
      <dgm:prSet/>
      <dgm:spPr/>
      <dgm:t>
        <a:bodyPr/>
        <a:lstStyle/>
        <a:p>
          <a:endParaRPr lang="tr-TR"/>
        </a:p>
      </dgm:t>
    </dgm:pt>
    <dgm:pt modelId="{A85503D7-3E69-4050-8F86-F287C2C4D197}">
      <dgm:prSet/>
      <dgm:spPr/>
      <dgm:t>
        <a:bodyPr/>
        <a:lstStyle/>
        <a:p>
          <a:r>
            <a:rPr lang="tr-TR"/>
            <a:t>Tekrarlayan solunum yolu papillomatozis</a:t>
          </a:r>
        </a:p>
      </dgm:t>
    </dgm:pt>
    <dgm:pt modelId="{958D971B-04A2-4A7B-8497-6D42C3F6452F}" type="parTrans" cxnId="{A4245691-9A79-4AEF-AA8A-9BE77D22CF93}">
      <dgm:prSet/>
      <dgm:spPr/>
      <dgm:t>
        <a:bodyPr/>
        <a:lstStyle/>
        <a:p>
          <a:endParaRPr lang="tr-TR"/>
        </a:p>
      </dgm:t>
    </dgm:pt>
    <dgm:pt modelId="{E5D8CE91-0C18-4434-AD1B-62996DF2E871}" type="sibTrans" cxnId="{A4245691-9A79-4AEF-AA8A-9BE77D22CF93}">
      <dgm:prSet/>
      <dgm:spPr/>
      <dgm:t>
        <a:bodyPr/>
        <a:lstStyle/>
        <a:p>
          <a:endParaRPr lang="tr-TR"/>
        </a:p>
      </dgm:t>
    </dgm:pt>
    <dgm:pt modelId="{6EA675CB-7613-43EE-AF6A-728C9B2437BE}" type="pres">
      <dgm:prSet presAssocID="{B9E38C5E-8809-4753-91D7-6907F61050CF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C2A56BE-AF8F-4B30-8402-0C460DE946B2}" type="pres">
      <dgm:prSet presAssocID="{462360C5-16E6-403A-9C50-250933B005A8}" presName="root1" presStyleCnt="0"/>
      <dgm:spPr/>
    </dgm:pt>
    <dgm:pt modelId="{E6AC7FCA-CA61-4284-8F71-B124775041FF}" type="pres">
      <dgm:prSet presAssocID="{462360C5-16E6-403A-9C50-250933B005A8}" presName="LevelOneTextNode" presStyleLbl="node0" presStyleIdx="0" presStyleCnt="1">
        <dgm:presLayoutVars>
          <dgm:chPref val="3"/>
        </dgm:presLayoutVars>
      </dgm:prSet>
      <dgm:spPr/>
    </dgm:pt>
    <dgm:pt modelId="{2122857B-1BA7-4310-ACC9-5F83CBFECDA2}" type="pres">
      <dgm:prSet presAssocID="{462360C5-16E6-403A-9C50-250933B005A8}" presName="level2hierChild" presStyleCnt="0"/>
      <dgm:spPr/>
    </dgm:pt>
    <dgm:pt modelId="{2EEF4BF8-F3FD-4E3F-8A43-CD6CCB435CA5}" type="pres">
      <dgm:prSet presAssocID="{3D5BB1DC-C5A7-45CD-A82B-049DA7C32643}" presName="conn2-1" presStyleLbl="parChTrans1D2" presStyleIdx="0" presStyleCnt="3"/>
      <dgm:spPr/>
    </dgm:pt>
    <dgm:pt modelId="{BDC81F98-C89A-4D90-8720-6CA39162456F}" type="pres">
      <dgm:prSet presAssocID="{3D5BB1DC-C5A7-45CD-A82B-049DA7C32643}" presName="connTx" presStyleLbl="parChTrans1D2" presStyleIdx="0" presStyleCnt="3"/>
      <dgm:spPr/>
    </dgm:pt>
    <dgm:pt modelId="{60DE06D3-FB2F-4E84-9ED1-CED43F9B138F}" type="pres">
      <dgm:prSet presAssocID="{D2B5A04C-8FD3-43DF-A2C4-215CDE582DED}" presName="root2" presStyleCnt="0"/>
      <dgm:spPr/>
    </dgm:pt>
    <dgm:pt modelId="{E5D9A323-21FB-433D-8C57-20FE9C0B44C2}" type="pres">
      <dgm:prSet presAssocID="{D2B5A04C-8FD3-43DF-A2C4-215CDE582DED}" presName="LevelTwoTextNode" presStyleLbl="node2" presStyleIdx="0" presStyleCnt="3">
        <dgm:presLayoutVars>
          <dgm:chPref val="3"/>
        </dgm:presLayoutVars>
      </dgm:prSet>
      <dgm:spPr/>
    </dgm:pt>
    <dgm:pt modelId="{E1AF70FA-AAC2-4FEB-9B9A-1C35FB9FE4B0}" type="pres">
      <dgm:prSet presAssocID="{D2B5A04C-8FD3-43DF-A2C4-215CDE582DED}" presName="level3hierChild" presStyleCnt="0"/>
      <dgm:spPr/>
    </dgm:pt>
    <dgm:pt modelId="{0FD8D406-3C3C-4534-831A-C75B4A070B32}" type="pres">
      <dgm:prSet presAssocID="{15971B6B-E286-4715-A65B-45D1AE241A59}" presName="conn2-1" presStyleLbl="parChTrans1D3" presStyleIdx="0" presStyleCnt="8"/>
      <dgm:spPr/>
    </dgm:pt>
    <dgm:pt modelId="{DA660E6C-F1C3-4796-A52B-3CBDD66614E3}" type="pres">
      <dgm:prSet presAssocID="{15971B6B-E286-4715-A65B-45D1AE241A59}" presName="connTx" presStyleLbl="parChTrans1D3" presStyleIdx="0" presStyleCnt="8"/>
      <dgm:spPr/>
    </dgm:pt>
    <dgm:pt modelId="{2EAE79AA-A284-4944-A611-3D1B99CBADA9}" type="pres">
      <dgm:prSet presAssocID="{2F6A72B3-77C1-46D2-903A-8EB2DBA0EC14}" presName="root2" presStyleCnt="0"/>
      <dgm:spPr/>
    </dgm:pt>
    <dgm:pt modelId="{0967D445-BE3A-40FB-B51A-564B08DED654}" type="pres">
      <dgm:prSet presAssocID="{2F6A72B3-77C1-46D2-903A-8EB2DBA0EC14}" presName="LevelTwoTextNode" presStyleLbl="node3" presStyleIdx="0" presStyleCnt="8">
        <dgm:presLayoutVars>
          <dgm:chPref val="3"/>
        </dgm:presLayoutVars>
      </dgm:prSet>
      <dgm:spPr/>
    </dgm:pt>
    <dgm:pt modelId="{FB8B7606-3080-4BC0-8CDA-C67577D8AF55}" type="pres">
      <dgm:prSet presAssocID="{2F6A72B3-77C1-46D2-903A-8EB2DBA0EC14}" presName="level3hierChild" presStyleCnt="0"/>
      <dgm:spPr/>
    </dgm:pt>
    <dgm:pt modelId="{B146DE0C-93B9-4768-A123-9C48EFFCB6BD}" type="pres">
      <dgm:prSet presAssocID="{8B693924-CD9F-46AC-804C-D7E9A64A3163}" presName="conn2-1" presStyleLbl="parChTrans1D3" presStyleIdx="1" presStyleCnt="8"/>
      <dgm:spPr/>
    </dgm:pt>
    <dgm:pt modelId="{4288193D-957E-4AB3-9F31-035EFF9F4AA3}" type="pres">
      <dgm:prSet presAssocID="{8B693924-CD9F-46AC-804C-D7E9A64A3163}" presName="connTx" presStyleLbl="parChTrans1D3" presStyleIdx="1" presStyleCnt="8"/>
      <dgm:spPr/>
    </dgm:pt>
    <dgm:pt modelId="{E7244445-F542-46B8-BC62-A8C350984640}" type="pres">
      <dgm:prSet presAssocID="{13697FC4-B7CE-404F-98DA-8BA5B3D31810}" presName="root2" presStyleCnt="0"/>
      <dgm:spPr/>
    </dgm:pt>
    <dgm:pt modelId="{DAA92183-9FF5-4FC9-BEAE-542FBCD97F7E}" type="pres">
      <dgm:prSet presAssocID="{13697FC4-B7CE-404F-98DA-8BA5B3D31810}" presName="LevelTwoTextNode" presStyleLbl="node3" presStyleIdx="1" presStyleCnt="8">
        <dgm:presLayoutVars>
          <dgm:chPref val="3"/>
        </dgm:presLayoutVars>
      </dgm:prSet>
      <dgm:spPr/>
    </dgm:pt>
    <dgm:pt modelId="{84581B68-67F9-43EA-979F-E38C88E7C821}" type="pres">
      <dgm:prSet presAssocID="{13697FC4-B7CE-404F-98DA-8BA5B3D31810}" presName="level3hierChild" presStyleCnt="0"/>
      <dgm:spPr/>
    </dgm:pt>
    <dgm:pt modelId="{9D3A0945-C72F-422D-B85A-D87DA8F96318}" type="pres">
      <dgm:prSet presAssocID="{B64EC555-F4A5-43B3-8AA8-01C4F7BCAEF7}" presName="conn2-1" presStyleLbl="parChTrans1D2" presStyleIdx="1" presStyleCnt="3"/>
      <dgm:spPr/>
    </dgm:pt>
    <dgm:pt modelId="{170D32E2-1F01-493A-B4C5-F5D9636D4D21}" type="pres">
      <dgm:prSet presAssocID="{B64EC555-F4A5-43B3-8AA8-01C4F7BCAEF7}" presName="connTx" presStyleLbl="parChTrans1D2" presStyleIdx="1" presStyleCnt="3"/>
      <dgm:spPr/>
    </dgm:pt>
    <dgm:pt modelId="{818BBEB4-9CED-4BAA-9F93-75824754A93F}" type="pres">
      <dgm:prSet presAssocID="{AD9966AD-1D4B-443D-9130-5F882C2ECB4F}" presName="root2" presStyleCnt="0"/>
      <dgm:spPr/>
    </dgm:pt>
    <dgm:pt modelId="{590334CC-8058-4B01-8989-5F8D4C595AF9}" type="pres">
      <dgm:prSet presAssocID="{AD9966AD-1D4B-443D-9130-5F882C2ECB4F}" presName="LevelTwoTextNode" presStyleLbl="node2" presStyleIdx="1" presStyleCnt="3">
        <dgm:presLayoutVars>
          <dgm:chPref val="3"/>
        </dgm:presLayoutVars>
      </dgm:prSet>
      <dgm:spPr/>
    </dgm:pt>
    <dgm:pt modelId="{64465799-396A-4221-9A9C-B6287AF7622D}" type="pres">
      <dgm:prSet presAssocID="{AD9966AD-1D4B-443D-9130-5F882C2ECB4F}" presName="level3hierChild" presStyleCnt="0"/>
      <dgm:spPr/>
    </dgm:pt>
    <dgm:pt modelId="{BA15B33F-0C4E-4D4E-BA4B-547999D83EEA}" type="pres">
      <dgm:prSet presAssocID="{9B3C5AB2-AF8E-420B-B17D-CD372C496C4C}" presName="conn2-1" presStyleLbl="parChTrans1D3" presStyleIdx="2" presStyleCnt="8"/>
      <dgm:spPr/>
    </dgm:pt>
    <dgm:pt modelId="{F56C1936-21A3-4F27-934A-599EDC963122}" type="pres">
      <dgm:prSet presAssocID="{9B3C5AB2-AF8E-420B-B17D-CD372C496C4C}" presName="connTx" presStyleLbl="parChTrans1D3" presStyleIdx="2" presStyleCnt="8"/>
      <dgm:spPr/>
    </dgm:pt>
    <dgm:pt modelId="{EFCF1ED1-9724-441B-8AD6-398F3596F97E}" type="pres">
      <dgm:prSet presAssocID="{B2097526-2020-479A-8810-D7F0FE83D229}" presName="root2" presStyleCnt="0"/>
      <dgm:spPr/>
    </dgm:pt>
    <dgm:pt modelId="{83A48511-0617-4ED6-9DE6-A9ECEF67794A}" type="pres">
      <dgm:prSet presAssocID="{B2097526-2020-479A-8810-D7F0FE83D229}" presName="LevelTwoTextNode" presStyleLbl="node3" presStyleIdx="2" presStyleCnt="8">
        <dgm:presLayoutVars>
          <dgm:chPref val="3"/>
        </dgm:presLayoutVars>
      </dgm:prSet>
      <dgm:spPr/>
    </dgm:pt>
    <dgm:pt modelId="{00E79C01-FCD0-4EC4-BEED-DFE83E712BFB}" type="pres">
      <dgm:prSet presAssocID="{B2097526-2020-479A-8810-D7F0FE83D229}" presName="level3hierChild" presStyleCnt="0"/>
      <dgm:spPr/>
    </dgm:pt>
    <dgm:pt modelId="{E9A5BEDB-E838-45A5-A8C4-38BF5432D37B}" type="pres">
      <dgm:prSet presAssocID="{970A2E4A-0FB4-4D0C-B235-24E5ACAB8E68}" presName="conn2-1" presStyleLbl="parChTrans1D2" presStyleIdx="2" presStyleCnt="3"/>
      <dgm:spPr/>
    </dgm:pt>
    <dgm:pt modelId="{95B4EE15-6C1F-4455-B11E-02540B24FA70}" type="pres">
      <dgm:prSet presAssocID="{970A2E4A-0FB4-4D0C-B235-24E5ACAB8E68}" presName="connTx" presStyleLbl="parChTrans1D2" presStyleIdx="2" presStyleCnt="3"/>
      <dgm:spPr/>
    </dgm:pt>
    <dgm:pt modelId="{FFCBD7CC-B60D-42E2-8875-A88FBFA9C2BB}" type="pres">
      <dgm:prSet presAssocID="{B2BE069C-040C-42BE-B4C2-3E0B91D94263}" presName="root2" presStyleCnt="0"/>
      <dgm:spPr/>
    </dgm:pt>
    <dgm:pt modelId="{1699E56C-8C1E-44FD-BBDB-86D48D18A298}" type="pres">
      <dgm:prSet presAssocID="{B2BE069C-040C-42BE-B4C2-3E0B91D94263}" presName="LevelTwoTextNode" presStyleLbl="node2" presStyleIdx="2" presStyleCnt="3">
        <dgm:presLayoutVars>
          <dgm:chPref val="3"/>
        </dgm:presLayoutVars>
      </dgm:prSet>
      <dgm:spPr/>
    </dgm:pt>
    <dgm:pt modelId="{6AC826C4-AAE8-4211-9AC3-089C331A3F64}" type="pres">
      <dgm:prSet presAssocID="{B2BE069C-040C-42BE-B4C2-3E0B91D94263}" presName="level3hierChild" presStyleCnt="0"/>
      <dgm:spPr/>
    </dgm:pt>
    <dgm:pt modelId="{A50CE4C8-7A1F-4566-8E6B-531CED05EA09}" type="pres">
      <dgm:prSet presAssocID="{2C4A0D06-208C-41AE-AE2E-C54C30633BEE}" presName="conn2-1" presStyleLbl="parChTrans1D3" presStyleIdx="3" presStyleCnt="8"/>
      <dgm:spPr/>
    </dgm:pt>
    <dgm:pt modelId="{DF9A32F4-5E55-46AE-BBDE-0A975B27E2F7}" type="pres">
      <dgm:prSet presAssocID="{2C4A0D06-208C-41AE-AE2E-C54C30633BEE}" presName="connTx" presStyleLbl="parChTrans1D3" presStyleIdx="3" presStyleCnt="8"/>
      <dgm:spPr/>
    </dgm:pt>
    <dgm:pt modelId="{1E661F4C-D1C2-42FF-8F47-7B303F03AF4F}" type="pres">
      <dgm:prSet presAssocID="{E58B29D6-FEBB-4AB5-8262-E73868D76F4D}" presName="root2" presStyleCnt="0"/>
      <dgm:spPr/>
    </dgm:pt>
    <dgm:pt modelId="{4A35B38B-B1E4-4C07-BB27-447F338DC536}" type="pres">
      <dgm:prSet presAssocID="{E58B29D6-FEBB-4AB5-8262-E73868D76F4D}" presName="LevelTwoTextNode" presStyleLbl="node3" presStyleIdx="3" presStyleCnt="8">
        <dgm:presLayoutVars>
          <dgm:chPref val="3"/>
        </dgm:presLayoutVars>
      </dgm:prSet>
      <dgm:spPr/>
    </dgm:pt>
    <dgm:pt modelId="{CEF3A50F-548D-4C14-A2F2-37094EE1CB95}" type="pres">
      <dgm:prSet presAssocID="{E58B29D6-FEBB-4AB5-8262-E73868D76F4D}" presName="level3hierChild" presStyleCnt="0"/>
      <dgm:spPr/>
    </dgm:pt>
    <dgm:pt modelId="{115D34DA-F1C3-420E-AB8E-B0FC5A7C46DC}" type="pres">
      <dgm:prSet presAssocID="{9CA0CC80-6E61-46D7-93D2-0AC8620CF769}" presName="conn2-1" presStyleLbl="parChTrans1D3" presStyleIdx="4" presStyleCnt="8"/>
      <dgm:spPr/>
    </dgm:pt>
    <dgm:pt modelId="{E3771781-CD9B-4CFD-8271-E068AED612B2}" type="pres">
      <dgm:prSet presAssocID="{9CA0CC80-6E61-46D7-93D2-0AC8620CF769}" presName="connTx" presStyleLbl="parChTrans1D3" presStyleIdx="4" presStyleCnt="8"/>
      <dgm:spPr/>
    </dgm:pt>
    <dgm:pt modelId="{02E145CE-B9BB-4A29-8983-1294C059E003}" type="pres">
      <dgm:prSet presAssocID="{549D9DB3-04F4-4071-B47D-B923547726A3}" presName="root2" presStyleCnt="0"/>
      <dgm:spPr/>
    </dgm:pt>
    <dgm:pt modelId="{9290C9E1-9553-4E58-8E69-0BE64C0684EA}" type="pres">
      <dgm:prSet presAssocID="{549D9DB3-04F4-4071-B47D-B923547726A3}" presName="LevelTwoTextNode" presStyleLbl="node3" presStyleIdx="4" presStyleCnt="8">
        <dgm:presLayoutVars>
          <dgm:chPref val="3"/>
        </dgm:presLayoutVars>
      </dgm:prSet>
      <dgm:spPr/>
    </dgm:pt>
    <dgm:pt modelId="{AB5D6218-A040-4E82-9C2F-C019FB403B99}" type="pres">
      <dgm:prSet presAssocID="{549D9DB3-04F4-4071-B47D-B923547726A3}" presName="level3hierChild" presStyleCnt="0"/>
      <dgm:spPr/>
    </dgm:pt>
    <dgm:pt modelId="{70FFFF6C-EA52-4061-8333-9DC730BD7FB8}" type="pres">
      <dgm:prSet presAssocID="{CA21ABA7-72D1-4B00-80E0-7A029C5B8B11}" presName="conn2-1" presStyleLbl="parChTrans1D3" presStyleIdx="5" presStyleCnt="8"/>
      <dgm:spPr/>
    </dgm:pt>
    <dgm:pt modelId="{421EEEE6-B7FC-4069-8520-BBBDBEA488F5}" type="pres">
      <dgm:prSet presAssocID="{CA21ABA7-72D1-4B00-80E0-7A029C5B8B11}" presName="connTx" presStyleLbl="parChTrans1D3" presStyleIdx="5" presStyleCnt="8"/>
      <dgm:spPr/>
    </dgm:pt>
    <dgm:pt modelId="{B2D529D2-5276-4F04-80B3-FE4F221D8BE4}" type="pres">
      <dgm:prSet presAssocID="{E0583502-44E9-4CB1-994F-FB110313131A}" presName="root2" presStyleCnt="0"/>
      <dgm:spPr/>
    </dgm:pt>
    <dgm:pt modelId="{95C40D1B-EB6F-45B1-B9AA-4767D5E401EA}" type="pres">
      <dgm:prSet presAssocID="{E0583502-44E9-4CB1-994F-FB110313131A}" presName="LevelTwoTextNode" presStyleLbl="node3" presStyleIdx="5" presStyleCnt="8">
        <dgm:presLayoutVars>
          <dgm:chPref val="3"/>
        </dgm:presLayoutVars>
      </dgm:prSet>
      <dgm:spPr/>
    </dgm:pt>
    <dgm:pt modelId="{C5F9E2FD-7A91-43AE-BE3A-CB3F64F5AC03}" type="pres">
      <dgm:prSet presAssocID="{E0583502-44E9-4CB1-994F-FB110313131A}" presName="level3hierChild" presStyleCnt="0"/>
      <dgm:spPr/>
    </dgm:pt>
    <dgm:pt modelId="{302F9633-A13A-46D5-BB9E-0F9CFD46412B}" type="pres">
      <dgm:prSet presAssocID="{DCB76E27-9A5A-42B1-B68D-A31359DD763E}" presName="conn2-1" presStyleLbl="parChTrans1D3" presStyleIdx="6" presStyleCnt="8"/>
      <dgm:spPr/>
    </dgm:pt>
    <dgm:pt modelId="{001F2431-AE32-4B2C-AFFD-1EE479DA5A4A}" type="pres">
      <dgm:prSet presAssocID="{DCB76E27-9A5A-42B1-B68D-A31359DD763E}" presName="connTx" presStyleLbl="parChTrans1D3" presStyleIdx="6" presStyleCnt="8"/>
      <dgm:spPr/>
    </dgm:pt>
    <dgm:pt modelId="{92DAB6BE-2752-4D60-A146-2797D6894724}" type="pres">
      <dgm:prSet presAssocID="{695CF320-6F19-4CCF-BD88-BA1196C4D1AA}" presName="root2" presStyleCnt="0"/>
      <dgm:spPr/>
    </dgm:pt>
    <dgm:pt modelId="{94525AED-BE7F-4D22-9490-E67B8F33A34F}" type="pres">
      <dgm:prSet presAssocID="{695CF320-6F19-4CCF-BD88-BA1196C4D1AA}" presName="LevelTwoTextNode" presStyleLbl="node3" presStyleIdx="6" presStyleCnt="8">
        <dgm:presLayoutVars>
          <dgm:chPref val="3"/>
        </dgm:presLayoutVars>
      </dgm:prSet>
      <dgm:spPr/>
    </dgm:pt>
    <dgm:pt modelId="{111EA757-AE04-46F0-A18B-C63720DE90AC}" type="pres">
      <dgm:prSet presAssocID="{695CF320-6F19-4CCF-BD88-BA1196C4D1AA}" presName="level3hierChild" presStyleCnt="0"/>
      <dgm:spPr/>
    </dgm:pt>
    <dgm:pt modelId="{6F0E8C71-6F55-4E9B-9356-E1F27F606DBA}" type="pres">
      <dgm:prSet presAssocID="{958D971B-04A2-4A7B-8497-6D42C3F6452F}" presName="conn2-1" presStyleLbl="parChTrans1D3" presStyleIdx="7" presStyleCnt="8"/>
      <dgm:spPr/>
    </dgm:pt>
    <dgm:pt modelId="{DF245225-E16E-4D95-82D9-2E45A04B2B9C}" type="pres">
      <dgm:prSet presAssocID="{958D971B-04A2-4A7B-8497-6D42C3F6452F}" presName="connTx" presStyleLbl="parChTrans1D3" presStyleIdx="7" presStyleCnt="8"/>
      <dgm:spPr/>
    </dgm:pt>
    <dgm:pt modelId="{B5F0F5FB-96BA-4B02-9D6E-3CED64A67F62}" type="pres">
      <dgm:prSet presAssocID="{A85503D7-3E69-4050-8F86-F287C2C4D197}" presName="root2" presStyleCnt="0"/>
      <dgm:spPr/>
    </dgm:pt>
    <dgm:pt modelId="{CBA8D4FA-2C64-490F-8892-EA005DE32783}" type="pres">
      <dgm:prSet presAssocID="{A85503D7-3E69-4050-8F86-F287C2C4D197}" presName="LevelTwoTextNode" presStyleLbl="node3" presStyleIdx="7" presStyleCnt="8">
        <dgm:presLayoutVars>
          <dgm:chPref val="3"/>
        </dgm:presLayoutVars>
      </dgm:prSet>
      <dgm:spPr/>
    </dgm:pt>
    <dgm:pt modelId="{B1A85F38-949B-457A-9939-91E41DC003AA}" type="pres">
      <dgm:prSet presAssocID="{A85503D7-3E69-4050-8F86-F287C2C4D197}" presName="level3hierChild" presStyleCnt="0"/>
      <dgm:spPr/>
    </dgm:pt>
  </dgm:ptLst>
  <dgm:cxnLst>
    <dgm:cxn modelId="{F6757D07-B273-48F5-A185-0B7A663CF397}" srcId="{462360C5-16E6-403A-9C50-250933B005A8}" destId="{D2B5A04C-8FD3-43DF-A2C4-215CDE582DED}" srcOrd="0" destOrd="0" parTransId="{3D5BB1DC-C5A7-45CD-A82B-049DA7C32643}" sibTransId="{6F138DE5-8A8A-4047-81AA-36377490C61F}"/>
    <dgm:cxn modelId="{0FF1DF0F-9BC4-46AD-8092-47DB1B880076}" type="presOf" srcId="{DCB76E27-9A5A-42B1-B68D-A31359DD763E}" destId="{302F9633-A13A-46D5-BB9E-0F9CFD46412B}" srcOrd="0" destOrd="0" presId="urn:microsoft.com/office/officeart/2008/layout/HorizontalMultiLevelHierarchy"/>
    <dgm:cxn modelId="{64574B10-E3B0-4D58-BCE9-F6AA47965920}" type="presOf" srcId="{3D5BB1DC-C5A7-45CD-A82B-049DA7C32643}" destId="{BDC81F98-C89A-4D90-8720-6CA39162456F}" srcOrd="1" destOrd="0" presId="urn:microsoft.com/office/officeart/2008/layout/HorizontalMultiLevelHierarchy"/>
    <dgm:cxn modelId="{33C4051B-C1EB-47E4-925F-9A6B2EC29090}" type="presOf" srcId="{E0583502-44E9-4CB1-994F-FB110313131A}" destId="{95C40D1B-EB6F-45B1-B9AA-4767D5E401EA}" srcOrd="0" destOrd="0" presId="urn:microsoft.com/office/officeart/2008/layout/HorizontalMultiLevelHierarchy"/>
    <dgm:cxn modelId="{6BFC931D-1DC7-423F-A5DE-070E4F9E6E62}" srcId="{462360C5-16E6-403A-9C50-250933B005A8}" destId="{B2BE069C-040C-42BE-B4C2-3E0B91D94263}" srcOrd="2" destOrd="0" parTransId="{970A2E4A-0FB4-4D0C-B235-24E5ACAB8E68}" sibTransId="{DA366767-F122-4321-8C29-BAEC355039CF}"/>
    <dgm:cxn modelId="{25F41527-1677-4458-898F-652A053077CF}" type="presOf" srcId="{958D971B-04A2-4A7B-8497-6D42C3F6452F}" destId="{6F0E8C71-6F55-4E9B-9356-E1F27F606DBA}" srcOrd="0" destOrd="0" presId="urn:microsoft.com/office/officeart/2008/layout/HorizontalMultiLevelHierarchy"/>
    <dgm:cxn modelId="{F937F12B-086C-42CB-B76B-8F5A79207016}" type="presOf" srcId="{970A2E4A-0FB4-4D0C-B235-24E5ACAB8E68}" destId="{E9A5BEDB-E838-45A5-A8C4-38BF5432D37B}" srcOrd="0" destOrd="0" presId="urn:microsoft.com/office/officeart/2008/layout/HorizontalMultiLevelHierarchy"/>
    <dgm:cxn modelId="{70AD152C-9C53-4ED7-A2EA-F319611EBD28}" type="presOf" srcId="{2C4A0D06-208C-41AE-AE2E-C54C30633BEE}" destId="{DF9A32F4-5E55-46AE-BBDE-0A975B27E2F7}" srcOrd="1" destOrd="0" presId="urn:microsoft.com/office/officeart/2008/layout/HorizontalMultiLevelHierarchy"/>
    <dgm:cxn modelId="{2EA52D2C-BDF2-4B4C-8564-C3EBB2697B36}" type="presOf" srcId="{CA21ABA7-72D1-4B00-80E0-7A029C5B8B11}" destId="{421EEEE6-B7FC-4069-8520-BBBDBEA488F5}" srcOrd="1" destOrd="0" presId="urn:microsoft.com/office/officeart/2008/layout/HorizontalMultiLevelHierarchy"/>
    <dgm:cxn modelId="{B2B25A2F-DB89-4165-9ED3-77EFB500DB33}" type="presOf" srcId="{8B693924-CD9F-46AC-804C-D7E9A64A3163}" destId="{B146DE0C-93B9-4768-A123-9C48EFFCB6BD}" srcOrd="0" destOrd="0" presId="urn:microsoft.com/office/officeart/2008/layout/HorizontalMultiLevelHierarchy"/>
    <dgm:cxn modelId="{CE59DE30-10C3-4634-AB0A-9150DE44AE10}" type="presOf" srcId="{D2B5A04C-8FD3-43DF-A2C4-215CDE582DED}" destId="{E5D9A323-21FB-433D-8C57-20FE9C0B44C2}" srcOrd="0" destOrd="0" presId="urn:microsoft.com/office/officeart/2008/layout/HorizontalMultiLevelHierarchy"/>
    <dgm:cxn modelId="{5D22343D-9279-4DB5-9CD8-0439A045A82E}" type="presOf" srcId="{9B3C5AB2-AF8E-420B-B17D-CD372C496C4C}" destId="{BA15B33F-0C4E-4D4E-BA4B-547999D83EEA}" srcOrd="0" destOrd="0" presId="urn:microsoft.com/office/officeart/2008/layout/HorizontalMultiLevelHierarchy"/>
    <dgm:cxn modelId="{9E6EAD40-5F59-4FA5-A26F-68AE07B325C8}" type="presOf" srcId="{9CA0CC80-6E61-46D7-93D2-0AC8620CF769}" destId="{E3771781-CD9B-4CFD-8271-E068AED612B2}" srcOrd="1" destOrd="0" presId="urn:microsoft.com/office/officeart/2008/layout/HorizontalMultiLevelHierarchy"/>
    <dgm:cxn modelId="{444A1E62-44E1-412C-9A22-A7382624783B}" type="presOf" srcId="{3D5BB1DC-C5A7-45CD-A82B-049DA7C32643}" destId="{2EEF4BF8-F3FD-4E3F-8A43-CD6CCB435CA5}" srcOrd="0" destOrd="0" presId="urn:microsoft.com/office/officeart/2008/layout/HorizontalMultiLevelHierarchy"/>
    <dgm:cxn modelId="{8A665543-6F92-4586-9B92-698AEF8F3848}" type="presOf" srcId="{695CF320-6F19-4CCF-BD88-BA1196C4D1AA}" destId="{94525AED-BE7F-4D22-9490-E67B8F33A34F}" srcOrd="0" destOrd="0" presId="urn:microsoft.com/office/officeart/2008/layout/HorizontalMultiLevelHierarchy"/>
    <dgm:cxn modelId="{223FA667-7A61-4836-AB64-ACB2FE319B9B}" type="presOf" srcId="{B64EC555-F4A5-43B3-8AA8-01C4F7BCAEF7}" destId="{170D32E2-1F01-493A-B4C5-F5D9636D4D21}" srcOrd="1" destOrd="0" presId="urn:microsoft.com/office/officeart/2008/layout/HorizontalMultiLevelHierarchy"/>
    <dgm:cxn modelId="{19C03871-2010-4BB6-874D-52B8806079B1}" type="presOf" srcId="{AD9966AD-1D4B-443D-9130-5F882C2ECB4F}" destId="{590334CC-8058-4B01-8989-5F8D4C595AF9}" srcOrd="0" destOrd="0" presId="urn:microsoft.com/office/officeart/2008/layout/HorizontalMultiLevelHierarchy"/>
    <dgm:cxn modelId="{C1D53073-E169-45F4-B258-1E3DE56460EC}" srcId="{B9E38C5E-8809-4753-91D7-6907F61050CF}" destId="{462360C5-16E6-403A-9C50-250933B005A8}" srcOrd="0" destOrd="0" parTransId="{809E1B14-F914-439C-B7FA-98CA92F0E2F1}" sibTransId="{79DC3BD3-FA56-47DF-8387-322C80E59008}"/>
    <dgm:cxn modelId="{12005D55-5409-4578-B799-39BB52FA90F6}" type="presOf" srcId="{15971B6B-E286-4715-A65B-45D1AE241A59}" destId="{DA660E6C-F1C3-4796-A52B-3CBDD66614E3}" srcOrd="1" destOrd="0" presId="urn:microsoft.com/office/officeart/2008/layout/HorizontalMultiLevelHierarchy"/>
    <dgm:cxn modelId="{796D7755-56BC-4581-B9BA-2005F4F9BC56}" type="presOf" srcId="{CA21ABA7-72D1-4B00-80E0-7A029C5B8B11}" destId="{70FFFF6C-EA52-4061-8333-9DC730BD7FB8}" srcOrd="0" destOrd="0" presId="urn:microsoft.com/office/officeart/2008/layout/HorizontalMultiLevelHierarchy"/>
    <dgm:cxn modelId="{81505B7E-4D27-4C4B-A11A-3A066C7CF653}" type="presOf" srcId="{970A2E4A-0FB4-4D0C-B235-24E5ACAB8E68}" destId="{95B4EE15-6C1F-4455-B11E-02540B24FA70}" srcOrd="1" destOrd="0" presId="urn:microsoft.com/office/officeart/2008/layout/HorizontalMultiLevelHierarchy"/>
    <dgm:cxn modelId="{B512B38B-B55D-45FB-BEE8-05608C256424}" srcId="{B2BE069C-040C-42BE-B4C2-3E0B91D94263}" destId="{695CF320-6F19-4CCF-BD88-BA1196C4D1AA}" srcOrd="3" destOrd="0" parTransId="{DCB76E27-9A5A-42B1-B68D-A31359DD763E}" sibTransId="{2CC9ABEB-B803-4AB6-9628-9B4F672DADF8}"/>
    <dgm:cxn modelId="{21DED48C-8351-44EF-956A-5469B46FFE72}" srcId="{D2B5A04C-8FD3-43DF-A2C4-215CDE582DED}" destId="{13697FC4-B7CE-404F-98DA-8BA5B3D31810}" srcOrd="1" destOrd="0" parTransId="{8B693924-CD9F-46AC-804C-D7E9A64A3163}" sibTransId="{04918E5B-B45A-4AD5-B1DC-62978C705E8E}"/>
    <dgm:cxn modelId="{C6D1A68D-7925-47FB-88F1-C8FD4F506F43}" type="presOf" srcId="{15971B6B-E286-4715-A65B-45D1AE241A59}" destId="{0FD8D406-3C3C-4534-831A-C75B4A070B32}" srcOrd="0" destOrd="0" presId="urn:microsoft.com/office/officeart/2008/layout/HorizontalMultiLevelHierarchy"/>
    <dgm:cxn modelId="{A4245691-9A79-4AEF-AA8A-9BE77D22CF93}" srcId="{B2BE069C-040C-42BE-B4C2-3E0B91D94263}" destId="{A85503D7-3E69-4050-8F86-F287C2C4D197}" srcOrd="4" destOrd="0" parTransId="{958D971B-04A2-4A7B-8497-6D42C3F6452F}" sibTransId="{E5D8CE91-0C18-4434-AD1B-62996DF2E871}"/>
    <dgm:cxn modelId="{088CBD91-5719-4BA3-B7F3-D828D42BAAAF}" type="presOf" srcId="{13697FC4-B7CE-404F-98DA-8BA5B3D31810}" destId="{DAA92183-9FF5-4FC9-BEAE-542FBCD97F7E}" srcOrd="0" destOrd="0" presId="urn:microsoft.com/office/officeart/2008/layout/HorizontalMultiLevelHierarchy"/>
    <dgm:cxn modelId="{F6DEF392-7C88-4C21-930C-D0ABC1770034}" srcId="{B2BE069C-040C-42BE-B4C2-3E0B91D94263}" destId="{549D9DB3-04F4-4071-B47D-B923547726A3}" srcOrd="1" destOrd="0" parTransId="{9CA0CC80-6E61-46D7-93D2-0AC8620CF769}" sibTransId="{55B2F5E3-5B6B-45FA-8CE5-AA248A54202A}"/>
    <dgm:cxn modelId="{1AE49997-8965-43FC-B9FC-592934305909}" type="presOf" srcId="{B2BE069C-040C-42BE-B4C2-3E0B91D94263}" destId="{1699E56C-8C1E-44FD-BBDB-86D48D18A298}" srcOrd="0" destOrd="0" presId="urn:microsoft.com/office/officeart/2008/layout/HorizontalMultiLevelHierarchy"/>
    <dgm:cxn modelId="{8A9836A3-0280-4716-8F58-10ADA4FBE4F3}" type="presOf" srcId="{462360C5-16E6-403A-9C50-250933B005A8}" destId="{E6AC7FCA-CA61-4284-8F71-B124775041FF}" srcOrd="0" destOrd="0" presId="urn:microsoft.com/office/officeart/2008/layout/HorizontalMultiLevelHierarchy"/>
    <dgm:cxn modelId="{6C27FCA3-F6A6-4829-860E-3FEF34276130}" type="presOf" srcId="{B9E38C5E-8809-4753-91D7-6907F61050CF}" destId="{6EA675CB-7613-43EE-AF6A-728C9B2437BE}" srcOrd="0" destOrd="0" presId="urn:microsoft.com/office/officeart/2008/layout/HorizontalMultiLevelHierarchy"/>
    <dgm:cxn modelId="{34619BA8-BC1B-4DEA-8402-E35FC20C0E0F}" srcId="{B2BE069C-040C-42BE-B4C2-3E0B91D94263}" destId="{E0583502-44E9-4CB1-994F-FB110313131A}" srcOrd="2" destOrd="0" parTransId="{CA21ABA7-72D1-4B00-80E0-7A029C5B8B11}" sibTransId="{73B55B88-D0F7-4FB7-923B-9B7897808F42}"/>
    <dgm:cxn modelId="{4A7F13AD-8660-467D-A613-E87BF1094A4D}" srcId="{AD9966AD-1D4B-443D-9130-5F882C2ECB4F}" destId="{B2097526-2020-479A-8810-D7F0FE83D229}" srcOrd="0" destOrd="0" parTransId="{9B3C5AB2-AF8E-420B-B17D-CD372C496C4C}" sibTransId="{BDF76912-6A46-4D4D-8F62-2ED5806A0FCB}"/>
    <dgm:cxn modelId="{2C354BBB-26C8-438C-AC7A-B0A803CB9F2E}" type="presOf" srcId="{B64EC555-F4A5-43B3-8AA8-01C4F7BCAEF7}" destId="{9D3A0945-C72F-422D-B85A-D87DA8F96318}" srcOrd="0" destOrd="0" presId="urn:microsoft.com/office/officeart/2008/layout/HorizontalMultiLevelHierarchy"/>
    <dgm:cxn modelId="{75BE05C2-2B38-453E-8E81-A98E567D655D}" srcId="{B2BE069C-040C-42BE-B4C2-3E0B91D94263}" destId="{E58B29D6-FEBB-4AB5-8262-E73868D76F4D}" srcOrd="0" destOrd="0" parTransId="{2C4A0D06-208C-41AE-AE2E-C54C30633BEE}" sibTransId="{40100631-8E6B-45F6-8727-2A0C7697A63F}"/>
    <dgm:cxn modelId="{596C88C2-1274-4066-99D8-13B3BB250262}" type="presOf" srcId="{9B3C5AB2-AF8E-420B-B17D-CD372C496C4C}" destId="{F56C1936-21A3-4F27-934A-599EDC963122}" srcOrd="1" destOrd="0" presId="urn:microsoft.com/office/officeart/2008/layout/HorizontalMultiLevelHierarchy"/>
    <dgm:cxn modelId="{F9DC9ACA-6406-44A0-B5B2-73120332A544}" type="presOf" srcId="{8B693924-CD9F-46AC-804C-D7E9A64A3163}" destId="{4288193D-957E-4AB3-9F31-035EFF9F4AA3}" srcOrd="1" destOrd="0" presId="urn:microsoft.com/office/officeart/2008/layout/HorizontalMultiLevelHierarchy"/>
    <dgm:cxn modelId="{97EF33CF-A0EC-4477-9849-F56776182AD0}" type="presOf" srcId="{DCB76E27-9A5A-42B1-B68D-A31359DD763E}" destId="{001F2431-AE32-4B2C-AFFD-1EE479DA5A4A}" srcOrd="1" destOrd="0" presId="urn:microsoft.com/office/officeart/2008/layout/HorizontalMultiLevelHierarchy"/>
    <dgm:cxn modelId="{71B369D0-8001-4E57-B86C-130969711EF1}" type="presOf" srcId="{2C4A0D06-208C-41AE-AE2E-C54C30633BEE}" destId="{A50CE4C8-7A1F-4566-8E6B-531CED05EA09}" srcOrd="0" destOrd="0" presId="urn:microsoft.com/office/officeart/2008/layout/HorizontalMultiLevelHierarchy"/>
    <dgm:cxn modelId="{700556D0-5733-42B7-A181-8834C45163A9}" type="presOf" srcId="{B2097526-2020-479A-8810-D7F0FE83D229}" destId="{83A48511-0617-4ED6-9DE6-A9ECEF67794A}" srcOrd="0" destOrd="0" presId="urn:microsoft.com/office/officeart/2008/layout/HorizontalMultiLevelHierarchy"/>
    <dgm:cxn modelId="{275C5FD4-6543-4CC6-82FD-CF5F43ED1BF4}" type="presOf" srcId="{2F6A72B3-77C1-46D2-903A-8EB2DBA0EC14}" destId="{0967D445-BE3A-40FB-B51A-564B08DED654}" srcOrd="0" destOrd="0" presId="urn:microsoft.com/office/officeart/2008/layout/HorizontalMultiLevelHierarchy"/>
    <dgm:cxn modelId="{986CF6E3-6B10-455B-9B5C-4F8BB5C7D136}" type="presOf" srcId="{9CA0CC80-6E61-46D7-93D2-0AC8620CF769}" destId="{115D34DA-F1C3-420E-AB8E-B0FC5A7C46DC}" srcOrd="0" destOrd="0" presId="urn:microsoft.com/office/officeart/2008/layout/HorizontalMultiLevelHierarchy"/>
    <dgm:cxn modelId="{0161EFE6-4AF1-417A-9C64-2188102379EC}" type="presOf" srcId="{A85503D7-3E69-4050-8F86-F287C2C4D197}" destId="{CBA8D4FA-2C64-490F-8892-EA005DE32783}" srcOrd="0" destOrd="0" presId="urn:microsoft.com/office/officeart/2008/layout/HorizontalMultiLevelHierarchy"/>
    <dgm:cxn modelId="{371B86E9-385D-4B16-B939-9D260B9A6DF6}" type="presOf" srcId="{549D9DB3-04F4-4071-B47D-B923547726A3}" destId="{9290C9E1-9553-4E58-8E69-0BE64C0684EA}" srcOrd="0" destOrd="0" presId="urn:microsoft.com/office/officeart/2008/layout/HorizontalMultiLevelHierarchy"/>
    <dgm:cxn modelId="{D172ABED-1AE4-4B0F-A184-5DD44D5122C3}" srcId="{462360C5-16E6-403A-9C50-250933B005A8}" destId="{AD9966AD-1D4B-443D-9130-5F882C2ECB4F}" srcOrd="1" destOrd="0" parTransId="{B64EC555-F4A5-43B3-8AA8-01C4F7BCAEF7}" sibTransId="{A9D20E79-2E1E-4179-A8E6-0A9E471FA6B6}"/>
    <dgm:cxn modelId="{2AB535EE-80FC-4D8D-83D3-EB1A23A91398}" type="presOf" srcId="{E58B29D6-FEBB-4AB5-8262-E73868D76F4D}" destId="{4A35B38B-B1E4-4C07-BB27-447F338DC536}" srcOrd="0" destOrd="0" presId="urn:microsoft.com/office/officeart/2008/layout/HorizontalMultiLevelHierarchy"/>
    <dgm:cxn modelId="{33BB28F1-6B6B-40C1-BBAB-DEB24FC6DFE1}" srcId="{D2B5A04C-8FD3-43DF-A2C4-215CDE582DED}" destId="{2F6A72B3-77C1-46D2-903A-8EB2DBA0EC14}" srcOrd="0" destOrd="0" parTransId="{15971B6B-E286-4715-A65B-45D1AE241A59}" sibTransId="{23E8FA29-DEC3-4EE5-8F5B-140258D8B944}"/>
    <dgm:cxn modelId="{B35BB5FB-C027-441A-82A1-D8578DA96C02}" type="presOf" srcId="{958D971B-04A2-4A7B-8497-6D42C3F6452F}" destId="{DF245225-E16E-4D95-82D9-2E45A04B2B9C}" srcOrd="1" destOrd="0" presId="urn:microsoft.com/office/officeart/2008/layout/HorizontalMultiLevelHierarchy"/>
    <dgm:cxn modelId="{F112757C-AE13-4569-8AC8-9E7F14E81132}" type="presParOf" srcId="{6EA675CB-7613-43EE-AF6A-728C9B2437BE}" destId="{1C2A56BE-AF8F-4B30-8402-0C460DE946B2}" srcOrd="0" destOrd="0" presId="urn:microsoft.com/office/officeart/2008/layout/HorizontalMultiLevelHierarchy"/>
    <dgm:cxn modelId="{6CE547F6-279B-4245-BD0E-3055555BBDB2}" type="presParOf" srcId="{1C2A56BE-AF8F-4B30-8402-0C460DE946B2}" destId="{E6AC7FCA-CA61-4284-8F71-B124775041FF}" srcOrd="0" destOrd="0" presId="urn:microsoft.com/office/officeart/2008/layout/HorizontalMultiLevelHierarchy"/>
    <dgm:cxn modelId="{3344D971-2D00-4926-BD41-A07D31807CCB}" type="presParOf" srcId="{1C2A56BE-AF8F-4B30-8402-0C460DE946B2}" destId="{2122857B-1BA7-4310-ACC9-5F83CBFECDA2}" srcOrd="1" destOrd="0" presId="urn:microsoft.com/office/officeart/2008/layout/HorizontalMultiLevelHierarchy"/>
    <dgm:cxn modelId="{F1CD1556-0430-47C0-AE59-F24AD06FDB54}" type="presParOf" srcId="{2122857B-1BA7-4310-ACC9-5F83CBFECDA2}" destId="{2EEF4BF8-F3FD-4E3F-8A43-CD6CCB435CA5}" srcOrd="0" destOrd="0" presId="urn:microsoft.com/office/officeart/2008/layout/HorizontalMultiLevelHierarchy"/>
    <dgm:cxn modelId="{E26911E2-8261-463A-B0EA-F3321CB09B35}" type="presParOf" srcId="{2EEF4BF8-F3FD-4E3F-8A43-CD6CCB435CA5}" destId="{BDC81F98-C89A-4D90-8720-6CA39162456F}" srcOrd="0" destOrd="0" presId="urn:microsoft.com/office/officeart/2008/layout/HorizontalMultiLevelHierarchy"/>
    <dgm:cxn modelId="{374B2063-9F5D-411A-8BA1-634050000C03}" type="presParOf" srcId="{2122857B-1BA7-4310-ACC9-5F83CBFECDA2}" destId="{60DE06D3-FB2F-4E84-9ED1-CED43F9B138F}" srcOrd="1" destOrd="0" presId="urn:microsoft.com/office/officeart/2008/layout/HorizontalMultiLevelHierarchy"/>
    <dgm:cxn modelId="{EA0C49F6-5A41-455A-97E1-B84D2F43EED8}" type="presParOf" srcId="{60DE06D3-FB2F-4E84-9ED1-CED43F9B138F}" destId="{E5D9A323-21FB-433D-8C57-20FE9C0B44C2}" srcOrd="0" destOrd="0" presId="urn:microsoft.com/office/officeart/2008/layout/HorizontalMultiLevelHierarchy"/>
    <dgm:cxn modelId="{F43856F4-5EE3-4039-B69B-CE35FCB9C4C8}" type="presParOf" srcId="{60DE06D3-FB2F-4E84-9ED1-CED43F9B138F}" destId="{E1AF70FA-AAC2-4FEB-9B9A-1C35FB9FE4B0}" srcOrd="1" destOrd="0" presId="urn:microsoft.com/office/officeart/2008/layout/HorizontalMultiLevelHierarchy"/>
    <dgm:cxn modelId="{B4B2C492-0A1B-4806-BDC8-9833A400B0F9}" type="presParOf" srcId="{E1AF70FA-AAC2-4FEB-9B9A-1C35FB9FE4B0}" destId="{0FD8D406-3C3C-4534-831A-C75B4A070B32}" srcOrd="0" destOrd="0" presId="urn:microsoft.com/office/officeart/2008/layout/HorizontalMultiLevelHierarchy"/>
    <dgm:cxn modelId="{3C62C6EA-BA69-4436-8C27-7C99B1A61776}" type="presParOf" srcId="{0FD8D406-3C3C-4534-831A-C75B4A070B32}" destId="{DA660E6C-F1C3-4796-A52B-3CBDD66614E3}" srcOrd="0" destOrd="0" presId="urn:microsoft.com/office/officeart/2008/layout/HorizontalMultiLevelHierarchy"/>
    <dgm:cxn modelId="{6E03FBC6-4E7D-40EC-B9EA-4296B13E1BE1}" type="presParOf" srcId="{E1AF70FA-AAC2-4FEB-9B9A-1C35FB9FE4B0}" destId="{2EAE79AA-A284-4944-A611-3D1B99CBADA9}" srcOrd="1" destOrd="0" presId="urn:microsoft.com/office/officeart/2008/layout/HorizontalMultiLevelHierarchy"/>
    <dgm:cxn modelId="{0390ECD6-EE5E-422D-A99E-9B4441150F85}" type="presParOf" srcId="{2EAE79AA-A284-4944-A611-3D1B99CBADA9}" destId="{0967D445-BE3A-40FB-B51A-564B08DED654}" srcOrd="0" destOrd="0" presId="urn:microsoft.com/office/officeart/2008/layout/HorizontalMultiLevelHierarchy"/>
    <dgm:cxn modelId="{07BE0EFD-8916-48B7-BE7C-2C08A49D8B09}" type="presParOf" srcId="{2EAE79AA-A284-4944-A611-3D1B99CBADA9}" destId="{FB8B7606-3080-4BC0-8CDA-C67577D8AF55}" srcOrd="1" destOrd="0" presId="urn:microsoft.com/office/officeart/2008/layout/HorizontalMultiLevelHierarchy"/>
    <dgm:cxn modelId="{79219407-00F9-4658-99C8-959D8FDEA6A3}" type="presParOf" srcId="{E1AF70FA-AAC2-4FEB-9B9A-1C35FB9FE4B0}" destId="{B146DE0C-93B9-4768-A123-9C48EFFCB6BD}" srcOrd="2" destOrd="0" presId="urn:microsoft.com/office/officeart/2008/layout/HorizontalMultiLevelHierarchy"/>
    <dgm:cxn modelId="{DBCEB53C-5257-499D-94C4-C0C06AE0FDDA}" type="presParOf" srcId="{B146DE0C-93B9-4768-A123-9C48EFFCB6BD}" destId="{4288193D-957E-4AB3-9F31-035EFF9F4AA3}" srcOrd="0" destOrd="0" presId="urn:microsoft.com/office/officeart/2008/layout/HorizontalMultiLevelHierarchy"/>
    <dgm:cxn modelId="{4E2445B3-00D6-4757-BA4D-87DFE53438F1}" type="presParOf" srcId="{E1AF70FA-AAC2-4FEB-9B9A-1C35FB9FE4B0}" destId="{E7244445-F542-46B8-BC62-A8C350984640}" srcOrd="3" destOrd="0" presId="urn:microsoft.com/office/officeart/2008/layout/HorizontalMultiLevelHierarchy"/>
    <dgm:cxn modelId="{405434ED-7C31-41F9-9E58-42AD86EFE768}" type="presParOf" srcId="{E7244445-F542-46B8-BC62-A8C350984640}" destId="{DAA92183-9FF5-4FC9-BEAE-542FBCD97F7E}" srcOrd="0" destOrd="0" presId="urn:microsoft.com/office/officeart/2008/layout/HorizontalMultiLevelHierarchy"/>
    <dgm:cxn modelId="{894E0889-F4DA-479E-8BDC-330E4522E452}" type="presParOf" srcId="{E7244445-F542-46B8-BC62-A8C350984640}" destId="{84581B68-67F9-43EA-979F-E38C88E7C821}" srcOrd="1" destOrd="0" presId="urn:microsoft.com/office/officeart/2008/layout/HorizontalMultiLevelHierarchy"/>
    <dgm:cxn modelId="{F62BA914-AC86-4189-AC7D-FB512E3267A3}" type="presParOf" srcId="{2122857B-1BA7-4310-ACC9-5F83CBFECDA2}" destId="{9D3A0945-C72F-422D-B85A-D87DA8F96318}" srcOrd="2" destOrd="0" presId="urn:microsoft.com/office/officeart/2008/layout/HorizontalMultiLevelHierarchy"/>
    <dgm:cxn modelId="{5A24727C-B010-4BFA-87C7-99F02BE6E3B8}" type="presParOf" srcId="{9D3A0945-C72F-422D-B85A-D87DA8F96318}" destId="{170D32E2-1F01-493A-B4C5-F5D9636D4D21}" srcOrd="0" destOrd="0" presId="urn:microsoft.com/office/officeart/2008/layout/HorizontalMultiLevelHierarchy"/>
    <dgm:cxn modelId="{0B171B17-9353-44D3-8288-23F9CC10028B}" type="presParOf" srcId="{2122857B-1BA7-4310-ACC9-5F83CBFECDA2}" destId="{818BBEB4-9CED-4BAA-9F93-75824754A93F}" srcOrd="3" destOrd="0" presId="urn:microsoft.com/office/officeart/2008/layout/HorizontalMultiLevelHierarchy"/>
    <dgm:cxn modelId="{F8C55C07-1028-4B83-89D9-99ECA60694E4}" type="presParOf" srcId="{818BBEB4-9CED-4BAA-9F93-75824754A93F}" destId="{590334CC-8058-4B01-8989-5F8D4C595AF9}" srcOrd="0" destOrd="0" presId="urn:microsoft.com/office/officeart/2008/layout/HorizontalMultiLevelHierarchy"/>
    <dgm:cxn modelId="{505E8CA2-0584-4A01-81D7-48F41810F96F}" type="presParOf" srcId="{818BBEB4-9CED-4BAA-9F93-75824754A93F}" destId="{64465799-396A-4221-9A9C-B6287AF7622D}" srcOrd="1" destOrd="0" presId="urn:microsoft.com/office/officeart/2008/layout/HorizontalMultiLevelHierarchy"/>
    <dgm:cxn modelId="{F6EC54E8-7A63-4B49-855B-9EDC6904ED4D}" type="presParOf" srcId="{64465799-396A-4221-9A9C-B6287AF7622D}" destId="{BA15B33F-0C4E-4D4E-BA4B-547999D83EEA}" srcOrd="0" destOrd="0" presId="urn:microsoft.com/office/officeart/2008/layout/HorizontalMultiLevelHierarchy"/>
    <dgm:cxn modelId="{C5B56837-3542-4929-8B4A-03A857CC1521}" type="presParOf" srcId="{BA15B33F-0C4E-4D4E-BA4B-547999D83EEA}" destId="{F56C1936-21A3-4F27-934A-599EDC963122}" srcOrd="0" destOrd="0" presId="urn:microsoft.com/office/officeart/2008/layout/HorizontalMultiLevelHierarchy"/>
    <dgm:cxn modelId="{4EFA19C8-B98A-425B-85A6-41F406562637}" type="presParOf" srcId="{64465799-396A-4221-9A9C-B6287AF7622D}" destId="{EFCF1ED1-9724-441B-8AD6-398F3596F97E}" srcOrd="1" destOrd="0" presId="urn:microsoft.com/office/officeart/2008/layout/HorizontalMultiLevelHierarchy"/>
    <dgm:cxn modelId="{97DE5996-389B-4521-B45C-7ED158BF2119}" type="presParOf" srcId="{EFCF1ED1-9724-441B-8AD6-398F3596F97E}" destId="{83A48511-0617-4ED6-9DE6-A9ECEF67794A}" srcOrd="0" destOrd="0" presId="urn:microsoft.com/office/officeart/2008/layout/HorizontalMultiLevelHierarchy"/>
    <dgm:cxn modelId="{D49D913C-0B53-4FF4-AD52-20DF732980EF}" type="presParOf" srcId="{EFCF1ED1-9724-441B-8AD6-398F3596F97E}" destId="{00E79C01-FCD0-4EC4-BEED-DFE83E712BFB}" srcOrd="1" destOrd="0" presId="urn:microsoft.com/office/officeart/2008/layout/HorizontalMultiLevelHierarchy"/>
    <dgm:cxn modelId="{B93A6B04-FB02-4315-90C4-B1729C83F1BB}" type="presParOf" srcId="{2122857B-1BA7-4310-ACC9-5F83CBFECDA2}" destId="{E9A5BEDB-E838-45A5-A8C4-38BF5432D37B}" srcOrd="4" destOrd="0" presId="urn:microsoft.com/office/officeart/2008/layout/HorizontalMultiLevelHierarchy"/>
    <dgm:cxn modelId="{19700056-6D04-4E34-B913-A58015717A41}" type="presParOf" srcId="{E9A5BEDB-E838-45A5-A8C4-38BF5432D37B}" destId="{95B4EE15-6C1F-4455-B11E-02540B24FA70}" srcOrd="0" destOrd="0" presId="urn:microsoft.com/office/officeart/2008/layout/HorizontalMultiLevelHierarchy"/>
    <dgm:cxn modelId="{4AE395C5-8D42-4ABD-B5F1-549BE4216EB0}" type="presParOf" srcId="{2122857B-1BA7-4310-ACC9-5F83CBFECDA2}" destId="{FFCBD7CC-B60D-42E2-8875-A88FBFA9C2BB}" srcOrd="5" destOrd="0" presId="urn:microsoft.com/office/officeart/2008/layout/HorizontalMultiLevelHierarchy"/>
    <dgm:cxn modelId="{3F4FD051-BF06-4AEE-9847-0D0C42D173B1}" type="presParOf" srcId="{FFCBD7CC-B60D-42E2-8875-A88FBFA9C2BB}" destId="{1699E56C-8C1E-44FD-BBDB-86D48D18A298}" srcOrd="0" destOrd="0" presId="urn:microsoft.com/office/officeart/2008/layout/HorizontalMultiLevelHierarchy"/>
    <dgm:cxn modelId="{11EF43C8-2DEE-4D28-AAEE-EBAE431677F4}" type="presParOf" srcId="{FFCBD7CC-B60D-42E2-8875-A88FBFA9C2BB}" destId="{6AC826C4-AAE8-4211-9AC3-089C331A3F64}" srcOrd="1" destOrd="0" presId="urn:microsoft.com/office/officeart/2008/layout/HorizontalMultiLevelHierarchy"/>
    <dgm:cxn modelId="{12B1EF3A-CCB1-47CF-93DB-24F3AAE032C1}" type="presParOf" srcId="{6AC826C4-AAE8-4211-9AC3-089C331A3F64}" destId="{A50CE4C8-7A1F-4566-8E6B-531CED05EA09}" srcOrd="0" destOrd="0" presId="urn:microsoft.com/office/officeart/2008/layout/HorizontalMultiLevelHierarchy"/>
    <dgm:cxn modelId="{7E7C2592-9494-4ABE-B3BD-17B509D0D732}" type="presParOf" srcId="{A50CE4C8-7A1F-4566-8E6B-531CED05EA09}" destId="{DF9A32F4-5E55-46AE-BBDE-0A975B27E2F7}" srcOrd="0" destOrd="0" presId="urn:microsoft.com/office/officeart/2008/layout/HorizontalMultiLevelHierarchy"/>
    <dgm:cxn modelId="{7E65AAE4-2AC6-4B0C-9704-8525565863E8}" type="presParOf" srcId="{6AC826C4-AAE8-4211-9AC3-089C331A3F64}" destId="{1E661F4C-D1C2-42FF-8F47-7B303F03AF4F}" srcOrd="1" destOrd="0" presId="urn:microsoft.com/office/officeart/2008/layout/HorizontalMultiLevelHierarchy"/>
    <dgm:cxn modelId="{02F27FD4-0EBD-4A5F-AA2B-273DDEAC477D}" type="presParOf" srcId="{1E661F4C-D1C2-42FF-8F47-7B303F03AF4F}" destId="{4A35B38B-B1E4-4C07-BB27-447F338DC536}" srcOrd="0" destOrd="0" presId="urn:microsoft.com/office/officeart/2008/layout/HorizontalMultiLevelHierarchy"/>
    <dgm:cxn modelId="{498B102B-5265-4114-AD1E-31DCC618918D}" type="presParOf" srcId="{1E661F4C-D1C2-42FF-8F47-7B303F03AF4F}" destId="{CEF3A50F-548D-4C14-A2F2-37094EE1CB95}" srcOrd="1" destOrd="0" presId="urn:microsoft.com/office/officeart/2008/layout/HorizontalMultiLevelHierarchy"/>
    <dgm:cxn modelId="{AA3E096D-F92F-450F-8557-F9CBAA95DCE7}" type="presParOf" srcId="{6AC826C4-AAE8-4211-9AC3-089C331A3F64}" destId="{115D34DA-F1C3-420E-AB8E-B0FC5A7C46DC}" srcOrd="2" destOrd="0" presId="urn:microsoft.com/office/officeart/2008/layout/HorizontalMultiLevelHierarchy"/>
    <dgm:cxn modelId="{5E07656E-860C-41CC-BAD8-831AE3E81F54}" type="presParOf" srcId="{115D34DA-F1C3-420E-AB8E-B0FC5A7C46DC}" destId="{E3771781-CD9B-4CFD-8271-E068AED612B2}" srcOrd="0" destOrd="0" presId="urn:microsoft.com/office/officeart/2008/layout/HorizontalMultiLevelHierarchy"/>
    <dgm:cxn modelId="{5BD59D56-3DBA-4A5A-B332-8FA5DC46B758}" type="presParOf" srcId="{6AC826C4-AAE8-4211-9AC3-089C331A3F64}" destId="{02E145CE-B9BB-4A29-8983-1294C059E003}" srcOrd="3" destOrd="0" presId="urn:microsoft.com/office/officeart/2008/layout/HorizontalMultiLevelHierarchy"/>
    <dgm:cxn modelId="{C66E2C65-B09D-400A-B3CA-D85E3E8D29A9}" type="presParOf" srcId="{02E145CE-B9BB-4A29-8983-1294C059E003}" destId="{9290C9E1-9553-4E58-8E69-0BE64C0684EA}" srcOrd="0" destOrd="0" presId="urn:microsoft.com/office/officeart/2008/layout/HorizontalMultiLevelHierarchy"/>
    <dgm:cxn modelId="{7DAE633A-EAF8-4B0E-814D-2FD20B6E219D}" type="presParOf" srcId="{02E145CE-B9BB-4A29-8983-1294C059E003}" destId="{AB5D6218-A040-4E82-9C2F-C019FB403B99}" srcOrd="1" destOrd="0" presId="urn:microsoft.com/office/officeart/2008/layout/HorizontalMultiLevelHierarchy"/>
    <dgm:cxn modelId="{A76695C0-36D1-416B-9AF0-87B4DE79C66E}" type="presParOf" srcId="{6AC826C4-AAE8-4211-9AC3-089C331A3F64}" destId="{70FFFF6C-EA52-4061-8333-9DC730BD7FB8}" srcOrd="4" destOrd="0" presId="urn:microsoft.com/office/officeart/2008/layout/HorizontalMultiLevelHierarchy"/>
    <dgm:cxn modelId="{B84AF3A3-F28F-49BC-AC1D-1966D4DCD860}" type="presParOf" srcId="{70FFFF6C-EA52-4061-8333-9DC730BD7FB8}" destId="{421EEEE6-B7FC-4069-8520-BBBDBEA488F5}" srcOrd="0" destOrd="0" presId="urn:microsoft.com/office/officeart/2008/layout/HorizontalMultiLevelHierarchy"/>
    <dgm:cxn modelId="{4C0C676C-AE22-4478-AE21-C6D160CA2099}" type="presParOf" srcId="{6AC826C4-AAE8-4211-9AC3-089C331A3F64}" destId="{B2D529D2-5276-4F04-80B3-FE4F221D8BE4}" srcOrd="5" destOrd="0" presId="urn:microsoft.com/office/officeart/2008/layout/HorizontalMultiLevelHierarchy"/>
    <dgm:cxn modelId="{F4A95DF0-9B4C-4157-82D9-716BDEC8A7C3}" type="presParOf" srcId="{B2D529D2-5276-4F04-80B3-FE4F221D8BE4}" destId="{95C40D1B-EB6F-45B1-B9AA-4767D5E401EA}" srcOrd="0" destOrd="0" presId="urn:microsoft.com/office/officeart/2008/layout/HorizontalMultiLevelHierarchy"/>
    <dgm:cxn modelId="{41F35C8B-CBC4-4510-AEEA-673DCB11A914}" type="presParOf" srcId="{B2D529D2-5276-4F04-80B3-FE4F221D8BE4}" destId="{C5F9E2FD-7A91-43AE-BE3A-CB3F64F5AC03}" srcOrd="1" destOrd="0" presId="urn:microsoft.com/office/officeart/2008/layout/HorizontalMultiLevelHierarchy"/>
    <dgm:cxn modelId="{A3E1C651-B2E6-47A1-B46A-10420E8FFC2C}" type="presParOf" srcId="{6AC826C4-AAE8-4211-9AC3-089C331A3F64}" destId="{302F9633-A13A-46D5-BB9E-0F9CFD46412B}" srcOrd="6" destOrd="0" presId="urn:microsoft.com/office/officeart/2008/layout/HorizontalMultiLevelHierarchy"/>
    <dgm:cxn modelId="{E86535B1-C6BD-4DEC-B469-1A105852B824}" type="presParOf" srcId="{302F9633-A13A-46D5-BB9E-0F9CFD46412B}" destId="{001F2431-AE32-4B2C-AFFD-1EE479DA5A4A}" srcOrd="0" destOrd="0" presId="urn:microsoft.com/office/officeart/2008/layout/HorizontalMultiLevelHierarchy"/>
    <dgm:cxn modelId="{BFB40B25-67D5-4D12-90DE-C450718B1CC8}" type="presParOf" srcId="{6AC826C4-AAE8-4211-9AC3-089C331A3F64}" destId="{92DAB6BE-2752-4D60-A146-2797D6894724}" srcOrd="7" destOrd="0" presId="urn:microsoft.com/office/officeart/2008/layout/HorizontalMultiLevelHierarchy"/>
    <dgm:cxn modelId="{C404FBF8-3745-433F-BDF3-EA2A4A635345}" type="presParOf" srcId="{92DAB6BE-2752-4D60-A146-2797D6894724}" destId="{94525AED-BE7F-4D22-9490-E67B8F33A34F}" srcOrd="0" destOrd="0" presId="urn:microsoft.com/office/officeart/2008/layout/HorizontalMultiLevelHierarchy"/>
    <dgm:cxn modelId="{2474EB7D-911F-46C3-A671-B9E8CFD4249E}" type="presParOf" srcId="{92DAB6BE-2752-4D60-A146-2797D6894724}" destId="{111EA757-AE04-46F0-A18B-C63720DE90AC}" srcOrd="1" destOrd="0" presId="urn:microsoft.com/office/officeart/2008/layout/HorizontalMultiLevelHierarchy"/>
    <dgm:cxn modelId="{B53C4C24-CF29-434E-BC6C-B07FAC158765}" type="presParOf" srcId="{6AC826C4-AAE8-4211-9AC3-089C331A3F64}" destId="{6F0E8C71-6F55-4E9B-9356-E1F27F606DBA}" srcOrd="8" destOrd="0" presId="urn:microsoft.com/office/officeart/2008/layout/HorizontalMultiLevelHierarchy"/>
    <dgm:cxn modelId="{4336649C-CCBB-40D7-B860-5F482EF422B5}" type="presParOf" srcId="{6F0E8C71-6F55-4E9B-9356-E1F27F606DBA}" destId="{DF245225-E16E-4D95-82D9-2E45A04B2B9C}" srcOrd="0" destOrd="0" presId="urn:microsoft.com/office/officeart/2008/layout/HorizontalMultiLevelHierarchy"/>
    <dgm:cxn modelId="{803EE31D-70CD-4678-9143-D83979F2C565}" type="presParOf" srcId="{6AC826C4-AAE8-4211-9AC3-089C331A3F64}" destId="{B5F0F5FB-96BA-4B02-9D6E-3CED64A67F62}" srcOrd="9" destOrd="0" presId="urn:microsoft.com/office/officeart/2008/layout/HorizontalMultiLevelHierarchy"/>
    <dgm:cxn modelId="{5E2C631F-8BD6-47A1-8B7D-11B602B18B48}" type="presParOf" srcId="{B5F0F5FB-96BA-4B02-9D6E-3CED64A67F62}" destId="{CBA8D4FA-2C64-490F-8892-EA005DE32783}" srcOrd="0" destOrd="0" presId="urn:microsoft.com/office/officeart/2008/layout/HorizontalMultiLevelHierarchy"/>
    <dgm:cxn modelId="{D81F067F-CBC8-4095-A20B-9D79FDA64E97}" type="presParOf" srcId="{B5F0F5FB-96BA-4B02-9D6E-3CED64A67F62}" destId="{B1A85F38-949B-457A-9939-91E41DC003AA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21204A9-005A-4DFA-B315-8FD79F880696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DC52064-CD82-4C82-BB39-4E0C883FC114}">
      <dgm:prSet/>
      <dgm:spPr/>
      <dgm:t>
        <a:bodyPr/>
        <a:lstStyle/>
        <a:p>
          <a:r>
            <a:rPr lang="tr-TR"/>
            <a:t>1996’dan önce kan ve kan ürünü alanlar </a:t>
          </a:r>
          <a:endParaRPr lang="en-US"/>
        </a:p>
      </dgm:t>
    </dgm:pt>
    <dgm:pt modelId="{319C1EFF-044D-4C23-9B05-81F94403CE44}" type="parTrans" cxnId="{105F5495-EF92-4FC3-9584-8711B0FCAFA7}">
      <dgm:prSet/>
      <dgm:spPr/>
      <dgm:t>
        <a:bodyPr/>
        <a:lstStyle/>
        <a:p>
          <a:endParaRPr lang="en-US"/>
        </a:p>
      </dgm:t>
    </dgm:pt>
    <dgm:pt modelId="{97016F80-6964-4EC2-BD6A-97B2D9B9665C}" type="sibTrans" cxnId="{105F5495-EF92-4FC3-9584-8711B0FCAFA7}">
      <dgm:prSet/>
      <dgm:spPr/>
      <dgm:t>
        <a:bodyPr/>
        <a:lstStyle/>
        <a:p>
          <a:endParaRPr lang="en-US"/>
        </a:p>
      </dgm:t>
    </dgm:pt>
    <dgm:pt modelId="{9AD2E11B-ED54-447E-A4EC-FF2793F9B08B}">
      <dgm:prSet/>
      <dgm:spPr/>
      <dgm:t>
        <a:bodyPr/>
        <a:lstStyle/>
        <a:p>
          <a:r>
            <a:rPr lang="tr-TR" dirty="0"/>
            <a:t>Sık kan ve kan ürünü transfüzyonu olanlar</a:t>
          </a:r>
          <a:endParaRPr lang="en-US" dirty="0"/>
        </a:p>
      </dgm:t>
    </dgm:pt>
    <dgm:pt modelId="{95C59522-F555-4CE5-A335-E0B17467553B}" type="parTrans" cxnId="{BE07EE3C-9EE2-475D-A26B-CC0CBD35C5A5}">
      <dgm:prSet/>
      <dgm:spPr/>
      <dgm:t>
        <a:bodyPr/>
        <a:lstStyle/>
        <a:p>
          <a:endParaRPr lang="en-US"/>
        </a:p>
      </dgm:t>
    </dgm:pt>
    <dgm:pt modelId="{FBC8088F-971B-4EA1-A468-96A4CB14394B}" type="sibTrans" cxnId="{BE07EE3C-9EE2-475D-A26B-CC0CBD35C5A5}">
      <dgm:prSet/>
      <dgm:spPr/>
      <dgm:t>
        <a:bodyPr/>
        <a:lstStyle/>
        <a:p>
          <a:endParaRPr lang="en-US"/>
        </a:p>
      </dgm:t>
    </dgm:pt>
    <dgm:pt modelId="{137EDE4B-5C92-4546-9812-85CFC5CD09FA}">
      <dgm:prSet/>
      <dgm:spPr/>
      <dgm:t>
        <a:bodyPr/>
        <a:lstStyle/>
        <a:p>
          <a:r>
            <a:rPr lang="tr-TR" dirty="0"/>
            <a:t>Damar içi madde kullananlar </a:t>
          </a:r>
          <a:endParaRPr lang="en-US" dirty="0"/>
        </a:p>
      </dgm:t>
    </dgm:pt>
    <dgm:pt modelId="{178E1361-0F6F-4E10-95D5-3A6C50AFF9E9}" type="parTrans" cxnId="{C9679586-7259-4AA4-AE1D-CAB46E392F7B}">
      <dgm:prSet/>
      <dgm:spPr/>
      <dgm:t>
        <a:bodyPr/>
        <a:lstStyle/>
        <a:p>
          <a:endParaRPr lang="en-US"/>
        </a:p>
      </dgm:t>
    </dgm:pt>
    <dgm:pt modelId="{3DBE8914-02D0-491C-8DD8-5C727E84248F}" type="sibTrans" cxnId="{C9679586-7259-4AA4-AE1D-CAB46E392F7B}">
      <dgm:prSet/>
      <dgm:spPr/>
      <dgm:t>
        <a:bodyPr/>
        <a:lstStyle/>
        <a:p>
          <a:endParaRPr lang="en-US"/>
        </a:p>
      </dgm:t>
    </dgm:pt>
    <dgm:pt modelId="{58E3504B-C8E7-4A4A-B2B3-4E9616CB4C07}">
      <dgm:prSet/>
      <dgm:spPr/>
      <dgm:t>
        <a:bodyPr/>
        <a:lstStyle/>
        <a:p>
          <a:r>
            <a:rPr lang="tr-TR" dirty="0"/>
            <a:t> Riskli cinsel davranış öyküsü olanlar (eşcinsel/biseksüel erkekler, çoklu cinsel partner, seks çalışanları)</a:t>
          </a:r>
          <a:endParaRPr lang="en-US" dirty="0"/>
        </a:p>
      </dgm:t>
    </dgm:pt>
    <dgm:pt modelId="{9B1522C3-EBE4-4BC4-A2A4-33AF941EFB18}" type="parTrans" cxnId="{8304A451-CF50-407C-85AD-27395244586C}">
      <dgm:prSet/>
      <dgm:spPr/>
      <dgm:t>
        <a:bodyPr/>
        <a:lstStyle/>
        <a:p>
          <a:endParaRPr lang="en-US"/>
        </a:p>
      </dgm:t>
    </dgm:pt>
    <dgm:pt modelId="{5CDD65BF-C6B5-4D38-BF28-FF6874B3D8C5}" type="sibTrans" cxnId="{8304A451-CF50-407C-85AD-27395244586C}">
      <dgm:prSet/>
      <dgm:spPr/>
      <dgm:t>
        <a:bodyPr/>
        <a:lstStyle/>
        <a:p>
          <a:endParaRPr lang="en-US"/>
        </a:p>
      </dgm:t>
    </dgm:pt>
    <dgm:pt modelId="{441D2A80-23A8-41DD-83FD-C721E0E81B1D}">
      <dgm:prSet/>
      <dgm:spPr/>
      <dgm:t>
        <a:bodyPr/>
        <a:lstStyle/>
        <a:p>
          <a:r>
            <a:rPr lang="tr-TR" dirty="0"/>
            <a:t>Diş tedavisi ve tıbbi girişim geçirenler</a:t>
          </a:r>
          <a:endParaRPr lang="en-US" dirty="0"/>
        </a:p>
      </dgm:t>
    </dgm:pt>
    <dgm:pt modelId="{266CE879-3612-4D47-890D-70C6F28B83AB}" type="parTrans" cxnId="{F2679C38-977A-4972-B415-003B0CBA1F9D}">
      <dgm:prSet/>
      <dgm:spPr/>
      <dgm:t>
        <a:bodyPr/>
        <a:lstStyle/>
        <a:p>
          <a:endParaRPr lang="en-US"/>
        </a:p>
      </dgm:t>
    </dgm:pt>
    <dgm:pt modelId="{022C0483-DCCB-44C8-8728-DEF5A95408B8}" type="sibTrans" cxnId="{F2679C38-977A-4972-B415-003B0CBA1F9D}">
      <dgm:prSet/>
      <dgm:spPr/>
      <dgm:t>
        <a:bodyPr/>
        <a:lstStyle/>
        <a:p>
          <a:endParaRPr lang="en-US"/>
        </a:p>
      </dgm:t>
    </dgm:pt>
    <dgm:pt modelId="{218E7B56-CF4E-43EB-A02F-E9D640D2D1E2}">
      <dgm:prSet/>
      <dgm:spPr/>
      <dgm:t>
        <a:bodyPr/>
        <a:lstStyle/>
        <a:p>
          <a:r>
            <a:rPr lang="tr-TR" dirty="0"/>
            <a:t> Hemodiyaliz hastaları</a:t>
          </a:r>
          <a:endParaRPr lang="en-US" dirty="0"/>
        </a:p>
      </dgm:t>
    </dgm:pt>
    <dgm:pt modelId="{8177CE0E-5282-4D23-B007-652FC6DFE9F4}" type="parTrans" cxnId="{6EF91804-E359-409A-BDD9-AB852E2662DB}">
      <dgm:prSet/>
      <dgm:spPr/>
      <dgm:t>
        <a:bodyPr/>
        <a:lstStyle/>
        <a:p>
          <a:endParaRPr lang="en-US"/>
        </a:p>
      </dgm:t>
    </dgm:pt>
    <dgm:pt modelId="{0015DC1A-6A02-4EB2-B8DB-3A2DF7A385A0}" type="sibTrans" cxnId="{6EF91804-E359-409A-BDD9-AB852E2662DB}">
      <dgm:prSet/>
      <dgm:spPr/>
      <dgm:t>
        <a:bodyPr/>
        <a:lstStyle/>
        <a:p>
          <a:endParaRPr lang="en-US"/>
        </a:p>
      </dgm:t>
    </dgm:pt>
    <dgm:pt modelId="{50F94F49-20CC-4BF6-952D-73FD52011CDD}">
      <dgm:prSet/>
      <dgm:spPr/>
      <dgm:t>
        <a:bodyPr/>
        <a:lstStyle/>
        <a:p>
          <a:r>
            <a:rPr lang="tr-TR" dirty="0"/>
            <a:t> Organ nakli olan hastalar </a:t>
          </a:r>
          <a:endParaRPr lang="en-US" dirty="0"/>
        </a:p>
      </dgm:t>
    </dgm:pt>
    <dgm:pt modelId="{991C0D3E-B26F-4A08-8D01-87FF4CC4C8DE}" type="parTrans" cxnId="{719F971D-97ED-410B-9143-A9DD3B9A5D71}">
      <dgm:prSet/>
      <dgm:spPr/>
      <dgm:t>
        <a:bodyPr/>
        <a:lstStyle/>
        <a:p>
          <a:endParaRPr lang="en-US"/>
        </a:p>
      </dgm:t>
    </dgm:pt>
    <dgm:pt modelId="{B395E66E-0689-46B4-B26B-97A5CA7438C3}" type="sibTrans" cxnId="{719F971D-97ED-410B-9143-A9DD3B9A5D71}">
      <dgm:prSet/>
      <dgm:spPr/>
      <dgm:t>
        <a:bodyPr/>
        <a:lstStyle/>
        <a:p>
          <a:endParaRPr lang="en-US"/>
        </a:p>
      </dgm:t>
    </dgm:pt>
    <dgm:pt modelId="{F3A5A20E-8FD3-4F98-857B-1BD0F1617ED4}">
      <dgm:prSet/>
      <dgm:spPr/>
      <dgm:t>
        <a:bodyPr/>
        <a:lstStyle/>
        <a:p>
          <a:r>
            <a:rPr lang="tr-TR" dirty="0"/>
            <a:t> Ortak kapalı alanlarda yaşayanlar (cezaevi, kreş, bakımevi, askeri koğuş) </a:t>
          </a:r>
          <a:endParaRPr lang="en-US" dirty="0"/>
        </a:p>
      </dgm:t>
    </dgm:pt>
    <dgm:pt modelId="{15E620A3-F271-450F-977E-DFDE638DE7BD}" type="parTrans" cxnId="{C0CAE5D6-9D2A-4E6A-B720-A3F56C488A42}">
      <dgm:prSet/>
      <dgm:spPr/>
      <dgm:t>
        <a:bodyPr/>
        <a:lstStyle/>
        <a:p>
          <a:endParaRPr lang="en-US"/>
        </a:p>
      </dgm:t>
    </dgm:pt>
    <dgm:pt modelId="{788138E0-D25A-47D2-812E-DF23192BEDAD}" type="sibTrans" cxnId="{C0CAE5D6-9D2A-4E6A-B720-A3F56C488A42}">
      <dgm:prSet/>
      <dgm:spPr/>
      <dgm:t>
        <a:bodyPr/>
        <a:lstStyle/>
        <a:p>
          <a:endParaRPr lang="en-US"/>
        </a:p>
      </dgm:t>
    </dgm:pt>
    <dgm:pt modelId="{3411E3C3-590A-47FC-99D5-0A152969542C}">
      <dgm:prSet/>
      <dgm:spPr/>
      <dgm:t>
        <a:bodyPr/>
        <a:lstStyle/>
        <a:p>
          <a:r>
            <a:rPr lang="tr-TR" dirty="0"/>
            <a:t> Aile içi temas riski olanlar</a:t>
          </a:r>
          <a:endParaRPr lang="en-US" dirty="0"/>
        </a:p>
      </dgm:t>
    </dgm:pt>
    <dgm:pt modelId="{614537E1-42A7-4F29-B608-CE74D32C6066}" type="parTrans" cxnId="{F2DE44D3-1737-4DD1-A5A3-C28592325690}">
      <dgm:prSet/>
      <dgm:spPr/>
      <dgm:t>
        <a:bodyPr/>
        <a:lstStyle/>
        <a:p>
          <a:endParaRPr lang="en-US"/>
        </a:p>
      </dgm:t>
    </dgm:pt>
    <dgm:pt modelId="{4FB2F3B6-5158-42C5-81BE-A4B2B9326E48}" type="sibTrans" cxnId="{F2DE44D3-1737-4DD1-A5A3-C28592325690}">
      <dgm:prSet/>
      <dgm:spPr/>
      <dgm:t>
        <a:bodyPr/>
        <a:lstStyle/>
        <a:p>
          <a:endParaRPr lang="en-US"/>
        </a:p>
      </dgm:t>
    </dgm:pt>
    <dgm:pt modelId="{C2280020-2CBD-498B-9D2A-E549D7375343}">
      <dgm:prSet/>
      <dgm:spPr/>
      <dgm:t>
        <a:bodyPr/>
        <a:lstStyle/>
        <a:p>
          <a:r>
            <a:rPr lang="tr-TR" dirty="0"/>
            <a:t>Ortak kişisel hijyenik eşya kullanım öyküsü olanlar</a:t>
          </a:r>
          <a:endParaRPr lang="en-US" dirty="0"/>
        </a:p>
      </dgm:t>
    </dgm:pt>
    <dgm:pt modelId="{51E2D23B-72FB-4CB4-91A9-E2393FBEDA0E}" type="parTrans" cxnId="{43F798EB-8C38-4036-9D90-22FB5A664D0F}">
      <dgm:prSet/>
      <dgm:spPr/>
      <dgm:t>
        <a:bodyPr/>
        <a:lstStyle/>
        <a:p>
          <a:endParaRPr lang="en-US"/>
        </a:p>
      </dgm:t>
    </dgm:pt>
    <dgm:pt modelId="{DDA8BC6C-1DE7-4154-967C-AF3EADF733C2}" type="sibTrans" cxnId="{43F798EB-8C38-4036-9D90-22FB5A664D0F}">
      <dgm:prSet/>
      <dgm:spPr/>
      <dgm:t>
        <a:bodyPr/>
        <a:lstStyle/>
        <a:p>
          <a:endParaRPr lang="en-US"/>
        </a:p>
      </dgm:t>
    </dgm:pt>
    <dgm:pt modelId="{446C1782-9B07-4A9D-B3CE-F9087DB7A21D}">
      <dgm:prSet/>
      <dgm:spPr/>
      <dgm:t>
        <a:bodyPr/>
        <a:lstStyle/>
        <a:p>
          <a:r>
            <a:rPr lang="tr-TR" dirty="0"/>
            <a:t> Meslek grupları (sağlık çalışanları, berber, kuaför </a:t>
          </a:r>
          <a:r>
            <a:rPr lang="tr-TR" dirty="0" err="1"/>
            <a:t>vb</a:t>
          </a:r>
          <a:r>
            <a:rPr lang="tr-TR" dirty="0"/>
            <a:t>) </a:t>
          </a:r>
          <a:endParaRPr lang="en-US" dirty="0"/>
        </a:p>
      </dgm:t>
    </dgm:pt>
    <dgm:pt modelId="{6871903D-6E30-4181-8D57-E97503FD9092}" type="parTrans" cxnId="{C5EAC298-1E76-4D37-AA35-6029168D48DE}">
      <dgm:prSet/>
      <dgm:spPr/>
      <dgm:t>
        <a:bodyPr/>
        <a:lstStyle/>
        <a:p>
          <a:endParaRPr lang="en-US"/>
        </a:p>
      </dgm:t>
    </dgm:pt>
    <dgm:pt modelId="{A764BE16-EBBE-43B1-8B6D-9AFF9A8C0FEC}" type="sibTrans" cxnId="{C5EAC298-1E76-4D37-AA35-6029168D48DE}">
      <dgm:prSet/>
      <dgm:spPr/>
      <dgm:t>
        <a:bodyPr/>
        <a:lstStyle/>
        <a:p>
          <a:endParaRPr lang="en-US"/>
        </a:p>
      </dgm:t>
    </dgm:pt>
    <dgm:pt modelId="{A95AAC10-CBA2-4E2E-A83F-D9B7A9245B05}">
      <dgm:prSet/>
      <dgm:spPr/>
      <dgm:t>
        <a:bodyPr/>
        <a:lstStyle/>
        <a:p>
          <a:r>
            <a:rPr lang="tr-TR" dirty="0"/>
            <a:t> </a:t>
          </a:r>
          <a:r>
            <a:rPr lang="tr-TR" dirty="0" err="1"/>
            <a:t>Ko</a:t>
          </a:r>
          <a:r>
            <a:rPr lang="tr-TR" dirty="0"/>
            <a:t>-enfeksiyon varlığı (HBV, HIV)</a:t>
          </a:r>
          <a:endParaRPr lang="en-US" dirty="0"/>
        </a:p>
      </dgm:t>
    </dgm:pt>
    <dgm:pt modelId="{65E83A10-E3B6-4336-B445-F70646F00A5C}" type="parTrans" cxnId="{1B04859E-C17A-41FC-AC2B-5B894FC30EC5}">
      <dgm:prSet/>
      <dgm:spPr/>
      <dgm:t>
        <a:bodyPr/>
        <a:lstStyle/>
        <a:p>
          <a:endParaRPr lang="en-US"/>
        </a:p>
      </dgm:t>
    </dgm:pt>
    <dgm:pt modelId="{FBF42985-EA5A-4CFB-AC8F-340D443C6904}" type="sibTrans" cxnId="{1B04859E-C17A-41FC-AC2B-5B894FC30EC5}">
      <dgm:prSet/>
      <dgm:spPr/>
      <dgm:t>
        <a:bodyPr/>
        <a:lstStyle/>
        <a:p>
          <a:endParaRPr lang="en-US"/>
        </a:p>
      </dgm:t>
    </dgm:pt>
    <dgm:pt modelId="{EAE813D6-E64B-499F-B28F-A9D480033300}">
      <dgm:prSet/>
      <dgm:spPr/>
      <dgm:t>
        <a:bodyPr/>
        <a:lstStyle/>
        <a:p>
          <a:r>
            <a:rPr lang="tr-TR" dirty="0"/>
            <a:t> Dövme, </a:t>
          </a:r>
          <a:r>
            <a:rPr lang="tr-TR" dirty="0" err="1"/>
            <a:t>piercing</a:t>
          </a:r>
          <a:r>
            <a:rPr lang="tr-TR" dirty="0"/>
            <a:t>, toplu sünnet öyküsü olanlar</a:t>
          </a:r>
          <a:endParaRPr lang="en-US" dirty="0"/>
        </a:p>
      </dgm:t>
    </dgm:pt>
    <dgm:pt modelId="{9A9A97F8-10F6-44ED-BA3C-ABAE14CA3235}" type="parTrans" cxnId="{BAF6A57E-E659-47F3-9D08-F75A18063005}">
      <dgm:prSet/>
      <dgm:spPr/>
      <dgm:t>
        <a:bodyPr/>
        <a:lstStyle/>
        <a:p>
          <a:endParaRPr lang="en-US"/>
        </a:p>
      </dgm:t>
    </dgm:pt>
    <dgm:pt modelId="{017D7833-C8ED-4F8B-99E4-620A5C7FC159}" type="sibTrans" cxnId="{BAF6A57E-E659-47F3-9D08-F75A18063005}">
      <dgm:prSet/>
      <dgm:spPr/>
      <dgm:t>
        <a:bodyPr/>
        <a:lstStyle/>
        <a:p>
          <a:endParaRPr lang="en-US"/>
        </a:p>
      </dgm:t>
    </dgm:pt>
    <dgm:pt modelId="{C61EC617-71C3-4E52-B93E-73CB92669B15}">
      <dgm:prSet/>
      <dgm:spPr/>
      <dgm:t>
        <a:bodyPr/>
        <a:lstStyle/>
        <a:p>
          <a:r>
            <a:rPr lang="tr-TR" dirty="0"/>
            <a:t> Anti-HCV pozitif annelerin çocuklar</a:t>
          </a:r>
          <a:endParaRPr lang="en-US" dirty="0"/>
        </a:p>
      </dgm:t>
    </dgm:pt>
    <dgm:pt modelId="{F1AB0D60-202B-469C-A116-973D7AA1A112}" type="parTrans" cxnId="{CBEA9FCA-5CA2-4991-8889-DB89C54A70F3}">
      <dgm:prSet/>
      <dgm:spPr/>
      <dgm:t>
        <a:bodyPr/>
        <a:lstStyle/>
        <a:p>
          <a:endParaRPr lang="en-US"/>
        </a:p>
      </dgm:t>
    </dgm:pt>
    <dgm:pt modelId="{A260B532-EF9E-4E36-8F27-3934A3B6FDB9}" type="sibTrans" cxnId="{CBEA9FCA-5CA2-4991-8889-DB89C54A70F3}">
      <dgm:prSet/>
      <dgm:spPr/>
      <dgm:t>
        <a:bodyPr/>
        <a:lstStyle/>
        <a:p>
          <a:endParaRPr lang="en-US"/>
        </a:p>
      </dgm:t>
    </dgm:pt>
    <dgm:pt modelId="{9881E097-0E93-49C2-8B30-A85A5EA580B0}">
      <dgm:prSet/>
      <dgm:spPr/>
      <dgm:t>
        <a:bodyPr/>
        <a:lstStyle/>
        <a:p>
          <a:r>
            <a:rPr lang="tr-TR" dirty="0"/>
            <a:t> </a:t>
          </a:r>
          <a:r>
            <a:rPr lang="tr-TR" dirty="0" err="1"/>
            <a:t>İmmunsüpresif</a:t>
          </a:r>
          <a:r>
            <a:rPr lang="tr-TR" dirty="0"/>
            <a:t> hastalar</a:t>
          </a:r>
          <a:endParaRPr lang="en-US" dirty="0"/>
        </a:p>
      </dgm:t>
    </dgm:pt>
    <dgm:pt modelId="{02F381A3-2290-441F-BB45-31282B32CD40}" type="parTrans" cxnId="{61516913-EF02-40A5-9AA6-525D440DA471}">
      <dgm:prSet/>
      <dgm:spPr/>
      <dgm:t>
        <a:bodyPr/>
        <a:lstStyle/>
        <a:p>
          <a:endParaRPr lang="en-US"/>
        </a:p>
      </dgm:t>
    </dgm:pt>
    <dgm:pt modelId="{3D4152DC-B8ED-438F-A514-62AD5629230D}" type="sibTrans" cxnId="{61516913-EF02-40A5-9AA6-525D440DA471}">
      <dgm:prSet/>
      <dgm:spPr/>
      <dgm:t>
        <a:bodyPr/>
        <a:lstStyle/>
        <a:p>
          <a:endParaRPr lang="en-US"/>
        </a:p>
      </dgm:t>
    </dgm:pt>
    <dgm:pt modelId="{3C66F9A5-7589-4FB1-9974-A1A709D7C312}" type="pres">
      <dgm:prSet presAssocID="{721204A9-005A-4DFA-B315-8FD79F880696}" presName="diagram" presStyleCnt="0">
        <dgm:presLayoutVars>
          <dgm:dir/>
          <dgm:resizeHandles val="exact"/>
        </dgm:presLayoutVars>
      </dgm:prSet>
      <dgm:spPr/>
    </dgm:pt>
    <dgm:pt modelId="{6C11A216-9F57-4EFF-B359-19C74B31029A}" type="pres">
      <dgm:prSet presAssocID="{BDC52064-CD82-4C82-BB39-4E0C883FC114}" presName="node" presStyleLbl="node1" presStyleIdx="0" presStyleCnt="15">
        <dgm:presLayoutVars>
          <dgm:bulletEnabled val="1"/>
        </dgm:presLayoutVars>
      </dgm:prSet>
      <dgm:spPr/>
    </dgm:pt>
    <dgm:pt modelId="{C4B75DC4-B91B-48DD-8A17-8BB62382CEFA}" type="pres">
      <dgm:prSet presAssocID="{97016F80-6964-4EC2-BD6A-97B2D9B9665C}" presName="sibTrans" presStyleCnt="0"/>
      <dgm:spPr/>
    </dgm:pt>
    <dgm:pt modelId="{600B32C1-9ECE-46F7-9898-487DBBF6E476}" type="pres">
      <dgm:prSet presAssocID="{9AD2E11B-ED54-447E-A4EC-FF2793F9B08B}" presName="node" presStyleLbl="node1" presStyleIdx="1" presStyleCnt="15">
        <dgm:presLayoutVars>
          <dgm:bulletEnabled val="1"/>
        </dgm:presLayoutVars>
      </dgm:prSet>
      <dgm:spPr/>
    </dgm:pt>
    <dgm:pt modelId="{F0161EC3-9C60-4068-9B5A-A363DD5AF1AB}" type="pres">
      <dgm:prSet presAssocID="{FBC8088F-971B-4EA1-A468-96A4CB14394B}" presName="sibTrans" presStyleCnt="0"/>
      <dgm:spPr/>
    </dgm:pt>
    <dgm:pt modelId="{0E3C9C46-268C-4521-9A96-8D0D43DAADAA}" type="pres">
      <dgm:prSet presAssocID="{137EDE4B-5C92-4546-9812-85CFC5CD09FA}" presName="node" presStyleLbl="node1" presStyleIdx="2" presStyleCnt="15">
        <dgm:presLayoutVars>
          <dgm:bulletEnabled val="1"/>
        </dgm:presLayoutVars>
      </dgm:prSet>
      <dgm:spPr/>
    </dgm:pt>
    <dgm:pt modelId="{41DA6A3E-4696-4753-9EA2-8BF074F9E95C}" type="pres">
      <dgm:prSet presAssocID="{3DBE8914-02D0-491C-8DD8-5C727E84248F}" presName="sibTrans" presStyleCnt="0"/>
      <dgm:spPr/>
    </dgm:pt>
    <dgm:pt modelId="{FA06A7A3-166C-4530-B833-33DEF61AA51B}" type="pres">
      <dgm:prSet presAssocID="{58E3504B-C8E7-4A4A-B2B3-4E9616CB4C07}" presName="node" presStyleLbl="node1" presStyleIdx="3" presStyleCnt="15">
        <dgm:presLayoutVars>
          <dgm:bulletEnabled val="1"/>
        </dgm:presLayoutVars>
      </dgm:prSet>
      <dgm:spPr/>
    </dgm:pt>
    <dgm:pt modelId="{7A578A29-3CD0-4A6B-BCAD-D6B59CE5E263}" type="pres">
      <dgm:prSet presAssocID="{5CDD65BF-C6B5-4D38-BF28-FF6874B3D8C5}" presName="sibTrans" presStyleCnt="0"/>
      <dgm:spPr/>
    </dgm:pt>
    <dgm:pt modelId="{74D19266-B6AF-4783-B406-2D3705938E17}" type="pres">
      <dgm:prSet presAssocID="{441D2A80-23A8-41DD-83FD-C721E0E81B1D}" presName="node" presStyleLbl="node1" presStyleIdx="4" presStyleCnt="15">
        <dgm:presLayoutVars>
          <dgm:bulletEnabled val="1"/>
        </dgm:presLayoutVars>
      </dgm:prSet>
      <dgm:spPr/>
    </dgm:pt>
    <dgm:pt modelId="{5D74E108-54E7-466D-BB88-60BB779971F0}" type="pres">
      <dgm:prSet presAssocID="{022C0483-DCCB-44C8-8728-DEF5A95408B8}" presName="sibTrans" presStyleCnt="0"/>
      <dgm:spPr/>
    </dgm:pt>
    <dgm:pt modelId="{D35F6730-8F6B-4683-925B-9C98E2F047FC}" type="pres">
      <dgm:prSet presAssocID="{218E7B56-CF4E-43EB-A02F-E9D640D2D1E2}" presName="node" presStyleLbl="node1" presStyleIdx="5" presStyleCnt="15">
        <dgm:presLayoutVars>
          <dgm:bulletEnabled val="1"/>
        </dgm:presLayoutVars>
      </dgm:prSet>
      <dgm:spPr/>
    </dgm:pt>
    <dgm:pt modelId="{5F53D0A1-AD16-4D7A-AF4D-DE3E99B490D2}" type="pres">
      <dgm:prSet presAssocID="{0015DC1A-6A02-4EB2-B8DB-3A2DF7A385A0}" presName="sibTrans" presStyleCnt="0"/>
      <dgm:spPr/>
    </dgm:pt>
    <dgm:pt modelId="{6ADA007A-14F8-460F-AB02-ED6857CB75AE}" type="pres">
      <dgm:prSet presAssocID="{50F94F49-20CC-4BF6-952D-73FD52011CDD}" presName="node" presStyleLbl="node1" presStyleIdx="6" presStyleCnt="15">
        <dgm:presLayoutVars>
          <dgm:bulletEnabled val="1"/>
        </dgm:presLayoutVars>
      </dgm:prSet>
      <dgm:spPr/>
    </dgm:pt>
    <dgm:pt modelId="{5DFF42C4-4C83-47BF-9E59-540AC2C8660D}" type="pres">
      <dgm:prSet presAssocID="{B395E66E-0689-46B4-B26B-97A5CA7438C3}" presName="sibTrans" presStyleCnt="0"/>
      <dgm:spPr/>
    </dgm:pt>
    <dgm:pt modelId="{9B2B326F-548D-48D6-AC7F-25C124FDFB46}" type="pres">
      <dgm:prSet presAssocID="{F3A5A20E-8FD3-4F98-857B-1BD0F1617ED4}" presName="node" presStyleLbl="node1" presStyleIdx="7" presStyleCnt="15">
        <dgm:presLayoutVars>
          <dgm:bulletEnabled val="1"/>
        </dgm:presLayoutVars>
      </dgm:prSet>
      <dgm:spPr/>
    </dgm:pt>
    <dgm:pt modelId="{74A7063A-517A-4D73-BCC4-3B2ED5432B04}" type="pres">
      <dgm:prSet presAssocID="{788138E0-D25A-47D2-812E-DF23192BEDAD}" presName="sibTrans" presStyleCnt="0"/>
      <dgm:spPr/>
    </dgm:pt>
    <dgm:pt modelId="{9C004542-B4B8-44EA-9BA1-79285AE3883F}" type="pres">
      <dgm:prSet presAssocID="{3411E3C3-590A-47FC-99D5-0A152969542C}" presName="node" presStyleLbl="node1" presStyleIdx="8" presStyleCnt="15">
        <dgm:presLayoutVars>
          <dgm:bulletEnabled val="1"/>
        </dgm:presLayoutVars>
      </dgm:prSet>
      <dgm:spPr/>
    </dgm:pt>
    <dgm:pt modelId="{538343F0-D927-4E09-8997-E8414970F578}" type="pres">
      <dgm:prSet presAssocID="{4FB2F3B6-5158-42C5-81BE-A4B2B9326E48}" presName="sibTrans" presStyleCnt="0"/>
      <dgm:spPr/>
    </dgm:pt>
    <dgm:pt modelId="{500C0C3F-A6C0-4B10-8A9C-6D9DFB46E582}" type="pres">
      <dgm:prSet presAssocID="{C2280020-2CBD-498B-9D2A-E549D7375343}" presName="node" presStyleLbl="node1" presStyleIdx="9" presStyleCnt="15">
        <dgm:presLayoutVars>
          <dgm:bulletEnabled val="1"/>
        </dgm:presLayoutVars>
      </dgm:prSet>
      <dgm:spPr/>
    </dgm:pt>
    <dgm:pt modelId="{7D06A5E8-7267-4217-81D1-CC1BECF6DE38}" type="pres">
      <dgm:prSet presAssocID="{DDA8BC6C-1DE7-4154-967C-AF3EADF733C2}" presName="sibTrans" presStyleCnt="0"/>
      <dgm:spPr/>
    </dgm:pt>
    <dgm:pt modelId="{93793213-94D7-402D-802B-1870465F7DB9}" type="pres">
      <dgm:prSet presAssocID="{446C1782-9B07-4A9D-B3CE-F9087DB7A21D}" presName="node" presStyleLbl="node1" presStyleIdx="10" presStyleCnt="15">
        <dgm:presLayoutVars>
          <dgm:bulletEnabled val="1"/>
        </dgm:presLayoutVars>
      </dgm:prSet>
      <dgm:spPr/>
    </dgm:pt>
    <dgm:pt modelId="{2A20F2DA-7C03-4A3D-9C62-A738D9776211}" type="pres">
      <dgm:prSet presAssocID="{A764BE16-EBBE-43B1-8B6D-9AFF9A8C0FEC}" presName="sibTrans" presStyleCnt="0"/>
      <dgm:spPr/>
    </dgm:pt>
    <dgm:pt modelId="{A8AA2723-54CA-4D9A-9403-EBC78594D82B}" type="pres">
      <dgm:prSet presAssocID="{A95AAC10-CBA2-4E2E-A83F-D9B7A9245B05}" presName="node" presStyleLbl="node1" presStyleIdx="11" presStyleCnt="15">
        <dgm:presLayoutVars>
          <dgm:bulletEnabled val="1"/>
        </dgm:presLayoutVars>
      </dgm:prSet>
      <dgm:spPr/>
    </dgm:pt>
    <dgm:pt modelId="{75DC5486-5B2B-4F7C-958B-68B20FE4DAB6}" type="pres">
      <dgm:prSet presAssocID="{FBF42985-EA5A-4CFB-AC8F-340D443C6904}" presName="sibTrans" presStyleCnt="0"/>
      <dgm:spPr/>
    </dgm:pt>
    <dgm:pt modelId="{6F02BB4A-AFD1-4854-90B4-E41411871B4D}" type="pres">
      <dgm:prSet presAssocID="{EAE813D6-E64B-499F-B28F-A9D480033300}" presName="node" presStyleLbl="node1" presStyleIdx="12" presStyleCnt="15">
        <dgm:presLayoutVars>
          <dgm:bulletEnabled val="1"/>
        </dgm:presLayoutVars>
      </dgm:prSet>
      <dgm:spPr/>
    </dgm:pt>
    <dgm:pt modelId="{C360CAFB-0D04-4B0A-8CA3-1E281EF1121E}" type="pres">
      <dgm:prSet presAssocID="{017D7833-C8ED-4F8B-99E4-620A5C7FC159}" presName="sibTrans" presStyleCnt="0"/>
      <dgm:spPr/>
    </dgm:pt>
    <dgm:pt modelId="{7027FD70-E727-4E62-8C89-1D85D19B3B1B}" type="pres">
      <dgm:prSet presAssocID="{C61EC617-71C3-4E52-B93E-73CB92669B15}" presName="node" presStyleLbl="node1" presStyleIdx="13" presStyleCnt="15">
        <dgm:presLayoutVars>
          <dgm:bulletEnabled val="1"/>
        </dgm:presLayoutVars>
      </dgm:prSet>
      <dgm:spPr/>
    </dgm:pt>
    <dgm:pt modelId="{C23FA714-0FB1-47D0-B91A-50E918929345}" type="pres">
      <dgm:prSet presAssocID="{A260B532-EF9E-4E36-8F27-3934A3B6FDB9}" presName="sibTrans" presStyleCnt="0"/>
      <dgm:spPr/>
    </dgm:pt>
    <dgm:pt modelId="{C26EE827-BBF5-4394-A1DE-19E2845BCC67}" type="pres">
      <dgm:prSet presAssocID="{9881E097-0E93-49C2-8B30-A85A5EA580B0}" presName="node" presStyleLbl="node1" presStyleIdx="14" presStyleCnt="15">
        <dgm:presLayoutVars>
          <dgm:bulletEnabled val="1"/>
        </dgm:presLayoutVars>
      </dgm:prSet>
      <dgm:spPr/>
    </dgm:pt>
  </dgm:ptLst>
  <dgm:cxnLst>
    <dgm:cxn modelId="{6EF91804-E359-409A-BDD9-AB852E2662DB}" srcId="{721204A9-005A-4DFA-B315-8FD79F880696}" destId="{218E7B56-CF4E-43EB-A02F-E9D640D2D1E2}" srcOrd="5" destOrd="0" parTransId="{8177CE0E-5282-4D23-B007-652FC6DFE9F4}" sibTransId="{0015DC1A-6A02-4EB2-B8DB-3A2DF7A385A0}"/>
    <dgm:cxn modelId="{452F6F04-D4C8-42DA-A490-07F05141B9F3}" type="presOf" srcId="{C61EC617-71C3-4E52-B93E-73CB92669B15}" destId="{7027FD70-E727-4E62-8C89-1D85D19B3B1B}" srcOrd="0" destOrd="0" presId="urn:microsoft.com/office/officeart/2005/8/layout/default"/>
    <dgm:cxn modelId="{F0AAA009-A828-4A2F-9387-E055B0B4A16E}" type="presOf" srcId="{F3A5A20E-8FD3-4F98-857B-1BD0F1617ED4}" destId="{9B2B326F-548D-48D6-AC7F-25C124FDFB46}" srcOrd="0" destOrd="0" presId="urn:microsoft.com/office/officeart/2005/8/layout/default"/>
    <dgm:cxn modelId="{61516913-EF02-40A5-9AA6-525D440DA471}" srcId="{721204A9-005A-4DFA-B315-8FD79F880696}" destId="{9881E097-0E93-49C2-8B30-A85A5EA580B0}" srcOrd="14" destOrd="0" parTransId="{02F381A3-2290-441F-BB45-31282B32CD40}" sibTransId="{3D4152DC-B8ED-438F-A514-62AD5629230D}"/>
    <dgm:cxn modelId="{719F971D-97ED-410B-9143-A9DD3B9A5D71}" srcId="{721204A9-005A-4DFA-B315-8FD79F880696}" destId="{50F94F49-20CC-4BF6-952D-73FD52011CDD}" srcOrd="6" destOrd="0" parTransId="{991C0D3E-B26F-4A08-8D01-87FF4CC4C8DE}" sibTransId="{B395E66E-0689-46B4-B26B-97A5CA7438C3}"/>
    <dgm:cxn modelId="{1F035F25-9D46-49C4-85A1-5F70F0CB339F}" type="presOf" srcId="{137EDE4B-5C92-4546-9812-85CFC5CD09FA}" destId="{0E3C9C46-268C-4521-9A96-8D0D43DAADAA}" srcOrd="0" destOrd="0" presId="urn:microsoft.com/office/officeart/2005/8/layout/default"/>
    <dgm:cxn modelId="{2CC6052D-1292-4093-A11A-679587986A10}" type="presOf" srcId="{58E3504B-C8E7-4A4A-B2B3-4E9616CB4C07}" destId="{FA06A7A3-166C-4530-B833-33DEF61AA51B}" srcOrd="0" destOrd="0" presId="urn:microsoft.com/office/officeart/2005/8/layout/default"/>
    <dgm:cxn modelId="{F2679C38-977A-4972-B415-003B0CBA1F9D}" srcId="{721204A9-005A-4DFA-B315-8FD79F880696}" destId="{441D2A80-23A8-41DD-83FD-C721E0E81B1D}" srcOrd="4" destOrd="0" parTransId="{266CE879-3612-4D47-890D-70C6F28B83AB}" sibTransId="{022C0483-DCCB-44C8-8728-DEF5A95408B8}"/>
    <dgm:cxn modelId="{BE07EE3C-9EE2-475D-A26B-CC0CBD35C5A5}" srcId="{721204A9-005A-4DFA-B315-8FD79F880696}" destId="{9AD2E11B-ED54-447E-A4EC-FF2793F9B08B}" srcOrd="1" destOrd="0" parTransId="{95C59522-F555-4CE5-A335-E0B17467553B}" sibTransId="{FBC8088F-971B-4EA1-A468-96A4CB14394B}"/>
    <dgm:cxn modelId="{8CA99E44-7B9B-44D4-BEED-B8FDFEDE1641}" type="presOf" srcId="{441D2A80-23A8-41DD-83FD-C721E0E81B1D}" destId="{74D19266-B6AF-4783-B406-2D3705938E17}" srcOrd="0" destOrd="0" presId="urn:microsoft.com/office/officeart/2005/8/layout/default"/>
    <dgm:cxn modelId="{8304A451-CF50-407C-85AD-27395244586C}" srcId="{721204A9-005A-4DFA-B315-8FD79F880696}" destId="{58E3504B-C8E7-4A4A-B2B3-4E9616CB4C07}" srcOrd="3" destOrd="0" parTransId="{9B1522C3-EBE4-4BC4-A2A4-33AF941EFB18}" sibTransId="{5CDD65BF-C6B5-4D38-BF28-FF6874B3D8C5}"/>
    <dgm:cxn modelId="{6AB10955-DB08-4B81-AE7D-94C70636D841}" type="presOf" srcId="{3411E3C3-590A-47FC-99D5-0A152969542C}" destId="{9C004542-B4B8-44EA-9BA1-79285AE3883F}" srcOrd="0" destOrd="0" presId="urn:microsoft.com/office/officeart/2005/8/layout/default"/>
    <dgm:cxn modelId="{709CC379-888E-48A7-BC7D-E4977E14C066}" type="presOf" srcId="{9AD2E11B-ED54-447E-A4EC-FF2793F9B08B}" destId="{600B32C1-9ECE-46F7-9898-487DBBF6E476}" srcOrd="0" destOrd="0" presId="urn:microsoft.com/office/officeart/2005/8/layout/default"/>
    <dgm:cxn modelId="{BAF6A57E-E659-47F3-9D08-F75A18063005}" srcId="{721204A9-005A-4DFA-B315-8FD79F880696}" destId="{EAE813D6-E64B-499F-B28F-A9D480033300}" srcOrd="12" destOrd="0" parTransId="{9A9A97F8-10F6-44ED-BA3C-ABAE14CA3235}" sibTransId="{017D7833-C8ED-4F8B-99E4-620A5C7FC159}"/>
    <dgm:cxn modelId="{C9679586-7259-4AA4-AE1D-CAB46E392F7B}" srcId="{721204A9-005A-4DFA-B315-8FD79F880696}" destId="{137EDE4B-5C92-4546-9812-85CFC5CD09FA}" srcOrd="2" destOrd="0" parTransId="{178E1361-0F6F-4E10-95D5-3A6C50AFF9E9}" sibTransId="{3DBE8914-02D0-491C-8DD8-5C727E84248F}"/>
    <dgm:cxn modelId="{FDD9EA8D-B58C-439B-A8EB-44B001DBDC7B}" type="presOf" srcId="{9881E097-0E93-49C2-8B30-A85A5EA580B0}" destId="{C26EE827-BBF5-4394-A1DE-19E2845BCC67}" srcOrd="0" destOrd="0" presId="urn:microsoft.com/office/officeart/2005/8/layout/default"/>
    <dgm:cxn modelId="{AC8E498E-B53A-4C82-A9D9-11C4669E95A3}" type="presOf" srcId="{A95AAC10-CBA2-4E2E-A83F-D9B7A9245B05}" destId="{A8AA2723-54CA-4D9A-9403-EBC78594D82B}" srcOrd="0" destOrd="0" presId="urn:microsoft.com/office/officeart/2005/8/layout/default"/>
    <dgm:cxn modelId="{105F5495-EF92-4FC3-9584-8711B0FCAFA7}" srcId="{721204A9-005A-4DFA-B315-8FD79F880696}" destId="{BDC52064-CD82-4C82-BB39-4E0C883FC114}" srcOrd="0" destOrd="0" parTransId="{319C1EFF-044D-4C23-9B05-81F94403CE44}" sibTransId="{97016F80-6964-4EC2-BD6A-97B2D9B9665C}"/>
    <dgm:cxn modelId="{C5EAC298-1E76-4D37-AA35-6029168D48DE}" srcId="{721204A9-005A-4DFA-B315-8FD79F880696}" destId="{446C1782-9B07-4A9D-B3CE-F9087DB7A21D}" srcOrd="10" destOrd="0" parTransId="{6871903D-6E30-4181-8D57-E97503FD9092}" sibTransId="{A764BE16-EBBE-43B1-8B6D-9AFF9A8C0FEC}"/>
    <dgm:cxn modelId="{1B04859E-C17A-41FC-AC2B-5B894FC30EC5}" srcId="{721204A9-005A-4DFA-B315-8FD79F880696}" destId="{A95AAC10-CBA2-4E2E-A83F-D9B7A9245B05}" srcOrd="11" destOrd="0" parTransId="{65E83A10-E3B6-4336-B445-F70646F00A5C}" sibTransId="{FBF42985-EA5A-4CFB-AC8F-340D443C6904}"/>
    <dgm:cxn modelId="{8AB5B6A8-94AA-4967-B01F-38943ACA3312}" type="presOf" srcId="{721204A9-005A-4DFA-B315-8FD79F880696}" destId="{3C66F9A5-7589-4FB1-9974-A1A709D7C312}" srcOrd="0" destOrd="0" presId="urn:microsoft.com/office/officeart/2005/8/layout/default"/>
    <dgm:cxn modelId="{03E4E5AC-83FC-4AEA-B67F-1A419C380B1C}" type="presOf" srcId="{50F94F49-20CC-4BF6-952D-73FD52011CDD}" destId="{6ADA007A-14F8-460F-AB02-ED6857CB75AE}" srcOrd="0" destOrd="0" presId="urn:microsoft.com/office/officeart/2005/8/layout/default"/>
    <dgm:cxn modelId="{67CB69AF-507F-43B2-8A5C-8BD0D8A869DA}" type="presOf" srcId="{BDC52064-CD82-4C82-BB39-4E0C883FC114}" destId="{6C11A216-9F57-4EFF-B359-19C74B31029A}" srcOrd="0" destOrd="0" presId="urn:microsoft.com/office/officeart/2005/8/layout/default"/>
    <dgm:cxn modelId="{03FD9EC1-6B06-463A-80E2-14E312FFA496}" type="presOf" srcId="{446C1782-9B07-4A9D-B3CE-F9087DB7A21D}" destId="{93793213-94D7-402D-802B-1870465F7DB9}" srcOrd="0" destOrd="0" presId="urn:microsoft.com/office/officeart/2005/8/layout/default"/>
    <dgm:cxn modelId="{CBEA9FCA-5CA2-4991-8889-DB89C54A70F3}" srcId="{721204A9-005A-4DFA-B315-8FD79F880696}" destId="{C61EC617-71C3-4E52-B93E-73CB92669B15}" srcOrd="13" destOrd="0" parTransId="{F1AB0D60-202B-469C-A116-973D7AA1A112}" sibTransId="{A260B532-EF9E-4E36-8F27-3934A3B6FDB9}"/>
    <dgm:cxn modelId="{F2DE44D3-1737-4DD1-A5A3-C28592325690}" srcId="{721204A9-005A-4DFA-B315-8FD79F880696}" destId="{3411E3C3-590A-47FC-99D5-0A152969542C}" srcOrd="8" destOrd="0" parTransId="{614537E1-42A7-4F29-B608-CE74D32C6066}" sibTransId="{4FB2F3B6-5158-42C5-81BE-A4B2B9326E48}"/>
    <dgm:cxn modelId="{F0411AD4-FCB8-483A-8E07-26F549920FE0}" type="presOf" srcId="{EAE813D6-E64B-499F-B28F-A9D480033300}" destId="{6F02BB4A-AFD1-4854-90B4-E41411871B4D}" srcOrd="0" destOrd="0" presId="urn:microsoft.com/office/officeart/2005/8/layout/default"/>
    <dgm:cxn modelId="{50FB7CD5-9158-410D-AE78-1F718D48A47F}" type="presOf" srcId="{C2280020-2CBD-498B-9D2A-E549D7375343}" destId="{500C0C3F-A6C0-4B10-8A9C-6D9DFB46E582}" srcOrd="0" destOrd="0" presId="urn:microsoft.com/office/officeart/2005/8/layout/default"/>
    <dgm:cxn modelId="{C0CAE5D6-9D2A-4E6A-B720-A3F56C488A42}" srcId="{721204A9-005A-4DFA-B315-8FD79F880696}" destId="{F3A5A20E-8FD3-4F98-857B-1BD0F1617ED4}" srcOrd="7" destOrd="0" parTransId="{15E620A3-F271-450F-977E-DFDE638DE7BD}" sibTransId="{788138E0-D25A-47D2-812E-DF23192BEDAD}"/>
    <dgm:cxn modelId="{43F798EB-8C38-4036-9D90-22FB5A664D0F}" srcId="{721204A9-005A-4DFA-B315-8FD79F880696}" destId="{C2280020-2CBD-498B-9D2A-E549D7375343}" srcOrd="9" destOrd="0" parTransId="{51E2D23B-72FB-4CB4-91A9-E2393FBEDA0E}" sibTransId="{DDA8BC6C-1DE7-4154-967C-AF3EADF733C2}"/>
    <dgm:cxn modelId="{DEB042EC-8222-4D84-A4CE-1380A7C8D6D0}" type="presOf" srcId="{218E7B56-CF4E-43EB-A02F-E9D640D2D1E2}" destId="{D35F6730-8F6B-4683-925B-9C98E2F047FC}" srcOrd="0" destOrd="0" presId="urn:microsoft.com/office/officeart/2005/8/layout/default"/>
    <dgm:cxn modelId="{8813A57F-17B9-4A59-B26B-C90D834FEFAE}" type="presParOf" srcId="{3C66F9A5-7589-4FB1-9974-A1A709D7C312}" destId="{6C11A216-9F57-4EFF-B359-19C74B31029A}" srcOrd="0" destOrd="0" presId="urn:microsoft.com/office/officeart/2005/8/layout/default"/>
    <dgm:cxn modelId="{A7BA54DA-FF32-4836-BF6F-889D24F46A59}" type="presParOf" srcId="{3C66F9A5-7589-4FB1-9974-A1A709D7C312}" destId="{C4B75DC4-B91B-48DD-8A17-8BB62382CEFA}" srcOrd="1" destOrd="0" presId="urn:microsoft.com/office/officeart/2005/8/layout/default"/>
    <dgm:cxn modelId="{5AE0A2CF-A466-4151-8A07-F32E86A83804}" type="presParOf" srcId="{3C66F9A5-7589-4FB1-9974-A1A709D7C312}" destId="{600B32C1-9ECE-46F7-9898-487DBBF6E476}" srcOrd="2" destOrd="0" presId="urn:microsoft.com/office/officeart/2005/8/layout/default"/>
    <dgm:cxn modelId="{215A4A39-24A2-4A09-B0CE-C44BEFCF8E97}" type="presParOf" srcId="{3C66F9A5-7589-4FB1-9974-A1A709D7C312}" destId="{F0161EC3-9C60-4068-9B5A-A363DD5AF1AB}" srcOrd="3" destOrd="0" presId="urn:microsoft.com/office/officeart/2005/8/layout/default"/>
    <dgm:cxn modelId="{119A53B8-D6C7-4518-A461-C1116911F84E}" type="presParOf" srcId="{3C66F9A5-7589-4FB1-9974-A1A709D7C312}" destId="{0E3C9C46-268C-4521-9A96-8D0D43DAADAA}" srcOrd="4" destOrd="0" presId="urn:microsoft.com/office/officeart/2005/8/layout/default"/>
    <dgm:cxn modelId="{D3A50698-F96F-461E-9D7F-E27F7A759A38}" type="presParOf" srcId="{3C66F9A5-7589-4FB1-9974-A1A709D7C312}" destId="{41DA6A3E-4696-4753-9EA2-8BF074F9E95C}" srcOrd="5" destOrd="0" presId="urn:microsoft.com/office/officeart/2005/8/layout/default"/>
    <dgm:cxn modelId="{39EEA73D-3695-4AB2-956C-CC1D985ECDBF}" type="presParOf" srcId="{3C66F9A5-7589-4FB1-9974-A1A709D7C312}" destId="{FA06A7A3-166C-4530-B833-33DEF61AA51B}" srcOrd="6" destOrd="0" presId="urn:microsoft.com/office/officeart/2005/8/layout/default"/>
    <dgm:cxn modelId="{D8272E36-2D2E-4EAE-B6BD-B58AA6495C77}" type="presParOf" srcId="{3C66F9A5-7589-4FB1-9974-A1A709D7C312}" destId="{7A578A29-3CD0-4A6B-BCAD-D6B59CE5E263}" srcOrd="7" destOrd="0" presId="urn:microsoft.com/office/officeart/2005/8/layout/default"/>
    <dgm:cxn modelId="{0E7AEB77-6132-444F-A79D-24FFBA88D512}" type="presParOf" srcId="{3C66F9A5-7589-4FB1-9974-A1A709D7C312}" destId="{74D19266-B6AF-4783-B406-2D3705938E17}" srcOrd="8" destOrd="0" presId="urn:microsoft.com/office/officeart/2005/8/layout/default"/>
    <dgm:cxn modelId="{E8D1FB48-121A-47B5-9D6E-B18819601E6C}" type="presParOf" srcId="{3C66F9A5-7589-4FB1-9974-A1A709D7C312}" destId="{5D74E108-54E7-466D-BB88-60BB779971F0}" srcOrd="9" destOrd="0" presId="urn:microsoft.com/office/officeart/2005/8/layout/default"/>
    <dgm:cxn modelId="{3D617752-8A49-4761-8D3A-7DE7C1A38CBB}" type="presParOf" srcId="{3C66F9A5-7589-4FB1-9974-A1A709D7C312}" destId="{D35F6730-8F6B-4683-925B-9C98E2F047FC}" srcOrd="10" destOrd="0" presId="urn:microsoft.com/office/officeart/2005/8/layout/default"/>
    <dgm:cxn modelId="{565EC1BB-8726-47F6-8023-F288A381B385}" type="presParOf" srcId="{3C66F9A5-7589-4FB1-9974-A1A709D7C312}" destId="{5F53D0A1-AD16-4D7A-AF4D-DE3E99B490D2}" srcOrd="11" destOrd="0" presId="urn:microsoft.com/office/officeart/2005/8/layout/default"/>
    <dgm:cxn modelId="{42EFF5A8-C8C6-46D2-B12C-40BFC2DCAFCB}" type="presParOf" srcId="{3C66F9A5-7589-4FB1-9974-A1A709D7C312}" destId="{6ADA007A-14F8-460F-AB02-ED6857CB75AE}" srcOrd="12" destOrd="0" presId="urn:microsoft.com/office/officeart/2005/8/layout/default"/>
    <dgm:cxn modelId="{D388C7A1-41E0-4424-A1DA-E64FE3592C46}" type="presParOf" srcId="{3C66F9A5-7589-4FB1-9974-A1A709D7C312}" destId="{5DFF42C4-4C83-47BF-9E59-540AC2C8660D}" srcOrd="13" destOrd="0" presId="urn:microsoft.com/office/officeart/2005/8/layout/default"/>
    <dgm:cxn modelId="{CDE722B1-3110-4E5A-B80A-31E87BE243AF}" type="presParOf" srcId="{3C66F9A5-7589-4FB1-9974-A1A709D7C312}" destId="{9B2B326F-548D-48D6-AC7F-25C124FDFB46}" srcOrd="14" destOrd="0" presId="urn:microsoft.com/office/officeart/2005/8/layout/default"/>
    <dgm:cxn modelId="{C06F9C16-07C3-4479-BDC3-0B123E5E87F2}" type="presParOf" srcId="{3C66F9A5-7589-4FB1-9974-A1A709D7C312}" destId="{74A7063A-517A-4D73-BCC4-3B2ED5432B04}" srcOrd="15" destOrd="0" presId="urn:microsoft.com/office/officeart/2005/8/layout/default"/>
    <dgm:cxn modelId="{C9A28E63-D042-44A1-BBEF-2E940B67D573}" type="presParOf" srcId="{3C66F9A5-7589-4FB1-9974-A1A709D7C312}" destId="{9C004542-B4B8-44EA-9BA1-79285AE3883F}" srcOrd="16" destOrd="0" presId="urn:microsoft.com/office/officeart/2005/8/layout/default"/>
    <dgm:cxn modelId="{1730F634-EDF7-4EF3-955C-52636591819B}" type="presParOf" srcId="{3C66F9A5-7589-4FB1-9974-A1A709D7C312}" destId="{538343F0-D927-4E09-8997-E8414970F578}" srcOrd="17" destOrd="0" presId="urn:microsoft.com/office/officeart/2005/8/layout/default"/>
    <dgm:cxn modelId="{A42BCC89-EBDC-43A2-9985-56A81665B657}" type="presParOf" srcId="{3C66F9A5-7589-4FB1-9974-A1A709D7C312}" destId="{500C0C3F-A6C0-4B10-8A9C-6D9DFB46E582}" srcOrd="18" destOrd="0" presId="urn:microsoft.com/office/officeart/2005/8/layout/default"/>
    <dgm:cxn modelId="{FBAA7B27-FB49-4000-BD66-32CC45765051}" type="presParOf" srcId="{3C66F9A5-7589-4FB1-9974-A1A709D7C312}" destId="{7D06A5E8-7267-4217-81D1-CC1BECF6DE38}" srcOrd="19" destOrd="0" presId="urn:microsoft.com/office/officeart/2005/8/layout/default"/>
    <dgm:cxn modelId="{4A1BBBAB-AE9B-4BCE-B131-DD57CD9C63A0}" type="presParOf" srcId="{3C66F9A5-7589-4FB1-9974-A1A709D7C312}" destId="{93793213-94D7-402D-802B-1870465F7DB9}" srcOrd="20" destOrd="0" presId="urn:microsoft.com/office/officeart/2005/8/layout/default"/>
    <dgm:cxn modelId="{1D1DE4B6-15F8-494B-A52A-DDFE578CD96A}" type="presParOf" srcId="{3C66F9A5-7589-4FB1-9974-A1A709D7C312}" destId="{2A20F2DA-7C03-4A3D-9C62-A738D9776211}" srcOrd="21" destOrd="0" presId="urn:microsoft.com/office/officeart/2005/8/layout/default"/>
    <dgm:cxn modelId="{3FA50509-A053-4155-8798-07B39844366E}" type="presParOf" srcId="{3C66F9A5-7589-4FB1-9974-A1A709D7C312}" destId="{A8AA2723-54CA-4D9A-9403-EBC78594D82B}" srcOrd="22" destOrd="0" presId="urn:microsoft.com/office/officeart/2005/8/layout/default"/>
    <dgm:cxn modelId="{7736F502-3ADE-4DD0-8F2F-34FA2B355E9C}" type="presParOf" srcId="{3C66F9A5-7589-4FB1-9974-A1A709D7C312}" destId="{75DC5486-5B2B-4F7C-958B-68B20FE4DAB6}" srcOrd="23" destOrd="0" presId="urn:microsoft.com/office/officeart/2005/8/layout/default"/>
    <dgm:cxn modelId="{EF2719E4-2018-407C-8BED-52E3F9478803}" type="presParOf" srcId="{3C66F9A5-7589-4FB1-9974-A1A709D7C312}" destId="{6F02BB4A-AFD1-4854-90B4-E41411871B4D}" srcOrd="24" destOrd="0" presId="urn:microsoft.com/office/officeart/2005/8/layout/default"/>
    <dgm:cxn modelId="{BAA50805-5AF3-4469-A262-A996DA6594C3}" type="presParOf" srcId="{3C66F9A5-7589-4FB1-9974-A1A709D7C312}" destId="{C360CAFB-0D04-4B0A-8CA3-1E281EF1121E}" srcOrd="25" destOrd="0" presId="urn:microsoft.com/office/officeart/2005/8/layout/default"/>
    <dgm:cxn modelId="{A823F7AF-EA5B-40DE-9B68-3EDE218F5914}" type="presParOf" srcId="{3C66F9A5-7589-4FB1-9974-A1A709D7C312}" destId="{7027FD70-E727-4E62-8C89-1D85D19B3B1B}" srcOrd="26" destOrd="0" presId="urn:microsoft.com/office/officeart/2005/8/layout/default"/>
    <dgm:cxn modelId="{A7D3E9CD-4E6B-4535-B014-E97DF986E4FD}" type="presParOf" srcId="{3C66F9A5-7589-4FB1-9974-A1A709D7C312}" destId="{C23FA714-0FB1-47D0-B91A-50E918929345}" srcOrd="27" destOrd="0" presId="urn:microsoft.com/office/officeart/2005/8/layout/default"/>
    <dgm:cxn modelId="{43B05383-9F23-49B4-911D-2BB559C9B308}" type="presParOf" srcId="{3C66F9A5-7589-4FB1-9974-A1A709D7C312}" destId="{C26EE827-BBF5-4394-A1DE-19E2845BCC67}" srcOrd="2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B6512D-FE32-42E0-BBD6-F50E7EF35FD3}">
      <dsp:nvSpPr>
        <dsp:cNvPr id="0" name=""/>
        <dsp:cNvSpPr/>
      </dsp:nvSpPr>
      <dsp:spPr>
        <a:xfrm>
          <a:off x="0" y="0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B826A5-F0BB-49C1-AACB-AB8CCB5824AB}">
      <dsp:nvSpPr>
        <dsp:cNvPr id="0" name=""/>
        <dsp:cNvSpPr/>
      </dsp:nvSpPr>
      <dsp:spPr>
        <a:xfrm>
          <a:off x="0" y="0"/>
          <a:ext cx="6900512" cy="2768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0" tIns="209550" rIns="209550" bIns="209550" numCol="1" spcCol="1270" anchor="t" anchorCtr="0">
          <a:noAutofit/>
        </a:bodyPr>
        <a:lstStyle/>
        <a:p>
          <a:pPr marL="0" lvl="0" indent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5500" kern="1200"/>
            <a:t>CYBE’lar hakkında bilgi vermek</a:t>
          </a:r>
          <a:endParaRPr lang="en-US" sz="5500" kern="1200"/>
        </a:p>
      </dsp:txBody>
      <dsp:txXfrm>
        <a:off x="0" y="0"/>
        <a:ext cx="6900512" cy="2768070"/>
      </dsp:txXfrm>
    </dsp:sp>
    <dsp:sp modelId="{E3D1BFA7-5B9B-4D21-A0F4-EAF36F07037C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3D7189-1720-4AEB-98C9-F973EAE09E46}">
      <dsp:nvSpPr>
        <dsp:cNvPr id="0" name=""/>
        <dsp:cNvSpPr/>
      </dsp:nvSpPr>
      <dsp:spPr>
        <a:xfrm>
          <a:off x="0" y="2768070"/>
          <a:ext cx="6900512" cy="2768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0" tIns="209550" rIns="209550" bIns="209550" numCol="1" spcCol="1270" anchor="t" anchorCtr="0">
          <a:noAutofit/>
        </a:bodyPr>
        <a:lstStyle/>
        <a:p>
          <a:pPr marL="0" lvl="0" indent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5500" kern="1200"/>
            <a:t>Vajinal akıntıya yaklaşım hakkında bilgi vermek</a:t>
          </a:r>
          <a:endParaRPr lang="en-US" sz="5500" kern="1200"/>
        </a:p>
      </dsp:txBody>
      <dsp:txXfrm>
        <a:off x="0" y="2768070"/>
        <a:ext cx="6900512" cy="27680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3A4868-75F9-48CC-9010-9FAC830750EE}">
      <dsp:nvSpPr>
        <dsp:cNvPr id="0" name=""/>
        <dsp:cNvSpPr/>
      </dsp:nvSpPr>
      <dsp:spPr>
        <a:xfrm>
          <a:off x="0" y="0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DA58CC-5CA8-4D8F-82A6-740F7CCDFD94}">
      <dsp:nvSpPr>
        <dsp:cNvPr id="0" name=""/>
        <dsp:cNvSpPr/>
      </dsp:nvSpPr>
      <dsp:spPr>
        <a:xfrm>
          <a:off x="0" y="0"/>
          <a:ext cx="6900512" cy="692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200" b="0" i="0" kern="1200" baseline="0" dirty="0"/>
            <a:t>Korunmasız  ilişkide (vajinal, anal, oral) bulunmak</a:t>
          </a:r>
          <a:endParaRPr lang="en-US" sz="2200" kern="1200" dirty="0"/>
        </a:p>
      </dsp:txBody>
      <dsp:txXfrm>
        <a:off x="0" y="0"/>
        <a:ext cx="6900512" cy="692017"/>
      </dsp:txXfrm>
    </dsp:sp>
    <dsp:sp modelId="{63BB2D27-AEBB-4C0A-AA57-309C6C08CC61}">
      <dsp:nvSpPr>
        <dsp:cNvPr id="0" name=""/>
        <dsp:cNvSpPr/>
      </dsp:nvSpPr>
      <dsp:spPr>
        <a:xfrm>
          <a:off x="0" y="692017"/>
          <a:ext cx="6900512" cy="0"/>
        </a:xfrm>
        <a:prstGeom prst="line">
          <a:avLst/>
        </a:prstGeom>
        <a:solidFill>
          <a:schemeClr val="accent2">
            <a:hueOff val="-207909"/>
            <a:satOff val="-11990"/>
            <a:lumOff val="1233"/>
            <a:alphaOff val="0"/>
          </a:schemeClr>
        </a:solidFill>
        <a:ln w="12700" cap="flat" cmpd="sng" algn="ctr">
          <a:solidFill>
            <a:schemeClr val="accent2">
              <a:hueOff val="-207909"/>
              <a:satOff val="-11990"/>
              <a:lumOff val="123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D3B285-1C95-4600-A4AB-E000C772F330}">
      <dsp:nvSpPr>
        <dsp:cNvPr id="0" name=""/>
        <dsp:cNvSpPr/>
      </dsp:nvSpPr>
      <dsp:spPr>
        <a:xfrm>
          <a:off x="0" y="692017"/>
          <a:ext cx="6900512" cy="692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200" b="0" i="0" kern="1200" baseline="0"/>
            <a:t>Yeni cinsel eş/ Çok eşli yaşam</a:t>
          </a:r>
          <a:endParaRPr lang="en-US" sz="2200" kern="1200"/>
        </a:p>
      </dsp:txBody>
      <dsp:txXfrm>
        <a:off x="0" y="692017"/>
        <a:ext cx="6900512" cy="692017"/>
      </dsp:txXfrm>
    </dsp:sp>
    <dsp:sp modelId="{F065CA02-DE3D-4A52-A43C-55E380A94C6E}">
      <dsp:nvSpPr>
        <dsp:cNvPr id="0" name=""/>
        <dsp:cNvSpPr/>
      </dsp:nvSpPr>
      <dsp:spPr>
        <a:xfrm>
          <a:off x="0" y="1384035"/>
          <a:ext cx="6900512" cy="0"/>
        </a:xfrm>
        <a:prstGeom prst="line">
          <a:avLst/>
        </a:prstGeom>
        <a:solidFill>
          <a:schemeClr val="accent2">
            <a:hueOff val="-415818"/>
            <a:satOff val="-23979"/>
            <a:lumOff val="2465"/>
            <a:alphaOff val="0"/>
          </a:schemeClr>
        </a:solidFill>
        <a:ln w="12700" cap="flat" cmpd="sng" algn="ctr">
          <a:solidFill>
            <a:schemeClr val="accent2">
              <a:hueOff val="-415818"/>
              <a:satOff val="-23979"/>
              <a:lumOff val="24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F1A6D2-CA32-4B7D-A483-084B8430A0EC}">
      <dsp:nvSpPr>
        <dsp:cNvPr id="0" name=""/>
        <dsp:cNvSpPr/>
      </dsp:nvSpPr>
      <dsp:spPr>
        <a:xfrm>
          <a:off x="0" y="1384035"/>
          <a:ext cx="6900512" cy="692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200" b="0" i="0" kern="1200" baseline="0"/>
            <a:t>Eşinden uzak olmak</a:t>
          </a:r>
          <a:endParaRPr lang="en-US" sz="2200" kern="1200"/>
        </a:p>
      </dsp:txBody>
      <dsp:txXfrm>
        <a:off x="0" y="1384035"/>
        <a:ext cx="6900512" cy="692017"/>
      </dsp:txXfrm>
    </dsp:sp>
    <dsp:sp modelId="{31663C28-D39B-483B-ADAD-BCA21E119436}">
      <dsp:nvSpPr>
        <dsp:cNvPr id="0" name=""/>
        <dsp:cNvSpPr/>
      </dsp:nvSpPr>
      <dsp:spPr>
        <a:xfrm>
          <a:off x="0" y="2076052"/>
          <a:ext cx="6900512" cy="0"/>
        </a:xfrm>
        <a:prstGeom prst="line">
          <a:avLst/>
        </a:prstGeom>
        <a:solidFill>
          <a:schemeClr val="accent2">
            <a:hueOff val="-623727"/>
            <a:satOff val="-35969"/>
            <a:lumOff val="3698"/>
            <a:alphaOff val="0"/>
          </a:schemeClr>
        </a:solidFill>
        <a:ln w="12700" cap="flat" cmpd="sng" algn="ctr">
          <a:solidFill>
            <a:schemeClr val="accent2">
              <a:hueOff val="-623727"/>
              <a:satOff val="-35969"/>
              <a:lumOff val="369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EE00CD-D2B2-4653-B567-96D45113CCEC}">
      <dsp:nvSpPr>
        <dsp:cNvPr id="0" name=""/>
        <dsp:cNvSpPr/>
      </dsp:nvSpPr>
      <dsp:spPr>
        <a:xfrm>
          <a:off x="0" y="2076052"/>
          <a:ext cx="6900512" cy="692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200" b="0" i="0" kern="1200" baseline="0"/>
            <a:t>Eşin birden fazla eşinin olması</a:t>
          </a:r>
          <a:endParaRPr lang="en-US" sz="2200" kern="1200"/>
        </a:p>
      </dsp:txBody>
      <dsp:txXfrm>
        <a:off x="0" y="2076052"/>
        <a:ext cx="6900512" cy="692017"/>
      </dsp:txXfrm>
    </dsp:sp>
    <dsp:sp modelId="{EDB6EE10-A6D1-4B71-951C-947DAAD738F4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2">
            <a:hueOff val="-831636"/>
            <a:satOff val="-47959"/>
            <a:lumOff val="4930"/>
            <a:alphaOff val="0"/>
          </a:schemeClr>
        </a:solidFill>
        <a:ln w="12700" cap="flat" cmpd="sng" algn="ctr">
          <a:solidFill>
            <a:schemeClr val="accent2">
              <a:hueOff val="-831636"/>
              <a:satOff val="-47959"/>
              <a:lumOff val="493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BD5A92-FB8E-4911-BA7F-98A7AEA37358}">
      <dsp:nvSpPr>
        <dsp:cNvPr id="0" name=""/>
        <dsp:cNvSpPr/>
      </dsp:nvSpPr>
      <dsp:spPr>
        <a:xfrm>
          <a:off x="0" y="2768070"/>
          <a:ext cx="6900512" cy="692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200" b="0" i="0" kern="1200" baseline="0"/>
            <a:t>Seks çalışanları ve onların müşterileri ile ilişkide bulunmak</a:t>
          </a:r>
          <a:endParaRPr lang="en-US" sz="2200" kern="1200"/>
        </a:p>
      </dsp:txBody>
      <dsp:txXfrm>
        <a:off x="0" y="2768070"/>
        <a:ext cx="6900512" cy="692017"/>
      </dsp:txXfrm>
    </dsp:sp>
    <dsp:sp modelId="{8F09E3F1-6F56-46E5-A738-D98238C7F24D}">
      <dsp:nvSpPr>
        <dsp:cNvPr id="0" name=""/>
        <dsp:cNvSpPr/>
      </dsp:nvSpPr>
      <dsp:spPr>
        <a:xfrm>
          <a:off x="0" y="3460088"/>
          <a:ext cx="6900512" cy="0"/>
        </a:xfrm>
        <a:prstGeom prst="line">
          <a:avLst/>
        </a:prstGeom>
        <a:solidFill>
          <a:schemeClr val="accent2">
            <a:hueOff val="-1039545"/>
            <a:satOff val="-59949"/>
            <a:lumOff val="6163"/>
            <a:alphaOff val="0"/>
          </a:schemeClr>
        </a:solidFill>
        <a:ln w="12700" cap="flat" cmpd="sng" algn="ctr">
          <a:solidFill>
            <a:schemeClr val="accent2">
              <a:hueOff val="-1039545"/>
              <a:satOff val="-59949"/>
              <a:lumOff val="616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E3553F-6669-48EA-82F9-1705478FDCAC}">
      <dsp:nvSpPr>
        <dsp:cNvPr id="0" name=""/>
        <dsp:cNvSpPr/>
      </dsp:nvSpPr>
      <dsp:spPr>
        <a:xfrm>
          <a:off x="0" y="3460088"/>
          <a:ext cx="6900512" cy="692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200" b="0" i="0" kern="1200" baseline="0"/>
            <a:t>Uyuşturucu kullanmak</a:t>
          </a:r>
          <a:endParaRPr lang="en-US" sz="2200" kern="1200"/>
        </a:p>
      </dsp:txBody>
      <dsp:txXfrm>
        <a:off x="0" y="3460088"/>
        <a:ext cx="6900512" cy="692017"/>
      </dsp:txXfrm>
    </dsp:sp>
    <dsp:sp modelId="{0A540A5B-431C-4ED2-9390-4ADF9F43C8BC}">
      <dsp:nvSpPr>
        <dsp:cNvPr id="0" name=""/>
        <dsp:cNvSpPr/>
      </dsp:nvSpPr>
      <dsp:spPr>
        <a:xfrm>
          <a:off x="0" y="4152105"/>
          <a:ext cx="6900512" cy="0"/>
        </a:xfrm>
        <a:prstGeom prst="line">
          <a:avLst/>
        </a:prstGeom>
        <a:solidFill>
          <a:schemeClr val="accent2">
            <a:hueOff val="-1247454"/>
            <a:satOff val="-71938"/>
            <a:lumOff val="7395"/>
            <a:alphaOff val="0"/>
          </a:schemeClr>
        </a:solidFill>
        <a:ln w="12700" cap="flat" cmpd="sng" algn="ctr">
          <a:solidFill>
            <a:schemeClr val="accent2">
              <a:hueOff val="-1247454"/>
              <a:satOff val="-71938"/>
              <a:lumOff val="739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E7068E-5664-4FD0-B5B5-285DDEDF77BE}">
      <dsp:nvSpPr>
        <dsp:cNvPr id="0" name=""/>
        <dsp:cNvSpPr/>
      </dsp:nvSpPr>
      <dsp:spPr>
        <a:xfrm>
          <a:off x="0" y="4152105"/>
          <a:ext cx="6900512" cy="692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200" b="0" i="0" kern="1200" baseline="0"/>
            <a:t>Perinatal bulaş</a:t>
          </a:r>
          <a:endParaRPr lang="en-US" sz="2200" kern="1200"/>
        </a:p>
      </dsp:txBody>
      <dsp:txXfrm>
        <a:off x="0" y="4152105"/>
        <a:ext cx="6900512" cy="692017"/>
      </dsp:txXfrm>
    </dsp:sp>
    <dsp:sp modelId="{71254E2A-2D9D-4470-AFEE-6CEE0517E0AA}">
      <dsp:nvSpPr>
        <dsp:cNvPr id="0" name=""/>
        <dsp:cNvSpPr/>
      </dsp:nvSpPr>
      <dsp:spPr>
        <a:xfrm>
          <a:off x="0" y="4844123"/>
          <a:ext cx="6900512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547ABD-1ED0-4ED1-B6EB-554CD803EB45}">
      <dsp:nvSpPr>
        <dsp:cNvPr id="0" name=""/>
        <dsp:cNvSpPr/>
      </dsp:nvSpPr>
      <dsp:spPr>
        <a:xfrm>
          <a:off x="0" y="4844123"/>
          <a:ext cx="6900512" cy="692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200" b="0" i="0" kern="1200" baseline="0"/>
            <a:t>Kan nakli yapılmış olmak</a:t>
          </a:r>
          <a:endParaRPr lang="en-US" sz="2200" kern="1200"/>
        </a:p>
      </dsp:txBody>
      <dsp:txXfrm>
        <a:off x="0" y="4844123"/>
        <a:ext cx="6900512" cy="69201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9F77D3-2A45-4427-BC13-4C92F2B1CB2C}">
      <dsp:nvSpPr>
        <dsp:cNvPr id="0" name=""/>
        <dsp:cNvSpPr/>
      </dsp:nvSpPr>
      <dsp:spPr>
        <a:xfrm>
          <a:off x="0" y="6826"/>
          <a:ext cx="10515600" cy="79150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300" kern="1200"/>
            <a:t>PARTNERS:Seksüel alışkanlık,partner sayısı</a:t>
          </a:r>
          <a:endParaRPr lang="en-US" sz="3300" kern="1200"/>
        </a:p>
      </dsp:txBody>
      <dsp:txXfrm>
        <a:off x="38638" y="45464"/>
        <a:ext cx="10438324" cy="714229"/>
      </dsp:txXfrm>
    </dsp:sp>
    <dsp:sp modelId="{91005F31-8239-4FA3-9F86-B48B2709CFB4}">
      <dsp:nvSpPr>
        <dsp:cNvPr id="0" name=""/>
        <dsp:cNvSpPr/>
      </dsp:nvSpPr>
      <dsp:spPr>
        <a:xfrm>
          <a:off x="0" y="893371"/>
          <a:ext cx="10515600" cy="791505"/>
        </a:xfrm>
        <a:prstGeom prst="round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300" kern="1200"/>
            <a:t>PRAGNANCY: Gebelik önlemenin planlanması</a:t>
          </a:r>
          <a:endParaRPr lang="en-US" sz="3300" kern="1200"/>
        </a:p>
      </dsp:txBody>
      <dsp:txXfrm>
        <a:off x="38638" y="932009"/>
        <a:ext cx="10438324" cy="714229"/>
      </dsp:txXfrm>
    </dsp:sp>
    <dsp:sp modelId="{D0285FB3-BCBD-40F2-B7A5-D08BE92D632E}">
      <dsp:nvSpPr>
        <dsp:cNvPr id="0" name=""/>
        <dsp:cNvSpPr/>
      </dsp:nvSpPr>
      <dsp:spPr>
        <a:xfrm>
          <a:off x="0" y="1779916"/>
          <a:ext cx="10515600" cy="791505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300" kern="1200"/>
            <a:t>PROTECTION:CYBH dan korunma yolları</a:t>
          </a:r>
          <a:endParaRPr lang="en-US" sz="3300" kern="1200"/>
        </a:p>
      </dsp:txBody>
      <dsp:txXfrm>
        <a:off x="38638" y="1818554"/>
        <a:ext cx="10438324" cy="714229"/>
      </dsp:txXfrm>
    </dsp:sp>
    <dsp:sp modelId="{C15F6CF1-5F93-4DC4-A228-025D36F1A0CF}">
      <dsp:nvSpPr>
        <dsp:cNvPr id="0" name=""/>
        <dsp:cNvSpPr/>
      </dsp:nvSpPr>
      <dsp:spPr>
        <a:xfrm>
          <a:off x="0" y="2666461"/>
          <a:ext cx="10515600" cy="791505"/>
        </a:xfrm>
        <a:prstGeom prst="round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300" kern="1200"/>
            <a:t>PRACTİCES:Cinsel ilişkinin tipi ve kullanılan materyaller</a:t>
          </a:r>
          <a:endParaRPr lang="en-US" sz="3300" kern="1200"/>
        </a:p>
      </dsp:txBody>
      <dsp:txXfrm>
        <a:off x="38638" y="2705099"/>
        <a:ext cx="10438324" cy="714229"/>
      </dsp:txXfrm>
    </dsp:sp>
    <dsp:sp modelId="{0C0F1FB8-459F-4A91-B032-C91AE7C722BC}">
      <dsp:nvSpPr>
        <dsp:cNvPr id="0" name=""/>
        <dsp:cNvSpPr/>
      </dsp:nvSpPr>
      <dsp:spPr>
        <a:xfrm>
          <a:off x="0" y="3553006"/>
          <a:ext cx="10515600" cy="791505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300" kern="1200"/>
            <a:t>PAST HISTORY OF STD:CYBH öyküsü</a:t>
          </a:r>
          <a:endParaRPr lang="en-US" sz="3300" kern="1200"/>
        </a:p>
      </dsp:txBody>
      <dsp:txXfrm>
        <a:off x="38638" y="3591644"/>
        <a:ext cx="10438324" cy="71422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EC3938-09A4-4773-A081-FDD36C6CCCA5}">
      <dsp:nvSpPr>
        <dsp:cNvPr id="0" name=""/>
        <dsp:cNvSpPr/>
      </dsp:nvSpPr>
      <dsp:spPr>
        <a:xfrm>
          <a:off x="3854" y="198982"/>
          <a:ext cx="2087016" cy="125220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b="0" i="0" kern="1200"/>
            <a:t>Gebelik</a:t>
          </a:r>
          <a:endParaRPr lang="en-US" sz="2000" kern="1200"/>
        </a:p>
      </dsp:txBody>
      <dsp:txXfrm>
        <a:off x="3854" y="198982"/>
        <a:ext cx="2087016" cy="1252209"/>
      </dsp:txXfrm>
    </dsp:sp>
    <dsp:sp modelId="{13BDCCC6-73BF-47E8-8CE6-546E34405905}">
      <dsp:nvSpPr>
        <dsp:cNvPr id="0" name=""/>
        <dsp:cNvSpPr/>
      </dsp:nvSpPr>
      <dsp:spPr>
        <a:xfrm>
          <a:off x="2299572" y="198982"/>
          <a:ext cx="2087016" cy="1252209"/>
        </a:xfrm>
        <a:prstGeom prst="rect">
          <a:avLst/>
        </a:prstGeom>
        <a:solidFill>
          <a:schemeClr val="accent2">
            <a:hueOff val="-121280"/>
            <a:satOff val="-6994"/>
            <a:lumOff val="71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/>
            <a:t>Kontrolsüz diyabet</a:t>
          </a:r>
          <a:endParaRPr lang="en-US" sz="2000" kern="1200"/>
        </a:p>
      </dsp:txBody>
      <dsp:txXfrm>
        <a:off x="2299572" y="198982"/>
        <a:ext cx="2087016" cy="1252209"/>
      </dsp:txXfrm>
    </dsp:sp>
    <dsp:sp modelId="{40E2AC50-1E62-4155-B301-85DA2DF2CC93}">
      <dsp:nvSpPr>
        <dsp:cNvPr id="0" name=""/>
        <dsp:cNvSpPr/>
      </dsp:nvSpPr>
      <dsp:spPr>
        <a:xfrm>
          <a:off x="4595291" y="198982"/>
          <a:ext cx="2087016" cy="1252209"/>
        </a:xfrm>
        <a:prstGeom prst="rect">
          <a:avLst/>
        </a:prstGeom>
        <a:solidFill>
          <a:schemeClr val="accent2">
            <a:hueOff val="-242561"/>
            <a:satOff val="-13988"/>
            <a:lumOff val="14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b="0" i="0" kern="1200"/>
            <a:t>Antibiyotik ya da steroid kullanımı</a:t>
          </a:r>
          <a:endParaRPr lang="en-US" sz="2000" kern="1200"/>
        </a:p>
      </dsp:txBody>
      <dsp:txXfrm>
        <a:off x="4595291" y="198982"/>
        <a:ext cx="2087016" cy="1252209"/>
      </dsp:txXfrm>
    </dsp:sp>
    <dsp:sp modelId="{E45A258C-68CB-479E-A055-806E349A5DB1}">
      <dsp:nvSpPr>
        <dsp:cNvPr id="0" name=""/>
        <dsp:cNvSpPr/>
      </dsp:nvSpPr>
      <dsp:spPr>
        <a:xfrm>
          <a:off x="6891009" y="198982"/>
          <a:ext cx="2087016" cy="1252209"/>
        </a:xfrm>
        <a:prstGeom prst="rect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b="0" i="0" kern="1200"/>
            <a:t>Cinsel ilişki sıklığı</a:t>
          </a:r>
          <a:endParaRPr lang="en-US" sz="2000" kern="1200"/>
        </a:p>
      </dsp:txBody>
      <dsp:txXfrm>
        <a:off x="6891009" y="198982"/>
        <a:ext cx="2087016" cy="1252209"/>
      </dsp:txXfrm>
    </dsp:sp>
    <dsp:sp modelId="{2A6F5812-A0F8-470E-85C9-811880654CEC}">
      <dsp:nvSpPr>
        <dsp:cNvPr id="0" name=""/>
        <dsp:cNvSpPr/>
      </dsp:nvSpPr>
      <dsp:spPr>
        <a:xfrm>
          <a:off x="9186727" y="198982"/>
          <a:ext cx="2087016" cy="1252209"/>
        </a:xfrm>
        <a:prstGeom prst="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/>
            <a:t>Çok</a:t>
          </a:r>
          <a:r>
            <a:rPr lang="tr-TR" sz="2000" b="0" i="0" kern="1200"/>
            <a:t> sayıda partner ve korunmasız ilişki</a:t>
          </a:r>
          <a:endParaRPr lang="en-US" sz="2000" kern="1200"/>
        </a:p>
      </dsp:txBody>
      <dsp:txXfrm>
        <a:off x="9186727" y="198982"/>
        <a:ext cx="2087016" cy="1252209"/>
      </dsp:txXfrm>
    </dsp:sp>
    <dsp:sp modelId="{7A730BD7-BE1A-423D-B420-2342BAA90B47}">
      <dsp:nvSpPr>
        <dsp:cNvPr id="0" name=""/>
        <dsp:cNvSpPr/>
      </dsp:nvSpPr>
      <dsp:spPr>
        <a:xfrm>
          <a:off x="3854" y="1659894"/>
          <a:ext cx="2087016" cy="1252209"/>
        </a:xfrm>
        <a:prstGeom prst="rect">
          <a:avLst/>
        </a:prstGeom>
        <a:solidFill>
          <a:schemeClr val="accent2">
            <a:hueOff val="-606401"/>
            <a:satOff val="-34970"/>
            <a:lumOff val="359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b="0" i="0" kern="1200"/>
            <a:t>Tampon kullanımı</a:t>
          </a:r>
          <a:endParaRPr lang="en-US" sz="2000" kern="1200"/>
        </a:p>
      </dsp:txBody>
      <dsp:txXfrm>
        <a:off x="3854" y="1659894"/>
        <a:ext cx="2087016" cy="1252209"/>
      </dsp:txXfrm>
    </dsp:sp>
    <dsp:sp modelId="{6995679F-E530-4E3F-98E2-BDA3AB6B4E65}">
      <dsp:nvSpPr>
        <dsp:cNvPr id="0" name=""/>
        <dsp:cNvSpPr/>
      </dsp:nvSpPr>
      <dsp:spPr>
        <a:xfrm>
          <a:off x="2299572" y="1659894"/>
          <a:ext cx="2087016" cy="1252209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b="0" i="0" kern="1200"/>
            <a:t>Sentetik iç çamaşırı kullanılması</a:t>
          </a:r>
          <a:endParaRPr lang="en-US" sz="2000" kern="1200"/>
        </a:p>
      </dsp:txBody>
      <dsp:txXfrm>
        <a:off x="2299572" y="1659894"/>
        <a:ext cx="2087016" cy="1252209"/>
      </dsp:txXfrm>
    </dsp:sp>
    <dsp:sp modelId="{9ACB98C1-2C7B-40B9-9A73-BEC14B292019}">
      <dsp:nvSpPr>
        <dsp:cNvPr id="0" name=""/>
        <dsp:cNvSpPr/>
      </dsp:nvSpPr>
      <dsp:spPr>
        <a:xfrm>
          <a:off x="4595291" y="1659894"/>
          <a:ext cx="2087016" cy="1252209"/>
        </a:xfrm>
        <a:prstGeom prst="rect">
          <a:avLst/>
        </a:prstGeom>
        <a:solidFill>
          <a:schemeClr val="accent2">
            <a:hueOff val="-848962"/>
            <a:satOff val="-48958"/>
            <a:lumOff val="503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b="0" i="0" kern="1200"/>
            <a:t>Çok dar giysiler</a:t>
          </a:r>
          <a:endParaRPr lang="en-US" sz="2000" kern="1200"/>
        </a:p>
      </dsp:txBody>
      <dsp:txXfrm>
        <a:off x="4595291" y="1659894"/>
        <a:ext cx="2087016" cy="1252209"/>
      </dsp:txXfrm>
    </dsp:sp>
    <dsp:sp modelId="{B1380501-B5F9-45A7-84D9-0C7BAFA85481}">
      <dsp:nvSpPr>
        <dsp:cNvPr id="0" name=""/>
        <dsp:cNvSpPr/>
      </dsp:nvSpPr>
      <dsp:spPr>
        <a:xfrm>
          <a:off x="6891009" y="1659894"/>
          <a:ext cx="2087016" cy="1252209"/>
        </a:xfrm>
        <a:prstGeom prst="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b="0" i="0" kern="1200"/>
            <a:t>Islak mayo veya çamaşırla oturulması</a:t>
          </a:r>
          <a:endParaRPr lang="en-US" sz="2000" kern="1200"/>
        </a:p>
      </dsp:txBody>
      <dsp:txXfrm>
        <a:off x="6891009" y="1659894"/>
        <a:ext cx="2087016" cy="1252209"/>
      </dsp:txXfrm>
    </dsp:sp>
    <dsp:sp modelId="{F83C04E2-E29B-4E60-BC1E-A7C3A485315C}">
      <dsp:nvSpPr>
        <dsp:cNvPr id="0" name=""/>
        <dsp:cNvSpPr/>
      </dsp:nvSpPr>
      <dsp:spPr>
        <a:xfrm>
          <a:off x="9186727" y="1659894"/>
          <a:ext cx="2087016" cy="1252209"/>
        </a:xfrm>
        <a:prstGeom prst="rect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b="0" i="0" kern="1200"/>
            <a:t>Vajinanın içinin çok sık ve sabunla temizlenmesi</a:t>
          </a:r>
          <a:endParaRPr lang="en-US" sz="2000" kern="1200"/>
        </a:p>
      </dsp:txBody>
      <dsp:txXfrm>
        <a:off x="9186727" y="1659894"/>
        <a:ext cx="2087016" cy="1252209"/>
      </dsp:txXfrm>
    </dsp:sp>
    <dsp:sp modelId="{A02B81E5-B1F4-4F50-A5A3-962E0C661B31}">
      <dsp:nvSpPr>
        <dsp:cNvPr id="0" name=""/>
        <dsp:cNvSpPr/>
      </dsp:nvSpPr>
      <dsp:spPr>
        <a:xfrm>
          <a:off x="2299572" y="3120806"/>
          <a:ext cx="2087016" cy="1252209"/>
        </a:xfrm>
        <a:prstGeom prst="rect">
          <a:avLst/>
        </a:prstGeom>
        <a:solidFill>
          <a:schemeClr val="accent2">
            <a:hueOff val="-1212803"/>
            <a:satOff val="-69940"/>
            <a:lumOff val="71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b="0" i="0" kern="1200"/>
            <a:t>Aşırı klorlu havuzlara girmek </a:t>
          </a:r>
          <a:endParaRPr lang="en-US" sz="2000" kern="1200"/>
        </a:p>
      </dsp:txBody>
      <dsp:txXfrm>
        <a:off x="2299572" y="3120806"/>
        <a:ext cx="2087016" cy="1252209"/>
      </dsp:txXfrm>
    </dsp:sp>
    <dsp:sp modelId="{E0C8614D-842D-41A4-8A67-A6D101EDB99B}">
      <dsp:nvSpPr>
        <dsp:cNvPr id="0" name=""/>
        <dsp:cNvSpPr/>
      </dsp:nvSpPr>
      <dsp:spPr>
        <a:xfrm>
          <a:off x="4595291" y="3120806"/>
          <a:ext cx="2087016" cy="1252209"/>
        </a:xfrm>
        <a:prstGeom prst="rect">
          <a:avLst/>
        </a:prstGeom>
        <a:solidFill>
          <a:schemeClr val="accent2">
            <a:hueOff val="-1334083"/>
            <a:satOff val="-76934"/>
            <a:lumOff val="790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b="0" i="0" kern="1200"/>
            <a:t>Başkasına ait iç çamaşırı </a:t>
          </a:r>
          <a:r>
            <a:rPr lang="tr-TR" sz="2000" kern="1200"/>
            <a:t>kullanımı</a:t>
          </a:r>
          <a:endParaRPr lang="en-US" sz="2000" kern="1200"/>
        </a:p>
      </dsp:txBody>
      <dsp:txXfrm>
        <a:off x="4595291" y="3120806"/>
        <a:ext cx="2087016" cy="1252209"/>
      </dsp:txXfrm>
    </dsp:sp>
    <dsp:sp modelId="{4029DDBE-408E-4E96-AED9-1CABA0983C39}">
      <dsp:nvSpPr>
        <dsp:cNvPr id="0" name=""/>
        <dsp:cNvSpPr/>
      </dsp:nvSpPr>
      <dsp:spPr>
        <a:xfrm>
          <a:off x="6891009" y="3120806"/>
          <a:ext cx="2087016" cy="1252209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/>
            <a:t>Postmenopozal vajınal atrofi</a:t>
          </a:r>
          <a:endParaRPr lang="en-US" sz="2000" kern="1200"/>
        </a:p>
      </dsp:txBody>
      <dsp:txXfrm>
        <a:off x="6891009" y="3120806"/>
        <a:ext cx="2087016" cy="125220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63FCD0-A979-4AF4-B0E3-82A66D442A5B}">
      <dsp:nvSpPr>
        <dsp:cNvPr id="0" name=""/>
        <dsp:cNvSpPr/>
      </dsp:nvSpPr>
      <dsp:spPr>
        <a:xfrm>
          <a:off x="3953" y="69094"/>
          <a:ext cx="2377306" cy="8337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300" kern="1200"/>
            <a:t>Muayene bulgusu : </a:t>
          </a:r>
          <a:endParaRPr lang="en-US" sz="2300" kern="1200"/>
        </a:p>
      </dsp:txBody>
      <dsp:txXfrm>
        <a:off x="3953" y="69094"/>
        <a:ext cx="2377306" cy="833710"/>
      </dsp:txXfrm>
    </dsp:sp>
    <dsp:sp modelId="{DA4DE213-8BAE-4608-842A-D7166415B5D4}">
      <dsp:nvSpPr>
        <dsp:cNvPr id="0" name=""/>
        <dsp:cNvSpPr/>
      </dsp:nvSpPr>
      <dsp:spPr>
        <a:xfrm>
          <a:off x="3953" y="902804"/>
          <a:ext cx="2377306" cy="32800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300" kern="1200"/>
            <a:t>Vulva eritemli </a:t>
          </a:r>
          <a:endParaRPr lang="en-US" sz="2300" kern="120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300" kern="1200"/>
            <a:t>Vulva ve labialar şişmiş </a:t>
          </a:r>
          <a:endParaRPr lang="en-US" sz="2300" kern="120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300" kern="1200" dirty="0"/>
            <a:t>Vulva da </a:t>
          </a:r>
          <a:r>
            <a:rPr lang="tr-TR" sz="2300" kern="1200" dirty="0" err="1"/>
            <a:t>papülopüstüler</a:t>
          </a:r>
          <a:r>
            <a:rPr lang="tr-TR" sz="2300" kern="1200" dirty="0"/>
            <a:t> lezyonlar</a:t>
          </a:r>
          <a:endParaRPr lang="en-US" sz="2300" kern="1200" dirty="0"/>
        </a:p>
      </dsp:txBody>
      <dsp:txXfrm>
        <a:off x="3953" y="902804"/>
        <a:ext cx="2377306" cy="3280060"/>
      </dsp:txXfrm>
    </dsp:sp>
    <dsp:sp modelId="{B6B78FC6-FA73-413E-9EFE-7558F6D93269}">
      <dsp:nvSpPr>
        <dsp:cNvPr id="0" name=""/>
        <dsp:cNvSpPr/>
      </dsp:nvSpPr>
      <dsp:spPr>
        <a:xfrm>
          <a:off x="2714082" y="69094"/>
          <a:ext cx="2377306" cy="8337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300" kern="1200"/>
            <a:t>Spekulum : </a:t>
          </a:r>
          <a:endParaRPr lang="en-US" sz="2300" kern="1200"/>
        </a:p>
      </dsp:txBody>
      <dsp:txXfrm>
        <a:off x="2714082" y="69094"/>
        <a:ext cx="2377306" cy="833710"/>
      </dsp:txXfrm>
    </dsp:sp>
    <dsp:sp modelId="{E6CC0167-D1FA-4641-BA87-616B25415D57}">
      <dsp:nvSpPr>
        <dsp:cNvPr id="0" name=""/>
        <dsp:cNvSpPr/>
      </dsp:nvSpPr>
      <dsp:spPr>
        <a:xfrm>
          <a:off x="2714082" y="902804"/>
          <a:ext cx="2377306" cy="32800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300" kern="1200"/>
            <a:t>Vajinal duvar eritem</a:t>
          </a:r>
          <a:endParaRPr lang="en-US" sz="2300" kern="120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300" kern="1200"/>
            <a:t>Pıhtı benzeri veya homojen beyaz renkte akıntı</a:t>
          </a:r>
          <a:endParaRPr lang="en-US" sz="2300" kern="1200"/>
        </a:p>
      </dsp:txBody>
      <dsp:txXfrm>
        <a:off x="2714082" y="902804"/>
        <a:ext cx="2377306" cy="3280060"/>
      </dsp:txXfrm>
    </dsp:sp>
    <dsp:sp modelId="{BA49409B-BB63-41F3-A1BD-30B347FEE66D}">
      <dsp:nvSpPr>
        <dsp:cNvPr id="0" name=""/>
        <dsp:cNvSpPr/>
      </dsp:nvSpPr>
      <dsp:spPr>
        <a:xfrm>
          <a:off x="5424211" y="69094"/>
          <a:ext cx="2377306" cy="8337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300" kern="1200"/>
            <a:t>Mikroskop:</a:t>
          </a:r>
          <a:endParaRPr lang="en-US" sz="2300" kern="1200"/>
        </a:p>
      </dsp:txBody>
      <dsp:txXfrm>
        <a:off x="5424211" y="69094"/>
        <a:ext cx="2377306" cy="833710"/>
      </dsp:txXfrm>
    </dsp:sp>
    <dsp:sp modelId="{A07146D8-8262-4B6E-9119-47353B79566E}">
      <dsp:nvSpPr>
        <dsp:cNvPr id="0" name=""/>
        <dsp:cNvSpPr/>
      </dsp:nvSpPr>
      <dsp:spPr>
        <a:xfrm>
          <a:off x="5424211" y="902804"/>
          <a:ext cx="2377306" cy="32800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300" kern="1200"/>
            <a:t>Vajinal sekresyonun gram boyaması gram pozitif candida türlerini gösterir.</a:t>
          </a:r>
          <a:endParaRPr lang="en-US" sz="2300" kern="1200"/>
        </a:p>
      </dsp:txBody>
      <dsp:txXfrm>
        <a:off x="5424211" y="902804"/>
        <a:ext cx="2377306" cy="3280060"/>
      </dsp:txXfrm>
    </dsp:sp>
    <dsp:sp modelId="{9E5E0C20-AAA0-4889-9C31-49A00CDC9DC4}">
      <dsp:nvSpPr>
        <dsp:cNvPr id="0" name=""/>
        <dsp:cNvSpPr/>
      </dsp:nvSpPr>
      <dsp:spPr>
        <a:xfrm>
          <a:off x="8134340" y="69094"/>
          <a:ext cx="2377306" cy="8337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300" kern="1200"/>
            <a:t>Kültür: </a:t>
          </a:r>
          <a:endParaRPr lang="en-US" sz="2300" kern="1200"/>
        </a:p>
      </dsp:txBody>
      <dsp:txXfrm>
        <a:off x="8134340" y="69094"/>
        <a:ext cx="2377306" cy="833710"/>
      </dsp:txXfrm>
    </dsp:sp>
    <dsp:sp modelId="{B0E39A42-E449-4B5A-A126-AEE5476732F8}">
      <dsp:nvSpPr>
        <dsp:cNvPr id="0" name=""/>
        <dsp:cNvSpPr/>
      </dsp:nvSpPr>
      <dsp:spPr>
        <a:xfrm>
          <a:off x="8134340" y="902804"/>
          <a:ext cx="2377306" cy="32800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300" kern="1200"/>
            <a:t>Katı besiyerinde kandida kültürü, kandidiyaz için en hassas tanı testidir.</a:t>
          </a:r>
          <a:endParaRPr lang="en-US" sz="2300" kern="120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300" kern="1200"/>
            <a:t>Doğrulanması 3 gün alabilir</a:t>
          </a:r>
          <a:endParaRPr lang="en-US" sz="2300" kern="1200"/>
        </a:p>
      </dsp:txBody>
      <dsp:txXfrm>
        <a:off x="8134340" y="902804"/>
        <a:ext cx="2377306" cy="328006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2FDFE4-9912-4180-966A-60423121D335}">
      <dsp:nvSpPr>
        <dsp:cNvPr id="0" name=""/>
        <dsp:cNvSpPr/>
      </dsp:nvSpPr>
      <dsp:spPr>
        <a:xfrm>
          <a:off x="4068" y="46883"/>
          <a:ext cx="2446213" cy="8401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/>
            <a:t>Klinik : </a:t>
          </a:r>
          <a:endParaRPr lang="en-US" sz="2000" kern="1200"/>
        </a:p>
      </dsp:txBody>
      <dsp:txXfrm>
        <a:off x="4068" y="46883"/>
        <a:ext cx="2446213" cy="840131"/>
      </dsp:txXfrm>
    </dsp:sp>
    <dsp:sp modelId="{C115BA6B-05D3-4FE4-AD26-D72BF9959055}">
      <dsp:nvSpPr>
        <dsp:cNvPr id="0" name=""/>
        <dsp:cNvSpPr/>
      </dsp:nvSpPr>
      <dsp:spPr>
        <a:xfrm>
          <a:off x="4068" y="887015"/>
          <a:ext cx="2446213" cy="27999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000" kern="1200"/>
            <a:t>Vulvada görülebilen  vajinal akıntı ve anormal vajinal koku</a:t>
          </a:r>
          <a:endParaRPr lang="en-US" sz="2000" kern="1200"/>
        </a:p>
      </dsp:txBody>
      <dsp:txXfrm>
        <a:off x="4068" y="887015"/>
        <a:ext cx="2446213" cy="2799900"/>
      </dsp:txXfrm>
    </dsp:sp>
    <dsp:sp modelId="{98F5D17F-C1F7-4CC3-B812-83D235E7EA21}">
      <dsp:nvSpPr>
        <dsp:cNvPr id="0" name=""/>
        <dsp:cNvSpPr/>
      </dsp:nvSpPr>
      <dsp:spPr>
        <a:xfrm>
          <a:off x="2792751" y="46883"/>
          <a:ext cx="2446213" cy="8401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 err="1"/>
            <a:t>Spekulum</a:t>
          </a:r>
          <a:r>
            <a:rPr lang="tr-TR" sz="2000" kern="1200" dirty="0"/>
            <a:t>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/>
            <a:t>Muayene :</a:t>
          </a:r>
          <a:endParaRPr lang="en-US" sz="2000" kern="1200" dirty="0"/>
        </a:p>
      </dsp:txBody>
      <dsp:txXfrm>
        <a:off x="2792751" y="46883"/>
        <a:ext cx="2446213" cy="840131"/>
      </dsp:txXfrm>
    </dsp:sp>
    <dsp:sp modelId="{C13CF07A-D529-4851-958C-A91B608BA644}">
      <dsp:nvSpPr>
        <dsp:cNvPr id="0" name=""/>
        <dsp:cNvSpPr/>
      </dsp:nvSpPr>
      <dsp:spPr>
        <a:xfrm>
          <a:off x="2792751" y="887015"/>
          <a:ext cx="2446213" cy="27999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000" kern="1200" dirty="0"/>
            <a:t>Vajina duvarına yapışık ince homojen akıntı, serviks normal</a:t>
          </a:r>
          <a:endParaRPr lang="en-US" sz="2000" kern="1200" dirty="0"/>
        </a:p>
      </dsp:txBody>
      <dsp:txXfrm>
        <a:off x="2792751" y="887015"/>
        <a:ext cx="2446213" cy="2799900"/>
      </dsp:txXfrm>
    </dsp:sp>
    <dsp:sp modelId="{D3CCBF25-65CF-4B9B-B727-06E3F9162FA8}">
      <dsp:nvSpPr>
        <dsp:cNvPr id="0" name=""/>
        <dsp:cNvSpPr/>
      </dsp:nvSpPr>
      <dsp:spPr>
        <a:xfrm>
          <a:off x="5581434" y="46883"/>
          <a:ext cx="2446213" cy="8401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/>
            <a:t>Laboratuvar :</a:t>
          </a:r>
          <a:endParaRPr lang="en-US" sz="2000" kern="1200"/>
        </a:p>
      </dsp:txBody>
      <dsp:txXfrm>
        <a:off x="5581434" y="46883"/>
        <a:ext cx="2446213" cy="840131"/>
      </dsp:txXfrm>
    </dsp:sp>
    <dsp:sp modelId="{E6F08004-D949-4FB9-8083-AD3CFDC1001D}">
      <dsp:nvSpPr>
        <dsp:cNvPr id="0" name=""/>
        <dsp:cNvSpPr/>
      </dsp:nvSpPr>
      <dsp:spPr>
        <a:xfrm>
          <a:off x="5581434" y="887015"/>
          <a:ext cx="2446213" cy="27999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000" kern="1200"/>
            <a:t>V</a:t>
          </a:r>
          <a:r>
            <a:rPr lang="tr-TR" sz="2000" b="0" i="0" kern="1200"/>
            <a:t>ajinal akıntı bulunan mikroskop camı üzerine küçük bir miktar %10'luk potasyum hidroksit eklenir . Amin kokusu alınır. </a:t>
          </a:r>
          <a:r>
            <a:rPr lang="tr-TR" sz="2000" b="1" i="0" kern="1200"/>
            <a:t>( ölü balık kokusu)</a:t>
          </a:r>
          <a:endParaRPr lang="en-US" sz="2000" kern="1200"/>
        </a:p>
      </dsp:txBody>
      <dsp:txXfrm>
        <a:off x="5581434" y="887015"/>
        <a:ext cx="2446213" cy="2799900"/>
      </dsp:txXfrm>
    </dsp:sp>
    <dsp:sp modelId="{32AEE35E-AC6E-4D00-8BD7-90D9845F0795}">
      <dsp:nvSpPr>
        <dsp:cNvPr id="0" name=""/>
        <dsp:cNvSpPr/>
      </dsp:nvSpPr>
      <dsp:spPr>
        <a:xfrm>
          <a:off x="8370118" y="46883"/>
          <a:ext cx="2446213" cy="8401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/>
            <a:t>Mikroskop :</a:t>
          </a:r>
          <a:endParaRPr lang="en-US" sz="2000" kern="1200"/>
        </a:p>
      </dsp:txBody>
      <dsp:txXfrm>
        <a:off x="8370118" y="46883"/>
        <a:ext cx="2446213" cy="840131"/>
      </dsp:txXfrm>
    </dsp:sp>
    <dsp:sp modelId="{80C0CCF5-830A-40CA-8762-E54D8D81477E}">
      <dsp:nvSpPr>
        <dsp:cNvPr id="0" name=""/>
        <dsp:cNvSpPr/>
      </dsp:nvSpPr>
      <dsp:spPr>
        <a:xfrm>
          <a:off x="8370118" y="887015"/>
          <a:ext cx="2446213" cy="27999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000" kern="1200"/>
            <a:t>‘Clue cell’ </a:t>
          </a:r>
          <a:endParaRPr lang="en-US" sz="2000" kern="1200"/>
        </a:p>
      </dsp:txBody>
      <dsp:txXfrm>
        <a:off x="8370118" y="887015"/>
        <a:ext cx="2446213" cy="27999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E74599-BAED-42FF-A8A1-AD5B074BDE7A}">
      <dsp:nvSpPr>
        <dsp:cNvPr id="0" name=""/>
        <dsp:cNvSpPr/>
      </dsp:nvSpPr>
      <dsp:spPr>
        <a:xfrm>
          <a:off x="0" y="2703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E3FF43-6E03-402D-AB3B-772341C917BB}">
      <dsp:nvSpPr>
        <dsp:cNvPr id="0" name=""/>
        <dsp:cNvSpPr/>
      </dsp:nvSpPr>
      <dsp:spPr>
        <a:xfrm>
          <a:off x="0" y="2703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000" kern="1200"/>
            <a:t>Adet döneminde gecikme</a:t>
          </a:r>
          <a:endParaRPr lang="en-US" sz="3000" kern="1200"/>
        </a:p>
      </dsp:txBody>
      <dsp:txXfrm>
        <a:off x="0" y="2703"/>
        <a:ext cx="6900512" cy="921789"/>
      </dsp:txXfrm>
    </dsp:sp>
    <dsp:sp modelId="{BF1CEB37-E7A9-46E2-908E-96F858350542}">
      <dsp:nvSpPr>
        <dsp:cNvPr id="0" name=""/>
        <dsp:cNvSpPr/>
      </dsp:nvSpPr>
      <dsp:spPr>
        <a:xfrm>
          <a:off x="0" y="924492"/>
          <a:ext cx="6900512" cy="0"/>
        </a:xfrm>
        <a:prstGeom prst="line">
          <a:avLst/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12700" cap="flat" cmpd="sng" algn="ctr">
          <a:solidFill>
            <a:schemeClr val="accent2">
              <a:hueOff val="-291073"/>
              <a:satOff val="-16786"/>
              <a:lumOff val="172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BBC316-35BC-4B27-9A24-97390B861B0F}">
      <dsp:nvSpPr>
        <dsp:cNvPr id="0" name=""/>
        <dsp:cNvSpPr/>
      </dsp:nvSpPr>
      <dsp:spPr>
        <a:xfrm>
          <a:off x="0" y="924492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000" kern="1200"/>
            <a:t>Yakın zamanda doğum/ küretaj/ düşük</a:t>
          </a:r>
          <a:endParaRPr lang="en-US" sz="3000" kern="1200"/>
        </a:p>
      </dsp:txBody>
      <dsp:txXfrm>
        <a:off x="0" y="924492"/>
        <a:ext cx="6900512" cy="921789"/>
      </dsp:txXfrm>
    </dsp:sp>
    <dsp:sp modelId="{60CA83EF-E134-4520-B7E9-E01EF9002FF2}">
      <dsp:nvSpPr>
        <dsp:cNvPr id="0" name=""/>
        <dsp:cNvSpPr/>
      </dsp:nvSpPr>
      <dsp:spPr>
        <a:xfrm>
          <a:off x="0" y="1846281"/>
          <a:ext cx="6900512" cy="0"/>
        </a:xfrm>
        <a:prstGeom prst="line">
          <a:avLst/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12700" cap="flat" cmpd="sng" algn="ctr">
          <a:solidFill>
            <a:schemeClr val="accent2">
              <a:hueOff val="-582145"/>
              <a:satOff val="-33571"/>
              <a:lumOff val="34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3E4089-C425-4DB7-B1F4-C15B5E47EAA6}">
      <dsp:nvSpPr>
        <dsp:cNvPr id="0" name=""/>
        <dsp:cNvSpPr/>
      </dsp:nvSpPr>
      <dsp:spPr>
        <a:xfrm>
          <a:off x="0" y="1846281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000" kern="1200"/>
            <a:t>Abdominal defans / rebound</a:t>
          </a:r>
          <a:endParaRPr lang="en-US" sz="3000" kern="1200"/>
        </a:p>
      </dsp:txBody>
      <dsp:txXfrm>
        <a:off x="0" y="1846281"/>
        <a:ext cx="6900512" cy="921789"/>
      </dsp:txXfrm>
    </dsp:sp>
    <dsp:sp modelId="{FFEB0E96-5A49-4AD1-8392-F3880A00400C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12700" cap="flat" cmpd="sng" algn="ctr">
          <a:solidFill>
            <a:schemeClr val="accent2">
              <a:hueOff val="-873218"/>
              <a:satOff val="-50357"/>
              <a:lumOff val="5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95B10E-BC79-4E3C-BCBB-EAF8741EE3A3}">
      <dsp:nvSpPr>
        <dsp:cNvPr id="0" name=""/>
        <dsp:cNvSpPr/>
      </dsp:nvSpPr>
      <dsp:spPr>
        <a:xfrm>
          <a:off x="0" y="2768070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000" kern="1200" dirty="0"/>
            <a:t>Lekelenmeyi aşan anormal vajinal kanama</a:t>
          </a:r>
          <a:endParaRPr lang="en-US" sz="3000" kern="1200" dirty="0"/>
        </a:p>
      </dsp:txBody>
      <dsp:txXfrm>
        <a:off x="0" y="2768070"/>
        <a:ext cx="6900512" cy="921789"/>
      </dsp:txXfrm>
    </dsp:sp>
    <dsp:sp modelId="{A87782D0-8498-46CA-9A0D-5B289278C541}">
      <dsp:nvSpPr>
        <dsp:cNvPr id="0" name=""/>
        <dsp:cNvSpPr/>
      </dsp:nvSpPr>
      <dsp:spPr>
        <a:xfrm>
          <a:off x="0" y="3689859"/>
          <a:ext cx="6900512" cy="0"/>
        </a:xfrm>
        <a:prstGeom prst="line">
          <a:avLst/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12700" cap="flat" cmpd="sng" algn="ctr">
          <a:solidFill>
            <a:schemeClr val="accent2">
              <a:hueOff val="-1164290"/>
              <a:satOff val="-67142"/>
              <a:lumOff val="6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AB9EA5-EC54-427F-BB01-BF68370010C5}">
      <dsp:nvSpPr>
        <dsp:cNvPr id="0" name=""/>
        <dsp:cNvSpPr/>
      </dsp:nvSpPr>
      <dsp:spPr>
        <a:xfrm>
          <a:off x="0" y="3689859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000" kern="1200"/>
            <a:t>Karında kitle</a:t>
          </a:r>
          <a:endParaRPr lang="en-US" sz="3000" kern="1200"/>
        </a:p>
      </dsp:txBody>
      <dsp:txXfrm>
        <a:off x="0" y="3689859"/>
        <a:ext cx="6900512" cy="921789"/>
      </dsp:txXfrm>
    </dsp:sp>
    <dsp:sp modelId="{6D8CF409-6E13-4CF3-8E44-40F70AF3E7B1}">
      <dsp:nvSpPr>
        <dsp:cNvPr id="0" name=""/>
        <dsp:cNvSpPr/>
      </dsp:nvSpPr>
      <dsp:spPr>
        <a:xfrm>
          <a:off x="0" y="4611648"/>
          <a:ext cx="6900512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060EB3-F5AD-4443-AA41-F076AF2539C6}">
      <dsp:nvSpPr>
        <dsp:cNvPr id="0" name=""/>
        <dsp:cNvSpPr/>
      </dsp:nvSpPr>
      <dsp:spPr>
        <a:xfrm>
          <a:off x="0" y="4611648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000" kern="1200"/>
            <a:t>Şüpheli servikal lezyon </a:t>
          </a:r>
          <a:endParaRPr lang="en-US" sz="3000" kern="1200"/>
        </a:p>
      </dsp:txBody>
      <dsp:txXfrm>
        <a:off x="0" y="4611648"/>
        <a:ext cx="6900512" cy="92178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0E8C71-6F55-4E9B-9356-E1F27F606DBA}">
      <dsp:nvSpPr>
        <dsp:cNvPr id="0" name=""/>
        <dsp:cNvSpPr/>
      </dsp:nvSpPr>
      <dsp:spPr>
        <a:xfrm>
          <a:off x="4848231" y="3933931"/>
          <a:ext cx="381936" cy="14555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0968" y="0"/>
              </a:lnTo>
              <a:lnTo>
                <a:pt x="190968" y="1455551"/>
              </a:lnTo>
              <a:lnTo>
                <a:pt x="381936" y="1455551"/>
              </a:lnTo>
            </a:path>
          </a:pathLst>
        </a:custGeom>
        <a:noFill/>
        <a:ln w="63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500" kern="1200"/>
        </a:p>
      </dsp:txBody>
      <dsp:txXfrm>
        <a:off x="5001579" y="4624086"/>
        <a:ext cx="75241" cy="75241"/>
      </dsp:txXfrm>
    </dsp:sp>
    <dsp:sp modelId="{302F9633-A13A-46D5-BB9E-0F9CFD46412B}">
      <dsp:nvSpPr>
        <dsp:cNvPr id="0" name=""/>
        <dsp:cNvSpPr/>
      </dsp:nvSpPr>
      <dsp:spPr>
        <a:xfrm>
          <a:off x="4848231" y="3933931"/>
          <a:ext cx="381936" cy="7277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0968" y="0"/>
              </a:lnTo>
              <a:lnTo>
                <a:pt x="190968" y="727775"/>
              </a:lnTo>
              <a:lnTo>
                <a:pt x="381936" y="727775"/>
              </a:lnTo>
            </a:path>
          </a:pathLst>
        </a:custGeom>
        <a:noFill/>
        <a:ln w="63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500" kern="1200"/>
        </a:p>
      </dsp:txBody>
      <dsp:txXfrm>
        <a:off x="5018652" y="4277271"/>
        <a:ext cx="41095" cy="41095"/>
      </dsp:txXfrm>
    </dsp:sp>
    <dsp:sp modelId="{70FFFF6C-EA52-4061-8333-9DC730BD7FB8}">
      <dsp:nvSpPr>
        <dsp:cNvPr id="0" name=""/>
        <dsp:cNvSpPr/>
      </dsp:nvSpPr>
      <dsp:spPr>
        <a:xfrm>
          <a:off x="4848231" y="3888211"/>
          <a:ext cx="38193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1936" y="45720"/>
              </a:lnTo>
            </a:path>
          </a:pathLst>
        </a:custGeom>
        <a:noFill/>
        <a:ln w="63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500" kern="1200"/>
        </a:p>
      </dsp:txBody>
      <dsp:txXfrm>
        <a:off x="5029651" y="3924382"/>
        <a:ext cx="19096" cy="19096"/>
      </dsp:txXfrm>
    </dsp:sp>
    <dsp:sp modelId="{115D34DA-F1C3-420E-AB8E-B0FC5A7C46DC}">
      <dsp:nvSpPr>
        <dsp:cNvPr id="0" name=""/>
        <dsp:cNvSpPr/>
      </dsp:nvSpPr>
      <dsp:spPr>
        <a:xfrm>
          <a:off x="4848231" y="3206155"/>
          <a:ext cx="381936" cy="727775"/>
        </a:xfrm>
        <a:custGeom>
          <a:avLst/>
          <a:gdLst/>
          <a:ahLst/>
          <a:cxnLst/>
          <a:rect l="0" t="0" r="0" b="0"/>
          <a:pathLst>
            <a:path>
              <a:moveTo>
                <a:pt x="0" y="727775"/>
              </a:moveTo>
              <a:lnTo>
                <a:pt x="190968" y="727775"/>
              </a:lnTo>
              <a:lnTo>
                <a:pt x="190968" y="0"/>
              </a:lnTo>
              <a:lnTo>
                <a:pt x="381936" y="0"/>
              </a:lnTo>
            </a:path>
          </a:pathLst>
        </a:custGeom>
        <a:noFill/>
        <a:ln w="63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500" kern="1200"/>
        </a:p>
      </dsp:txBody>
      <dsp:txXfrm>
        <a:off x="5018652" y="3549495"/>
        <a:ext cx="41095" cy="41095"/>
      </dsp:txXfrm>
    </dsp:sp>
    <dsp:sp modelId="{A50CE4C8-7A1F-4566-8E6B-531CED05EA09}">
      <dsp:nvSpPr>
        <dsp:cNvPr id="0" name=""/>
        <dsp:cNvSpPr/>
      </dsp:nvSpPr>
      <dsp:spPr>
        <a:xfrm>
          <a:off x="4848231" y="2478379"/>
          <a:ext cx="381936" cy="1455551"/>
        </a:xfrm>
        <a:custGeom>
          <a:avLst/>
          <a:gdLst/>
          <a:ahLst/>
          <a:cxnLst/>
          <a:rect l="0" t="0" r="0" b="0"/>
          <a:pathLst>
            <a:path>
              <a:moveTo>
                <a:pt x="0" y="1455551"/>
              </a:moveTo>
              <a:lnTo>
                <a:pt x="190968" y="1455551"/>
              </a:lnTo>
              <a:lnTo>
                <a:pt x="190968" y="0"/>
              </a:lnTo>
              <a:lnTo>
                <a:pt x="381936" y="0"/>
              </a:lnTo>
            </a:path>
          </a:pathLst>
        </a:custGeom>
        <a:noFill/>
        <a:ln w="63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500" kern="1200"/>
        </a:p>
      </dsp:txBody>
      <dsp:txXfrm>
        <a:off x="5001579" y="3168534"/>
        <a:ext cx="75241" cy="75241"/>
      </dsp:txXfrm>
    </dsp:sp>
    <dsp:sp modelId="{E9A5BEDB-E838-45A5-A8C4-38BF5432D37B}">
      <dsp:nvSpPr>
        <dsp:cNvPr id="0" name=""/>
        <dsp:cNvSpPr/>
      </dsp:nvSpPr>
      <dsp:spPr>
        <a:xfrm>
          <a:off x="2556611" y="2296435"/>
          <a:ext cx="381936" cy="16374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0968" y="0"/>
              </a:lnTo>
              <a:lnTo>
                <a:pt x="190968" y="1637495"/>
              </a:lnTo>
              <a:lnTo>
                <a:pt x="381936" y="1637495"/>
              </a:lnTo>
            </a:path>
          </a:pathLst>
        </a:custGeom>
        <a:noFill/>
        <a:ln w="63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600" kern="1200"/>
        </a:p>
      </dsp:txBody>
      <dsp:txXfrm>
        <a:off x="2705543" y="3073147"/>
        <a:ext cx="84072" cy="84072"/>
      </dsp:txXfrm>
    </dsp:sp>
    <dsp:sp modelId="{BA15B33F-0C4E-4D4E-BA4B-547999D83EEA}">
      <dsp:nvSpPr>
        <dsp:cNvPr id="0" name=""/>
        <dsp:cNvSpPr/>
      </dsp:nvSpPr>
      <dsp:spPr>
        <a:xfrm>
          <a:off x="4848231" y="1704883"/>
          <a:ext cx="38193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1936" y="45720"/>
              </a:lnTo>
            </a:path>
          </a:pathLst>
        </a:custGeom>
        <a:noFill/>
        <a:ln w="63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500" kern="1200"/>
        </a:p>
      </dsp:txBody>
      <dsp:txXfrm>
        <a:off x="5029651" y="1741055"/>
        <a:ext cx="19096" cy="19096"/>
      </dsp:txXfrm>
    </dsp:sp>
    <dsp:sp modelId="{9D3A0945-C72F-422D-B85A-D87DA8F96318}">
      <dsp:nvSpPr>
        <dsp:cNvPr id="0" name=""/>
        <dsp:cNvSpPr/>
      </dsp:nvSpPr>
      <dsp:spPr>
        <a:xfrm>
          <a:off x="2556611" y="1750603"/>
          <a:ext cx="381936" cy="545831"/>
        </a:xfrm>
        <a:custGeom>
          <a:avLst/>
          <a:gdLst/>
          <a:ahLst/>
          <a:cxnLst/>
          <a:rect l="0" t="0" r="0" b="0"/>
          <a:pathLst>
            <a:path>
              <a:moveTo>
                <a:pt x="0" y="545831"/>
              </a:moveTo>
              <a:lnTo>
                <a:pt x="190968" y="545831"/>
              </a:lnTo>
              <a:lnTo>
                <a:pt x="190968" y="0"/>
              </a:lnTo>
              <a:lnTo>
                <a:pt x="381936" y="0"/>
              </a:lnTo>
            </a:path>
          </a:pathLst>
        </a:custGeom>
        <a:noFill/>
        <a:ln w="63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500" kern="1200"/>
        </a:p>
      </dsp:txBody>
      <dsp:txXfrm>
        <a:off x="2730924" y="2006864"/>
        <a:ext cx="33309" cy="33309"/>
      </dsp:txXfrm>
    </dsp:sp>
    <dsp:sp modelId="{B146DE0C-93B9-4768-A123-9C48EFFCB6BD}">
      <dsp:nvSpPr>
        <dsp:cNvPr id="0" name=""/>
        <dsp:cNvSpPr/>
      </dsp:nvSpPr>
      <dsp:spPr>
        <a:xfrm>
          <a:off x="4848231" y="658939"/>
          <a:ext cx="381936" cy="3638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0968" y="0"/>
              </a:lnTo>
              <a:lnTo>
                <a:pt x="190968" y="363887"/>
              </a:lnTo>
              <a:lnTo>
                <a:pt x="381936" y="363887"/>
              </a:lnTo>
            </a:path>
          </a:pathLst>
        </a:custGeom>
        <a:noFill/>
        <a:ln w="63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500" kern="1200"/>
        </a:p>
      </dsp:txBody>
      <dsp:txXfrm>
        <a:off x="5026011" y="827695"/>
        <a:ext cx="26376" cy="26376"/>
      </dsp:txXfrm>
    </dsp:sp>
    <dsp:sp modelId="{0FD8D406-3C3C-4534-831A-C75B4A070B32}">
      <dsp:nvSpPr>
        <dsp:cNvPr id="0" name=""/>
        <dsp:cNvSpPr/>
      </dsp:nvSpPr>
      <dsp:spPr>
        <a:xfrm>
          <a:off x="4848231" y="295051"/>
          <a:ext cx="381936" cy="363887"/>
        </a:xfrm>
        <a:custGeom>
          <a:avLst/>
          <a:gdLst/>
          <a:ahLst/>
          <a:cxnLst/>
          <a:rect l="0" t="0" r="0" b="0"/>
          <a:pathLst>
            <a:path>
              <a:moveTo>
                <a:pt x="0" y="363887"/>
              </a:moveTo>
              <a:lnTo>
                <a:pt x="190968" y="363887"/>
              </a:lnTo>
              <a:lnTo>
                <a:pt x="190968" y="0"/>
              </a:lnTo>
              <a:lnTo>
                <a:pt x="381936" y="0"/>
              </a:lnTo>
            </a:path>
          </a:pathLst>
        </a:custGeom>
        <a:noFill/>
        <a:ln w="63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500" kern="1200"/>
        </a:p>
      </dsp:txBody>
      <dsp:txXfrm>
        <a:off x="5026011" y="463807"/>
        <a:ext cx="26376" cy="26376"/>
      </dsp:txXfrm>
    </dsp:sp>
    <dsp:sp modelId="{2EEF4BF8-F3FD-4E3F-8A43-CD6CCB435CA5}">
      <dsp:nvSpPr>
        <dsp:cNvPr id="0" name=""/>
        <dsp:cNvSpPr/>
      </dsp:nvSpPr>
      <dsp:spPr>
        <a:xfrm>
          <a:off x="2556611" y="658939"/>
          <a:ext cx="381936" cy="1637495"/>
        </a:xfrm>
        <a:custGeom>
          <a:avLst/>
          <a:gdLst/>
          <a:ahLst/>
          <a:cxnLst/>
          <a:rect l="0" t="0" r="0" b="0"/>
          <a:pathLst>
            <a:path>
              <a:moveTo>
                <a:pt x="0" y="1637495"/>
              </a:moveTo>
              <a:lnTo>
                <a:pt x="190968" y="1637495"/>
              </a:lnTo>
              <a:lnTo>
                <a:pt x="190968" y="0"/>
              </a:lnTo>
              <a:lnTo>
                <a:pt x="381936" y="0"/>
              </a:lnTo>
            </a:path>
          </a:pathLst>
        </a:custGeom>
        <a:noFill/>
        <a:ln w="63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600" kern="1200"/>
        </a:p>
      </dsp:txBody>
      <dsp:txXfrm>
        <a:off x="2705543" y="1435651"/>
        <a:ext cx="84072" cy="84072"/>
      </dsp:txXfrm>
    </dsp:sp>
    <dsp:sp modelId="{E6AC7FCA-CA61-4284-8F71-B124775041FF}">
      <dsp:nvSpPr>
        <dsp:cNvPr id="0" name=""/>
        <dsp:cNvSpPr/>
      </dsp:nvSpPr>
      <dsp:spPr>
        <a:xfrm rot="16200000">
          <a:off x="733340" y="2005325"/>
          <a:ext cx="3064319" cy="58222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/>
            <a:t>HPV ile ilişkili hastalıklar </a:t>
          </a:r>
        </a:p>
      </dsp:txBody>
      <dsp:txXfrm>
        <a:off x="733340" y="2005325"/>
        <a:ext cx="3064319" cy="582220"/>
      </dsp:txXfrm>
    </dsp:sp>
    <dsp:sp modelId="{E5D9A323-21FB-433D-8C57-20FE9C0B44C2}">
      <dsp:nvSpPr>
        <dsp:cNvPr id="0" name=""/>
        <dsp:cNvSpPr/>
      </dsp:nvSpPr>
      <dsp:spPr>
        <a:xfrm>
          <a:off x="2938547" y="367829"/>
          <a:ext cx="1909684" cy="58222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kern="1200" dirty="0"/>
            <a:t>Kadınlar </a:t>
          </a:r>
        </a:p>
      </dsp:txBody>
      <dsp:txXfrm>
        <a:off x="2938547" y="367829"/>
        <a:ext cx="1909684" cy="582220"/>
      </dsp:txXfrm>
    </dsp:sp>
    <dsp:sp modelId="{0967D445-BE3A-40FB-B51A-564B08DED654}">
      <dsp:nvSpPr>
        <dsp:cNvPr id="0" name=""/>
        <dsp:cNvSpPr/>
      </dsp:nvSpPr>
      <dsp:spPr>
        <a:xfrm>
          <a:off x="5230168" y="3941"/>
          <a:ext cx="1909684" cy="58222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kern="1200" dirty="0"/>
            <a:t>Servikal kanser </a:t>
          </a:r>
        </a:p>
      </dsp:txBody>
      <dsp:txXfrm>
        <a:off x="5230168" y="3941"/>
        <a:ext cx="1909684" cy="582220"/>
      </dsp:txXfrm>
    </dsp:sp>
    <dsp:sp modelId="{DAA92183-9FF5-4FC9-BEAE-542FBCD97F7E}">
      <dsp:nvSpPr>
        <dsp:cNvPr id="0" name=""/>
        <dsp:cNvSpPr/>
      </dsp:nvSpPr>
      <dsp:spPr>
        <a:xfrm>
          <a:off x="5230168" y="731717"/>
          <a:ext cx="1909684" cy="58222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kern="1200" dirty="0" err="1"/>
            <a:t>Vulvar</a:t>
          </a:r>
          <a:r>
            <a:rPr lang="tr-TR" sz="1700" kern="1200" dirty="0"/>
            <a:t> ve vajinal kanser</a:t>
          </a:r>
        </a:p>
      </dsp:txBody>
      <dsp:txXfrm>
        <a:off x="5230168" y="731717"/>
        <a:ext cx="1909684" cy="582220"/>
      </dsp:txXfrm>
    </dsp:sp>
    <dsp:sp modelId="{590334CC-8058-4B01-8989-5F8D4C595AF9}">
      <dsp:nvSpPr>
        <dsp:cNvPr id="0" name=""/>
        <dsp:cNvSpPr/>
      </dsp:nvSpPr>
      <dsp:spPr>
        <a:xfrm>
          <a:off x="2938547" y="1459493"/>
          <a:ext cx="1909684" cy="58222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kern="1200"/>
            <a:t>Erkekler </a:t>
          </a:r>
        </a:p>
      </dsp:txBody>
      <dsp:txXfrm>
        <a:off x="2938547" y="1459493"/>
        <a:ext cx="1909684" cy="582220"/>
      </dsp:txXfrm>
    </dsp:sp>
    <dsp:sp modelId="{83A48511-0617-4ED6-9DE6-A9ECEF67794A}">
      <dsp:nvSpPr>
        <dsp:cNvPr id="0" name=""/>
        <dsp:cNvSpPr/>
      </dsp:nvSpPr>
      <dsp:spPr>
        <a:xfrm>
          <a:off x="5230168" y="1459493"/>
          <a:ext cx="1909684" cy="58222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b="0" i="0" kern="1200"/>
            <a:t>Penis kanseri ve öncü lezyonlar</a:t>
          </a:r>
          <a:endParaRPr lang="tr-TR" sz="1700" kern="1200"/>
        </a:p>
      </dsp:txBody>
      <dsp:txXfrm>
        <a:off x="5230168" y="1459493"/>
        <a:ext cx="1909684" cy="582220"/>
      </dsp:txXfrm>
    </dsp:sp>
    <dsp:sp modelId="{1699E56C-8C1E-44FD-BBDB-86D48D18A298}">
      <dsp:nvSpPr>
        <dsp:cNvPr id="0" name=""/>
        <dsp:cNvSpPr/>
      </dsp:nvSpPr>
      <dsp:spPr>
        <a:xfrm>
          <a:off x="2938547" y="3642821"/>
          <a:ext cx="1909684" cy="58222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kern="1200"/>
            <a:t>Kadın ve erkek </a:t>
          </a:r>
        </a:p>
      </dsp:txBody>
      <dsp:txXfrm>
        <a:off x="2938547" y="3642821"/>
        <a:ext cx="1909684" cy="582220"/>
      </dsp:txXfrm>
    </dsp:sp>
    <dsp:sp modelId="{4A35B38B-B1E4-4C07-BB27-447F338DC536}">
      <dsp:nvSpPr>
        <dsp:cNvPr id="0" name=""/>
        <dsp:cNvSpPr/>
      </dsp:nvSpPr>
      <dsp:spPr>
        <a:xfrm>
          <a:off x="5230168" y="2187269"/>
          <a:ext cx="1909684" cy="58222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kern="1200"/>
            <a:t>Genital olmayan siğilller</a:t>
          </a:r>
        </a:p>
      </dsp:txBody>
      <dsp:txXfrm>
        <a:off x="5230168" y="2187269"/>
        <a:ext cx="1909684" cy="582220"/>
      </dsp:txXfrm>
    </dsp:sp>
    <dsp:sp modelId="{9290C9E1-9553-4E58-8E69-0BE64C0684EA}">
      <dsp:nvSpPr>
        <dsp:cNvPr id="0" name=""/>
        <dsp:cNvSpPr/>
      </dsp:nvSpPr>
      <dsp:spPr>
        <a:xfrm>
          <a:off x="5230168" y="2915045"/>
          <a:ext cx="1909684" cy="58222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kern="1200"/>
            <a:t>Genital siğil </a:t>
          </a:r>
        </a:p>
      </dsp:txBody>
      <dsp:txXfrm>
        <a:off x="5230168" y="2915045"/>
        <a:ext cx="1909684" cy="582220"/>
      </dsp:txXfrm>
    </dsp:sp>
    <dsp:sp modelId="{95C40D1B-EB6F-45B1-B9AA-4767D5E401EA}">
      <dsp:nvSpPr>
        <dsp:cNvPr id="0" name=""/>
        <dsp:cNvSpPr/>
      </dsp:nvSpPr>
      <dsp:spPr>
        <a:xfrm>
          <a:off x="5230168" y="3642821"/>
          <a:ext cx="1909684" cy="58222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kern="1200"/>
            <a:t>Anal kanser </a:t>
          </a:r>
        </a:p>
      </dsp:txBody>
      <dsp:txXfrm>
        <a:off x="5230168" y="3642821"/>
        <a:ext cx="1909684" cy="582220"/>
      </dsp:txXfrm>
    </dsp:sp>
    <dsp:sp modelId="{94525AED-BE7F-4D22-9490-E67B8F33A34F}">
      <dsp:nvSpPr>
        <dsp:cNvPr id="0" name=""/>
        <dsp:cNvSpPr/>
      </dsp:nvSpPr>
      <dsp:spPr>
        <a:xfrm>
          <a:off x="5230168" y="4370596"/>
          <a:ext cx="1909684" cy="58222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kern="1200"/>
            <a:t>Orofarengeal kanser </a:t>
          </a:r>
        </a:p>
      </dsp:txBody>
      <dsp:txXfrm>
        <a:off x="5230168" y="4370596"/>
        <a:ext cx="1909684" cy="582220"/>
      </dsp:txXfrm>
    </dsp:sp>
    <dsp:sp modelId="{CBA8D4FA-2C64-490F-8892-EA005DE32783}">
      <dsp:nvSpPr>
        <dsp:cNvPr id="0" name=""/>
        <dsp:cNvSpPr/>
      </dsp:nvSpPr>
      <dsp:spPr>
        <a:xfrm>
          <a:off x="5230168" y="5098372"/>
          <a:ext cx="1909684" cy="58222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kern="1200"/>
            <a:t>Tekrarlayan solunum yolu papillomatozis</a:t>
          </a:r>
        </a:p>
      </dsp:txBody>
      <dsp:txXfrm>
        <a:off x="5230168" y="5098372"/>
        <a:ext cx="1909684" cy="58222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11A216-9F57-4EFF-B359-19C74B31029A}">
      <dsp:nvSpPr>
        <dsp:cNvPr id="0" name=""/>
        <dsp:cNvSpPr/>
      </dsp:nvSpPr>
      <dsp:spPr>
        <a:xfrm>
          <a:off x="4166" y="716129"/>
          <a:ext cx="2255670" cy="135340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kern="1200"/>
            <a:t>1996’dan önce kan ve kan ürünü alanlar </a:t>
          </a:r>
          <a:endParaRPr lang="en-US" sz="1700" kern="1200"/>
        </a:p>
      </dsp:txBody>
      <dsp:txXfrm>
        <a:off x="4166" y="716129"/>
        <a:ext cx="2255670" cy="1353402"/>
      </dsp:txXfrm>
    </dsp:sp>
    <dsp:sp modelId="{600B32C1-9ECE-46F7-9898-487DBBF6E476}">
      <dsp:nvSpPr>
        <dsp:cNvPr id="0" name=""/>
        <dsp:cNvSpPr/>
      </dsp:nvSpPr>
      <dsp:spPr>
        <a:xfrm>
          <a:off x="2485403" y="716129"/>
          <a:ext cx="2255670" cy="1353402"/>
        </a:xfrm>
        <a:prstGeom prst="rect">
          <a:avLst/>
        </a:prstGeom>
        <a:solidFill>
          <a:schemeClr val="accent5">
            <a:hueOff val="-482753"/>
            <a:satOff val="-1244"/>
            <a:lumOff val="-84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kern="1200" dirty="0"/>
            <a:t>Sık kan ve kan ürünü transfüzyonu olanlar</a:t>
          </a:r>
          <a:endParaRPr lang="en-US" sz="1700" kern="1200" dirty="0"/>
        </a:p>
      </dsp:txBody>
      <dsp:txXfrm>
        <a:off x="2485403" y="716129"/>
        <a:ext cx="2255670" cy="1353402"/>
      </dsp:txXfrm>
    </dsp:sp>
    <dsp:sp modelId="{0E3C9C46-268C-4521-9A96-8D0D43DAADAA}">
      <dsp:nvSpPr>
        <dsp:cNvPr id="0" name=""/>
        <dsp:cNvSpPr/>
      </dsp:nvSpPr>
      <dsp:spPr>
        <a:xfrm>
          <a:off x="4966640" y="716129"/>
          <a:ext cx="2255670" cy="1353402"/>
        </a:xfrm>
        <a:prstGeom prst="rect">
          <a:avLst/>
        </a:prstGeom>
        <a:solidFill>
          <a:schemeClr val="accent5">
            <a:hueOff val="-965506"/>
            <a:satOff val="-2488"/>
            <a:lumOff val="-16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kern="1200" dirty="0"/>
            <a:t>Damar içi madde kullananlar </a:t>
          </a:r>
          <a:endParaRPr lang="en-US" sz="1700" kern="1200" dirty="0"/>
        </a:p>
      </dsp:txBody>
      <dsp:txXfrm>
        <a:off x="4966640" y="716129"/>
        <a:ext cx="2255670" cy="1353402"/>
      </dsp:txXfrm>
    </dsp:sp>
    <dsp:sp modelId="{FA06A7A3-166C-4530-B833-33DEF61AA51B}">
      <dsp:nvSpPr>
        <dsp:cNvPr id="0" name=""/>
        <dsp:cNvSpPr/>
      </dsp:nvSpPr>
      <dsp:spPr>
        <a:xfrm>
          <a:off x="7447878" y="716129"/>
          <a:ext cx="2255670" cy="1353402"/>
        </a:xfrm>
        <a:prstGeom prst="rect">
          <a:avLst/>
        </a:prstGeom>
        <a:solidFill>
          <a:schemeClr val="accent5">
            <a:hueOff val="-1448259"/>
            <a:satOff val="-3733"/>
            <a:lumOff val="-252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kern="1200" dirty="0"/>
            <a:t> Riskli cinsel davranış öyküsü olanlar (eşcinsel/biseksüel erkekler, çoklu cinsel partner, seks çalışanları)</a:t>
          </a:r>
          <a:endParaRPr lang="en-US" sz="1700" kern="1200" dirty="0"/>
        </a:p>
      </dsp:txBody>
      <dsp:txXfrm>
        <a:off x="7447878" y="716129"/>
        <a:ext cx="2255670" cy="1353402"/>
      </dsp:txXfrm>
    </dsp:sp>
    <dsp:sp modelId="{74D19266-B6AF-4783-B406-2D3705938E17}">
      <dsp:nvSpPr>
        <dsp:cNvPr id="0" name=""/>
        <dsp:cNvSpPr/>
      </dsp:nvSpPr>
      <dsp:spPr>
        <a:xfrm>
          <a:off x="9929115" y="716129"/>
          <a:ext cx="2255670" cy="1353402"/>
        </a:xfrm>
        <a:prstGeom prst="rect">
          <a:avLst/>
        </a:prstGeom>
        <a:solidFill>
          <a:schemeClr val="accent5">
            <a:hueOff val="-1931012"/>
            <a:satOff val="-4977"/>
            <a:lumOff val="-33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kern="1200" dirty="0"/>
            <a:t>Diş tedavisi ve tıbbi girişim geçirenler</a:t>
          </a:r>
          <a:endParaRPr lang="en-US" sz="1700" kern="1200" dirty="0"/>
        </a:p>
      </dsp:txBody>
      <dsp:txXfrm>
        <a:off x="9929115" y="716129"/>
        <a:ext cx="2255670" cy="1353402"/>
      </dsp:txXfrm>
    </dsp:sp>
    <dsp:sp modelId="{D35F6730-8F6B-4683-925B-9C98E2F047FC}">
      <dsp:nvSpPr>
        <dsp:cNvPr id="0" name=""/>
        <dsp:cNvSpPr/>
      </dsp:nvSpPr>
      <dsp:spPr>
        <a:xfrm>
          <a:off x="4166" y="2295098"/>
          <a:ext cx="2255670" cy="1353402"/>
        </a:xfrm>
        <a:prstGeom prst="rect">
          <a:avLst/>
        </a:prstGeom>
        <a:solidFill>
          <a:schemeClr val="accent5">
            <a:hueOff val="-2413765"/>
            <a:satOff val="-6221"/>
            <a:lumOff val="-42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kern="1200" dirty="0"/>
            <a:t> Hemodiyaliz hastaları</a:t>
          </a:r>
          <a:endParaRPr lang="en-US" sz="1700" kern="1200" dirty="0"/>
        </a:p>
      </dsp:txBody>
      <dsp:txXfrm>
        <a:off x="4166" y="2295098"/>
        <a:ext cx="2255670" cy="1353402"/>
      </dsp:txXfrm>
    </dsp:sp>
    <dsp:sp modelId="{6ADA007A-14F8-460F-AB02-ED6857CB75AE}">
      <dsp:nvSpPr>
        <dsp:cNvPr id="0" name=""/>
        <dsp:cNvSpPr/>
      </dsp:nvSpPr>
      <dsp:spPr>
        <a:xfrm>
          <a:off x="2485403" y="2295098"/>
          <a:ext cx="2255670" cy="1353402"/>
        </a:xfrm>
        <a:prstGeom prst="rect">
          <a:avLst/>
        </a:prstGeom>
        <a:solidFill>
          <a:schemeClr val="accent5">
            <a:hueOff val="-2896518"/>
            <a:satOff val="-7465"/>
            <a:lumOff val="-50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kern="1200" dirty="0"/>
            <a:t> Organ nakli olan hastalar </a:t>
          </a:r>
          <a:endParaRPr lang="en-US" sz="1700" kern="1200" dirty="0"/>
        </a:p>
      </dsp:txBody>
      <dsp:txXfrm>
        <a:off x="2485403" y="2295098"/>
        <a:ext cx="2255670" cy="1353402"/>
      </dsp:txXfrm>
    </dsp:sp>
    <dsp:sp modelId="{9B2B326F-548D-48D6-AC7F-25C124FDFB46}">
      <dsp:nvSpPr>
        <dsp:cNvPr id="0" name=""/>
        <dsp:cNvSpPr/>
      </dsp:nvSpPr>
      <dsp:spPr>
        <a:xfrm>
          <a:off x="4966640" y="2295098"/>
          <a:ext cx="2255670" cy="1353402"/>
        </a:xfrm>
        <a:prstGeom prst="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kern="1200" dirty="0"/>
            <a:t> Ortak kapalı alanlarda yaşayanlar (cezaevi, kreş, bakımevi, askeri koğuş) </a:t>
          </a:r>
          <a:endParaRPr lang="en-US" sz="1700" kern="1200" dirty="0"/>
        </a:p>
      </dsp:txBody>
      <dsp:txXfrm>
        <a:off x="4966640" y="2295098"/>
        <a:ext cx="2255670" cy="1353402"/>
      </dsp:txXfrm>
    </dsp:sp>
    <dsp:sp modelId="{9C004542-B4B8-44EA-9BA1-79285AE3883F}">
      <dsp:nvSpPr>
        <dsp:cNvPr id="0" name=""/>
        <dsp:cNvSpPr/>
      </dsp:nvSpPr>
      <dsp:spPr>
        <a:xfrm>
          <a:off x="7447878" y="2295098"/>
          <a:ext cx="2255670" cy="1353402"/>
        </a:xfrm>
        <a:prstGeom prst="rect">
          <a:avLst/>
        </a:prstGeom>
        <a:solidFill>
          <a:schemeClr val="accent5">
            <a:hueOff val="-3862025"/>
            <a:satOff val="-9954"/>
            <a:lumOff val="-67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kern="1200" dirty="0"/>
            <a:t> Aile içi temas riski olanlar</a:t>
          </a:r>
          <a:endParaRPr lang="en-US" sz="1700" kern="1200" dirty="0"/>
        </a:p>
      </dsp:txBody>
      <dsp:txXfrm>
        <a:off x="7447878" y="2295098"/>
        <a:ext cx="2255670" cy="1353402"/>
      </dsp:txXfrm>
    </dsp:sp>
    <dsp:sp modelId="{500C0C3F-A6C0-4B10-8A9C-6D9DFB46E582}">
      <dsp:nvSpPr>
        <dsp:cNvPr id="0" name=""/>
        <dsp:cNvSpPr/>
      </dsp:nvSpPr>
      <dsp:spPr>
        <a:xfrm>
          <a:off x="9929115" y="2295098"/>
          <a:ext cx="2255670" cy="1353402"/>
        </a:xfrm>
        <a:prstGeom prst="rect">
          <a:avLst/>
        </a:prstGeom>
        <a:solidFill>
          <a:schemeClr val="accent5">
            <a:hueOff val="-4344777"/>
            <a:satOff val="-11198"/>
            <a:lumOff val="-756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kern="1200" dirty="0"/>
            <a:t>Ortak kişisel hijyenik eşya kullanım öyküsü olanlar</a:t>
          </a:r>
          <a:endParaRPr lang="en-US" sz="1700" kern="1200" dirty="0"/>
        </a:p>
      </dsp:txBody>
      <dsp:txXfrm>
        <a:off x="9929115" y="2295098"/>
        <a:ext cx="2255670" cy="1353402"/>
      </dsp:txXfrm>
    </dsp:sp>
    <dsp:sp modelId="{93793213-94D7-402D-802B-1870465F7DB9}">
      <dsp:nvSpPr>
        <dsp:cNvPr id="0" name=""/>
        <dsp:cNvSpPr/>
      </dsp:nvSpPr>
      <dsp:spPr>
        <a:xfrm>
          <a:off x="4166" y="3874068"/>
          <a:ext cx="2255670" cy="1353402"/>
        </a:xfrm>
        <a:prstGeom prst="rect">
          <a:avLst/>
        </a:prstGeom>
        <a:solidFill>
          <a:schemeClr val="accent5">
            <a:hueOff val="-4827531"/>
            <a:satOff val="-12442"/>
            <a:lumOff val="-84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kern="1200" dirty="0"/>
            <a:t> Meslek grupları (sağlık çalışanları, berber, kuaför </a:t>
          </a:r>
          <a:r>
            <a:rPr lang="tr-TR" sz="1700" kern="1200" dirty="0" err="1"/>
            <a:t>vb</a:t>
          </a:r>
          <a:r>
            <a:rPr lang="tr-TR" sz="1700" kern="1200" dirty="0"/>
            <a:t>) </a:t>
          </a:r>
          <a:endParaRPr lang="en-US" sz="1700" kern="1200" dirty="0"/>
        </a:p>
      </dsp:txBody>
      <dsp:txXfrm>
        <a:off x="4166" y="3874068"/>
        <a:ext cx="2255670" cy="1353402"/>
      </dsp:txXfrm>
    </dsp:sp>
    <dsp:sp modelId="{A8AA2723-54CA-4D9A-9403-EBC78594D82B}">
      <dsp:nvSpPr>
        <dsp:cNvPr id="0" name=""/>
        <dsp:cNvSpPr/>
      </dsp:nvSpPr>
      <dsp:spPr>
        <a:xfrm>
          <a:off x="2485403" y="3874068"/>
          <a:ext cx="2255670" cy="1353402"/>
        </a:xfrm>
        <a:prstGeom prst="rect">
          <a:avLst/>
        </a:prstGeom>
        <a:solidFill>
          <a:schemeClr val="accent5">
            <a:hueOff val="-5310283"/>
            <a:satOff val="-13686"/>
            <a:lumOff val="-924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kern="1200" dirty="0"/>
            <a:t> </a:t>
          </a:r>
          <a:r>
            <a:rPr lang="tr-TR" sz="1700" kern="1200" dirty="0" err="1"/>
            <a:t>Ko</a:t>
          </a:r>
          <a:r>
            <a:rPr lang="tr-TR" sz="1700" kern="1200" dirty="0"/>
            <a:t>-enfeksiyon varlığı (HBV, HIV)</a:t>
          </a:r>
          <a:endParaRPr lang="en-US" sz="1700" kern="1200" dirty="0"/>
        </a:p>
      </dsp:txBody>
      <dsp:txXfrm>
        <a:off x="2485403" y="3874068"/>
        <a:ext cx="2255670" cy="1353402"/>
      </dsp:txXfrm>
    </dsp:sp>
    <dsp:sp modelId="{6F02BB4A-AFD1-4854-90B4-E41411871B4D}">
      <dsp:nvSpPr>
        <dsp:cNvPr id="0" name=""/>
        <dsp:cNvSpPr/>
      </dsp:nvSpPr>
      <dsp:spPr>
        <a:xfrm>
          <a:off x="4966640" y="3874068"/>
          <a:ext cx="2255670" cy="1353402"/>
        </a:xfrm>
        <a:prstGeom prst="rect">
          <a:avLst/>
        </a:prstGeom>
        <a:solidFill>
          <a:schemeClr val="accent5">
            <a:hueOff val="-5793037"/>
            <a:satOff val="-14931"/>
            <a:lumOff val="-100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kern="1200" dirty="0"/>
            <a:t> Dövme, </a:t>
          </a:r>
          <a:r>
            <a:rPr lang="tr-TR" sz="1700" kern="1200" dirty="0" err="1"/>
            <a:t>piercing</a:t>
          </a:r>
          <a:r>
            <a:rPr lang="tr-TR" sz="1700" kern="1200" dirty="0"/>
            <a:t>, toplu sünnet öyküsü olanlar</a:t>
          </a:r>
          <a:endParaRPr lang="en-US" sz="1700" kern="1200" dirty="0"/>
        </a:p>
      </dsp:txBody>
      <dsp:txXfrm>
        <a:off x="4966640" y="3874068"/>
        <a:ext cx="2255670" cy="1353402"/>
      </dsp:txXfrm>
    </dsp:sp>
    <dsp:sp modelId="{7027FD70-E727-4E62-8C89-1D85D19B3B1B}">
      <dsp:nvSpPr>
        <dsp:cNvPr id="0" name=""/>
        <dsp:cNvSpPr/>
      </dsp:nvSpPr>
      <dsp:spPr>
        <a:xfrm>
          <a:off x="7447878" y="3874068"/>
          <a:ext cx="2255670" cy="1353402"/>
        </a:xfrm>
        <a:prstGeom prst="rect">
          <a:avLst/>
        </a:prstGeom>
        <a:solidFill>
          <a:schemeClr val="accent5">
            <a:hueOff val="-6275789"/>
            <a:satOff val="-16175"/>
            <a:lumOff val="-1092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kern="1200" dirty="0"/>
            <a:t> Anti-HCV pozitif annelerin çocuklar</a:t>
          </a:r>
          <a:endParaRPr lang="en-US" sz="1700" kern="1200" dirty="0"/>
        </a:p>
      </dsp:txBody>
      <dsp:txXfrm>
        <a:off x="7447878" y="3874068"/>
        <a:ext cx="2255670" cy="1353402"/>
      </dsp:txXfrm>
    </dsp:sp>
    <dsp:sp modelId="{C26EE827-BBF5-4394-A1DE-19E2845BCC67}">
      <dsp:nvSpPr>
        <dsp:cNvPr id="0" name=""/>
        <dsp:cNvSpPr/>
      </dsp:nvSpPr>
      <dsp:spPr>
        <a:xfrm>
          <a:off x="9929115" y="3874068"/>
          <a:ext cx="2255670" cy="1353402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kern="1200" dirty="0"/>
            <a:t> </a:t>
          </a:r>
          <a:r>
            <a:rPr lang="tr-TR" sz="1700" kern="1200" dirty="0" err="1"/>
            <a:t>İmmunsüpresif</a:t>
          </a:r>
          <a:r>
            <a:rPr lang="tr-TR" sz="1700" kern="1200" dirty="0"/>
            <a:t> hastalar</a:t>
          </a:r>
          <a:endParaRPr lang="en-US" sz="1700" kern="1200" dirty="0"/>
        </a:p>
      </dsp:txBody>
      <dsp:txXfrm>
        <a:off x="9929115" y="3874068"/>
        <a:ext cx="2255670" cy="13534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756D-C1C7-4014-B039-961F70E30A68}" type="datetimeFigureOut">
              <a:rPr lang="tr-TR" smtClean="0"/>
              <a:t>3.02.2023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068600-9A96-43BE-B6C7-A30E258BBC3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14376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068600-9A96-43BE-B6C7-A30E258BBC36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181130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Semptomların zamanlaması adet sırasında ve sonrasında olur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068600-9A96-43BE-B6C7-A30E258BBC36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751654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/>
              <a:t>Çilek serviks:(servikste noktasal hemoraji)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068600-9A96-43BE-B6C7-A30E258BBC36}" type="slidenum">
              <a:rPr lang="tr-TR" smtClean="0"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69278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  <a:p>
            <a:r>
              <a:rPr lang="tr-TR" dirty="0"/>
              <a:t>-Vajinal sürüntüler tercih edilen örneklerdir, ancak bazı testler için </a:t>
            </a:r>
            <a:r>
              <a:rPr lang="tr-TR" dirty="0" err="1"/>
              <a:t>endoservikal</a:t>
            </a:r>
            <a:r>
              <a:rPr lang="tr-TR" dirty="0"/>
              <a:t> örnekler ve idrar kullanılabilir</a:t>
            </a:r>
          </a:p>
          <a:p>
            <a:r>
              <a:rPr lang="tr-TR" dirty="0"/>
              <a:t>-</a:t>
            </a:r>
            <a:r>
              <a:rPr lang="tr-TR" dirty="0" err="1"/>
              <a:t>genital</a:t>
            </a:r>
            <a:r>
              <a:rPr lang="tr-TR" dirty="0"/>
              <a:t> numune örnekleri de </a:t>
            </a:r>
            <a:r>
              <a:rPr lang="tr-TR" dirty="0" err="1"/>
              <a:t>t.vajinalisi</a:t>
            </a:r>
            <a:r>
              <a:rPr lang="tr-TR" dirty="0"/>
              <a:t> saptamada yeterli</a:t>
            </a:r>
          </a:p>
          <a:p>
            <a:endParaRPr lang="tr-TR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068600-9A96-43BE-B6C7-A30E258BBC36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281042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  <a:p>
            <a:r>
              <a:rPr lang="tr-TR" dirty="0"/>
              <a:t>-Bakteriyel </a:t>
            </a:r>
            <a:r>
              <a:rPr lang="tr-TR" dirty="0" err="1"/>
              <a:t>vajinozis</a:t>
            </a:r>
            <a:r>
              <a:rPr lang="tr-TR" dirty="0"/>
              <a:t>  cinsel yolla bulaşan bir durum değildir, ancak gebeliğin olumsuz sonuçları ve HIV, pelvik inflamatuar hastalık ve </a:t>
            </a:r>
            <a:r>
              <a:rPr lang="tr-TR" dirty="0" err="1"/>
              <a:t>tubal</a:t>
            </a:r>
            <a:r>
              <a:rPr lang="tr-TR" dirty="0"/>
              <a:t> faktör infertilitesi dahil olmak üzere birçok olumsuz sonuçla ilişkilendirilmiştir.</a:t>
            </a:r>
          </a:p>
          <a:p>
            <a:endParaRPr lang="tr-TR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068600-9A96-43BE-B6C7-A30E258BBC36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590305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  <a:p>
            <a:endParaRPr lang="tr-T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 err="1"/>
              <a:t>Clue</a:t>
            </a:r>
            <a:r>
              <a:rPr lang="tr-TR" dirty="0"/>
              <a:t> </a:t>
            </a:r>
            <a:r>
              <a:rPr lang="tr-TR" dirty="0" err="1"/>
              <a:t>cell</a:t>
            </a:r>
            <a:r>
              <a:rPr lang="tr-TR" dirty="0"/>
              <a:t> : laktobasil çubuklarının bulunmadığı, </a:t>
            </a:r>
            <a:r>
              <a:rPr lang="tr-TR" dirty="0" err="1"/>
              <a:t>kokobasil</a:t>
            </a:r>
            <a:r>
              <a:rPr lang="tr-TR" dirty="0"/>
              <a:t> ile kaplanmış vajinal epitelyal </a:t>
            </a:r>
            <a:r>
              <a:rPr lang="tr-TR" dirty="0" err="1"/>
              <a:t>skuamöz</a:t>
            </a:r>
            <a:r>
              <a:rPr lang="tr-TR" dirty="0"/>
              <a:t> hücrelerdir.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Semptomların zamanlaması adet sırasında ve sonrasındadır.</a:t>
            </a:r>
          </a:p>
          <a:p>
            <a:endParaRPr lang="tr-TR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068600-9A96-43BE-B6C7-A30E258BBC36}" type="slidenum">
              <a:rPr lang="tr-TR" smtClean="0"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672250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Bakteriyel </a:t>
            </a:r>
            <a:r>
              <a:rPr lang="tr-TR" dirty="0" err="1"/>
              <a:t>vajınoz</a:t>
            </a:r>
            <a:r>
              <a:rPr lang="tr-TR" dirty="0"/>
              <a:t> tedavisi:</a:t>
            </a:r>
          </a:p>
          <a:p>
            <a:r>
              <a:rPr lang="tr-TR" dirty="0"/>
              <a:t>Metronidazol  500 mg  2*1      7 gün </a:t>
            </a:r>
          </a:p>
          <a:p>
            <a:r>
              <a:rPr lang="tr-TR" dirty="0" err="1"/>
              <a:t>Klindamisin</a:t>
            </a:r>
            <a:r>
              <a:rPr lang="tr-TR" dirty="0"/>
              <a:t> 300 mg 2*1 7 gün ya da Metronidazol 2 </a:t>
            </a:r>
            <a:r>
              <a:rPr lang="tr-TR" dirty="0" err="1"/>
              <a:t>gr</a:t>
            </a:r>
            <a:r>
              <a:rPr lang="tr-TR" dirty="0"/>
              <a:t> tek doz</a:t>
            </a:r>
          </a:p>
          <a:p>
            <a:r>
              <a:rPr lang="tr-TR" dirty="0"/>
              <a:t>Metronidazol ve </a:t>
            </a:r>
            <a:r>
              <a:rPr lang="tr-TR" dirty="0" err="1"/>
              <a:t>Klindamisin</a:t>
            </a:r>
            <a:r>
              <a:rPr lang="tr-TR" dirty="0"/>
              <a:t> </a:t>
            </a:r>
            <a:r>
              <a:rPr lang="tr-TR" dirty="0" err="1"/>
              <a:t>intravajınal</a:t>
            </a:r>
            <a:r>
              <a:rPr lang="tr-TR" dirty="0"/>
              <a:t> tam aplikatör şeklinde kullanımı da önerilebilir.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/>
              <a:t>!!!! Yararları potansiyel tehlikelerden daha ağır basmadığı sürece Gebelikte ilk trimester de metronidazol kullanılmamalıdır.</a:t>
            </a:r>
          </a:p>
          <a:p>
            <a:endParaRPr lang="tr-TR" dirty="0"/>
          </a:p>
          <a:p>
            <a:r>
              <a:rPr lang="tr-TR" dirty="0" err="1"/>
              <a:t>Trikomonas</a:t>
            </a:r>
            <a:r>
              <a:rPr lang="tr-TR" dirty="0"/>
              <a:t> tedavisi </a:t>
            </a:r>
          </a:p>
          <a:p>
            <a:r>
              <a:rPr lang="tr-TR" dirty="0" err="1"/>
              <a:t>Metronıdazol</a:t>
            </a:r>
            <a:r>
              <a:rPr lang="tr-TR" dirty="0"/>
              <a:t>/</a:t>
            </a:r>
            <a:r>
              <a:rPr lang="tr-TR" dirty="0" err="1"/>
              <a:t>Tinidazol</a:t>
            </a:r>
            <a:r>
              <a:rPr lang="tr-TR" dirty="0"/>
              <a:t> 2 g tek doz ya da 500 mg 2*1 7 gün</a:t>
            </a:r>
          </a:p>
          <a:p>
            <a:r>
              <a:rPr lang="tr-TR" dirty="0" err="1"/>
              <a:t>Ornidazol</a:t>
            </a:r>
            <a:r>
              <a:rPr lang="tr-TR" dirty="0"/>
              <a:t> tedavisiyle çok rahat vurabiliriz </a:t>
            </a:r>
            <a:r>
              <a:rPr lang="tr-TR" dirty="0" err="1"/>
              <a:t>flagyl</a:t>
            </a:r>
            <a:r>
              <a:rPr lang="tr-TR" dirty="0"/>
              <a:t> ile benzer etki</a:t>
            </a:r>
          </a:p>
          <a:p>
            <a:r>
              <a:rPr lang="tr-TR" dirty="0"/>
              <a:t> </a:t>
            </a:r>
          </a:p>
          <a:p>
            <a:r>
              <a:rPr lang="tr-TR" dirty="0" err="1"/>
              <a:t>Candıda</a:t>
            </a:r>
            <a:endParaRPr lang="tr-TR" dirty="0"/>
          </a:p>
          <a:p>
            <a:r>
              <a:rPr lang="tr-TR" dirty="0" err="1"/>
              <a:t>Mikonazol</a:t>
            </a:r>
            <a:r>
              <a:rPr lang="tr-TR" dirty="0"/>
              <a:t> içerikli </a:t>
            </a:r>
            <a:r>
              <a:rPr lang="tr-TR" dirty="0" err="1"/>
              <a:t>intravajınal</a:t>
            </a:r>
            <a:r>
              <a:rPr lang="tr-TR" dirty="0"/>
              <a:t> araç 3 gece kullanımı….</a:t>
            </a:r>
          </a:p>
          <a:p>
            <a:r>
              <a:rPr lang="tr-TR" dirty="0" err="1"/>
              <a:t>Klotrimazol</a:t>
            </a:r>
            <a:r>
              <a:rPr lang="tr-TR" dirty="0"/>
              <a:t> </a:t>
            </a:r>
            <a:r>
              <a:rPr lang="tr-TR" dirty="0" err="1"/>
              <a:t>vajınal</a:t>
            </a:r>
            <a:r>
              <a:rPr lang="tr-TR" dirty="0"/>
              <a:t> tablet 7 gece</a:t>
            </a:r>
          </a:p>
          <a:p>
            <a:r>
              <a:rPr lang="tr-TR" dirty="0"/>
              <a:t>Flukonazol 200 mg </a:t>
            </a:r>
            <a:r>
              <a:rPr lang="tr-TR" dirty="0" err="1"/>
              <a:t>po</a:t>
            </a:r>
            <a:r>
              <a:rPr lang="tr-TR" dirty="0"/>
              <a:t> tek doz</a:t>
            </a:r>
          </a:p>
          <a:p>
            <a:endParaRPr lang="tr-TR" dirty="0"/>
          </a:p>
          <a:p>
            <a:r>
              <a:rPr lang="tr-TR" dirty="0"/>
              <a:t>Bakteriyel </a:t>
            </a:r>
            <a:r>
              <a:rPr lang="tr-TR" dirty="0" err="1"/>
              <a:t>vajinoz</a:t>
            </a:r>
            <a:r>
              <a:rPr lang="tr-TR" dirty="0"/>
              <a:t> ve T*. </a:t>
            </a:r>
            <a:r>
              <a:rPr lang="tr-TR" dirty="0" err="1"/>
              <a:t>vaginalis</a:t>
            </a:r>
            <a:r>
              <a:rPr lang="tr-TR" dirty="0"/>
              <a:t>, aynı ilaç olan metronidazol ile aynı anda tedavi edilebilir. </a:t>
            </a:r>
          </a:p>
          <a:p>
            <a:endParaRPr lang="tr-TR" dirty="0"/>
          </a:p>
          <a:p>
            <a:r>
              <a:rPr lang="tr-TR" dirty="0"/>
              <a:t>Benzer şekilde </a:t>
            </a:r>
            <a:r>
              <a:rPr lang="tr-TR" dirty="0" err="1"/>
              <a:t>servisit</a:t>
            </a:r>
            <a:r>
              <a:rPr lang="tr-TR" dirty="0"/>
              <a:t> tedavisinde de doksisiklin ve </a:t>
            </a:r>
            <a:r>
              <a:rPr lang="tr-TR" dirty="0" err="1"/>
              <a:t>azitromisin</a:t>
            </a:r>
            <a:r>
              <a:rPr lang="tr-TR" dirty="0"/>
              <a:t> gibi bazı ilaçlar C. </a:t>
            </a:r>
            <a:r>
              <a:rPr lang="tr-TR" dirty="0" err="1"/>
              <a:t>trachomatis</a:t>
            </a:r>
            <a:r>
              <a:rPr lang="tr-TR" dirty="0"/>
              <a:t> ve M. </a:t>
            </a:r>
            <a:r>
              <a:rPr lang="tr-TR" dirty="0" err="1"/>
              <a:t>genitalium'u</a:t>
            </a:r>
            <a:r>
              <a:rPr lang="tr-TR" dirty="0"/>
              <a:t> aynı anda tedavi edebilir.</a:t>
            </a:r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068600-9A96-43BE-B6C7-A30E258BBC36}" type="slidenum">
              <a:rPr lang="tr-TR" smtClean="0"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287192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GEBE DEĞİLSE ANTİFUNGAL ORAL PREPARAT EKLEMEKTE FAYDA VAR.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068600-9A96-43BE-B6C7-A30E258BBC36}" type="slidenum">
              <a:rPr lang="tr-TR" smtClean="0"/>
              <a:t>27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771119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068600-9A96-43BE-B6C7-A30E258BBC36}" type="slidenum">
              <a:rPr lang="tr-TR" smtClean="0"/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163749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/>
              <a:t>tıbbi ve cinsel öykü alınır ve CYBE riskini değerlendirilir</a:t>
            </a:r>
          </a:p>
          <a:p>
            <a:r>
              <a:rPr lang="tr-TR" dirty="0"/>
              <a:t>Fizik muayene yapılır</a:t>
            </a:r>
          </a:p>
          <a:p>
            <a:r>
              <a:rPr lang="tr-TR" dirty="0"/>
              <a:t> </a:t>
            </a:r>
          </a:p>
          <a:p>
            <a:r>
              <a:rPr lang="tr-TR" dirty="0"/>
              <a:t>MOLEKÜLER TESTLER MEVCUT VE AYNI GÜNDE SONUÇ VERİYORSA </a:t>
            </a:r>
          </a:p>
          <a:p>
            <a:r>
              <a:rPr lang="tr-TR" dirty="0"/>
              <a:t>1-ng ve </a:t>
            </a:r>
            <a:r>
              <a:rPr lang="tr-TR" dirty="0" err="1"/>
              <a:t>ct</a:t>
            </a:r>
            <a:r>
              <a:rPr lang="tr-TR" dirty="0"/>
              <a:t> i doğrulamak ve ya dışlamak için naat uygula</a:t>
            </a:r>
          </a:p>
          <a:p>
            <a:r>
              <a:rPr lang="tr-TR" dirty="0"/>
              <a:t>2-test sonucuna göre tedavi uygula ,</a:t>
            </a:r>
          </a:p>
          <a:p>
            <a:r>
              <a:rPr lang="tr-TR" dirty="0"/>
              <a:t>3- testler negatif ama üretral akıntı mevcut ise </a:t>
            </a:r>
            <a:r>
              <a:rPr lang="tr-TR" dirty="0" err="1"/>
              <a:t>nongonokokal</a:t>
            </a:r>
            <a:r>
              <a:rPr lang="tr-TR" dirty="0"/>
              <a:t> ve </a:t>
            </a:r>
            <a:r>
              <a:rPr lang="tr-TR" dirty="0" err="1"/>
              <a:t>nonklamıdyal</a:t>
            </a:r>
            <a:r>
              <a:rPr lang="tr-TR" dirty="0"/>
              <a:t> </a:t>
            </a:r>
            <a:r>
              <a:rPr lang="tr-TR" dirty="0" err="1"/>
              <a:t>üretrit</a:t>
            </a:r>
            <a:r>
              <a:rPr lang="tr-TR" dirty="0"/>
              <a:t> için tedavi edin</a:t>
            </a:r>
          </a:p>
          <a:p>
            <a:endParaRPr lang="tr-TR" dirty="0"/>
          </a:p>
          <a:p>
            <a:r>
              <a:rPr lang="tr-TR" dirty="0"/>
              <a:t>MOLEKÜLER TEST YOK YADA SINIRLIYSA</a:t>
            </a:r>
          </a:p>
          <a:p>
            <a:r>
              <a:rPr lang="tr-TR" dirty="0"/>
              <a:t>1- muayenesinde ng veya </a:t>
            </a:r>
            <a:r>
              <a:rPr lang="tr-TR" dirty="0" err="1"/>
              <a:t>ct</a:t>
            </a:r>
            <a:r>
              <a:rPr lang="tr-TR" dirty="0"/>
              <a:t> için doğrulanan üretral akıntısı olan hastalara aynı gün tedavi ver </a:t>
            </a:r>
          </a:p>
          <a:p>
            <a:endParaRPr lang="tr-T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/>
              <a:t>HIV, SFILIZ VE DİĞER ÖNLEYİCİ ÖNLEMLER HAKKINDA BİLGİ VERİLİR. </a:t>
            </a:r>
          </a:p>
          <a:p>
            <a:endParaRPr lang="tr-T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/>
              <a:t>DSÖ </a:t>
            </a:r>
            <a:r>
              <a:rPr lang="tr-TR" dirty="0" err="1"/>
              <a:t>Klavuzlarına</a:t>
            </a:r>
            <a:r>
              <a:rPr lang="tr-TR" dirty="0"/>
              <a:t> göre Tekrarlayan veya kalıcı üretral akıntısı olanlar 21 gün sonra tekrar moleküler değerlendirmeye alınır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/>
              <a:t>antimikrobiyal dirençli N. </a:t>
            </a:r>
            <a:r>
              <a:rPr lang="tr-TR" dirty="0" err="1"/>
              <a:t>Gonorrhoeae</a:t>
            </a:r>
            <a:r>
              <a:rPr lang="tr-TR" dirty="0"/>
              <a:t>  ,M. </a:t>
            </a:r>
            <a:r>
              <a:rPr lang="tr-TR" dirty="0" err="1"/>
              <a:t>genitalium</a:t>
            </a:r>
            <a:r>
              <a:rPr lang="tr-TR" dirty="0"/>
              <a:t> ve T. </a:t>
            </a:r>
            <a:r>
              <a:rPr lang="tr-TR" dirty="0" err="1"/>
              <a:t>vaginalis</a:t>
            </a:r>
            <a:r>
              <a:rPr lang="tr-TR" dirty="0"/>
              <a:t> için ileri merkeze sevk edilmelidir.</a:t>
            </a:r>
          </a:p>
          <a:p>
            <a:endParaRPr lang="tr-TR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068600-9A96-43BE-B6C7-A30E258BBC36}" type="slidenum">
              <a:rPr lang="tr-TR" smtClean="0"/>
              <a:t>33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68707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dirty="0"/>
              <a:t>NG tedavisi için </a:t>
            </a:r>
            <a:r>
              <a:rPr lang="tr-TR" dirty="0" err="1"/>
              <a:t>Seftriakson</a:t>
            </a:r>
            <a:r>
              <a:rPr lang="tr-TR" dirty="0"/>
              <a:t> 250 mg im tek doz ya da </a:t>
            </a:r>
            <a:r>
              <a:rPr lang="tr-TR" dirty="0" err="1"/>
              <a:t>Azitromisin</a:t>
            </a:r>
            <a:r>
              <a:rPr lang="tr-TR" dirty="0"/>
              <a:t> 1 gram oral tek doz ya da </a:t>
            </a:r>
            <a:r>
              <a:rPr lang="tr-TR" dirty="0" err="1"/>
              <a:t>Sefixim</a:t>
            </a:r>
            <a:r>
              <a:rPr lang="tr-TR" dirty="0"/>
              <a:t> 400 mg  oral tek doz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dirty="0"/>
              <a:t>CT tedavisi için  doksisiklin 100 mg 2*1   7 gün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tr-TR" dirty="0"/>
          </a:p>
          <a:p>
            <a:r>
              <a:rPr lang="tr-TR" dirty="0"/>
              <a:t>N. </a:t>
            </a:r>
            <a:r>
              <a:rPr lang="tr-TR" dirty="0" err="1"/>
              <a:t>gonorrhoeae</a:t>
            </a:r>
            <a:r>
              <a:rPr lang="tr-TR" dirty="0"/>
              <a:t> ve M. </a:t>
            </a:r>
            <a:r>
              <a:rPr lang="tr-TR" dirty="0" err="1"/>
              <a:t>genitalium'da</a:t>
            </a:r>
            <a:r>
              <a:rPr lang="tr-TR" dirty="0"/>
              <a:t> </a:t>
            </a:r>
            <a:r>
              <a:rPr lang="tr-TR" dirty="0" err="1"/>
              <a:t>azitromisine</a:t>
            </a:r>
            <a:r>
              <a:rPr lang="tr-TR" dirty="0"/>
              <a:t> karşı artan antimikrobiyal direnç ve N. </a:t>
            </a:r>
            <a:r>
              <a:rPr lang="tr-TR" dirty="0" err="1"/>
              <a:t>gonorrhoeae'nin</a:t>
            </a:r>
            <a:r>
              <a:rPr lang="tr-TR" dirty="0"/>
              <a:t> sefalosporinlere duyarlılığının azalması nedeniyle, DSÖ mevcut tedavi önerilerini ve dozlarını gözden geçirme sürecindedir.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068600-9A96-43BE-B6C7-A30E258BBC36}" type="slidenum">
              <a:rPr lang="tr-TR" smtClean="0"/>
              <a:t>34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08470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068600-9A96-43BE-B6C7-A30E258BBC36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292296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068600-9A96-43BE-B6C7-A30E258BBC36}" type="slidenum">
              <a:rPr lang="tr-TR" smtClean="0"/>
              <a:t>35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29626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1-tıbbi ve cinsel öykü alınır ve CYBE riskini değerlendirilir</a:t>
            </a:r>
          </a:p>
          <a:p>
            <a:r>
              <a:rPr lang="tr-TR" dirty="0"/>
              <a:t>2-genital ve perianal bölgelerin fizik muayenesi ve kabul edilebilirse dijital rektal muayene (</a:t>
            </a:r>
            <a:r>
              <a:rPr lang="tr-TR" dirty="0" err="1"/>
              <a:t>anoskopi</a:t>
            </a:r>
            <a:r>
              <a:rPr lang="tr-TR" dirty="0"/>
              <a:t>)</a:t>
            </a:r>
          </a:p>
          <a:p>
            <a:endParaRPr lang="tr-TR" dirty="0"/>
          </a:p>
          <a:p>
            <a:r>
              <a:rPr lang="tr-TR" dirty="0"/>
              <a:t>(</a:t>
            </a:r>
            <a:r>
              <a:rPr lang="tr-TR" dirty="0" err="1"/>
              <a:t>Gastrointestinal</a:t>
            </a:r>
            <a:r>
              <a:rPr lang="tr-TR" dirty="0"/>
              <a:t> durumlar gibi cinsel yolla bulaşan bir enfeksiyonla ilgili olmadığı durumlar dışlanır)</a:t>
            </a:r>
          </a:p>
          <a:p>
            <a:endParaRPr lang="tr-TR" dirty="0"/>
          </a:p>
          <a:p>
            <a:r>
              <a:rPr lang="tr-TR" dirty="0"/>
              <a:t>Moleküler test var ve aynı gün sonuç alınabiliyorsa  : </a:t>
            </a:r>
          </a:p>
          <a:p>
            <a:r>
              <a:rPr lang="tr-TR" dirty="0"/>
              <a:t>1-NG/CT için enfeksiyonunu doğrulamak veya dışlamak için NAAT uygulanır</a:t>
            </a:r>
          </a:p>
          <a:p>
            <a:r>
              <a:rPr lang="tr-TR" dirty="0"/>
              <a:t>2- Anorektal ağrı varsa, HERPES SIMPLEX  virüsünü tedavi edin.</a:t>
            </a:r>
          </a:p>
          <a:p>
            <a:r>
              <a:rPr lang="tr-TR" dirty="0"/>
              <a:t>3-Ülser varsa </a:t>
            </a:r>
            <a:r>
              <a:rPr lang="tr-TR" dirty="0" err="1"/>
              <a:t>genital</a:t>
            </a:r>
            <a:r>
              <a:rPr lang="tr-TR" dirty="0"/>
              <a:t> ülser kılavuzlarına uyun.</a:t>
            </a:r>
          </a:p>
          <a:p>
            <a:endParaRPr lang="tr-TR" dirty="0"/>
          </a:p>
          <a:p>
            <a:r>
              <a:rPr lang="tr-TR" dirty="0"/>
              <a:t>Moleküler test sınırlı ise </a:t>
            </a:r>
          </a:p>
          <a:p>
            <a:r>
              <a:rPr lang="tr-TR" dirty="0"/>
              <a:t>1-NG/CT  için tedavi edin</a:t>
            </a:r>
          </a:p>
          <a:p>
            <a:r>
              <a:rPr lang="tr-TR" dirty="0"/>
              <a:t>2-Anorektal ağrı varsa </a:t>
            </a:r>
            <a:r>
              <a:rPr lang="tr-TR" dirty="0" err="1"/>
              <a:t>herpes</a:t>
            </a:r>
            <a:r>
              <a:rPr lang="tr-TR" dirty="0"/>
              <a:t> </a:t>
            </a:r>
            <a:r>
              <a:rPr lang="tr-TR" dirty="0" err="1"/>
              <a:t>simpleks</a:t>
            </a:r>
            <a:r>
              <a:rPr lang="tr-TR" dirty="0"/>
              <a:t> virüsünü tedavi edin.</a:t>
            </a:r>
          </a:p>
          <a:p>
            <a:endParaRPr lang="tr-T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/>
              <a:t> HIV ve </a:t>
            </a:r>
            <a:r>
              <a:rPr lang="tr-TR" dirty="0" err="1"/>
              <a:t>sifiliz</a:t>
            </a:r>
            <a:r>
              <a:rPr lang="tr-TR" dirty="0"/>
              <a:t> testi ve diğer önleyici hizmetler sunulmalı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068600-9A96-43BE-B6C7-A30E258BBC36}" type="slidenum">
              <a:rPr lang="tr-TR" smtClean="0"/>
              <a:t>36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661232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068600-9A96-43BE-B6C7-A30E258BBC36}" type="slidenum">
              <a:rPr lang="tr-TR" smtClean="0"/>
              <a:t>37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27380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068600-9A96-43BE-B6C7-A30E258BBC36}" type="slidenum">
              <a:rPr lang="tr-TR" smtClean="0"/>
              <a:t>38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584682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Tanı klinikle koyulur spesifik bir laboratuvar tetkikine bakılmaz---lökositoz, </a:t>
            </a:r>
            <a:r>
              <a:rPr lang="tr-TR" dirty="0" err="1"/>
              <a:t>crp</a:t>
            </a:r>
            <a:r>
              <a:rPr lang="tr-TR" dirty="0"/>
              <a:t> ve sedimentasyon yüksekliği vardır.</a:t>
            </a:r>
          </a:p>
          <a:p>
            <a:r>
              <a:rPr lang="tr-TR" dirty="0" err="1"/>
              <a:t>Reprodüktif</a:t>
            </a:r>
            <a:r>
              <a:rPr lang="tr-TR" dirty="0"/>
              <a:t> çağındaki bireyler şüphelenildiğinde  bir an önce tedaviye başlanmalıdır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068600-9A96-43BE-B6C7-A30E258BBC36}" type="slidenum">
              <a:rPr lang="tr-TR" smtClean="0"/>
              <a:t>39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932702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Klinik muayenede aşağıdaki özelliklerden herhangi birine sahip alt karın ağrısı olan cinsel olarak aktif kadınlar için (</a:t>
            </a:r>
            <a:r>
              <a:rPr lang="tr-TR" dirty="0" err="1"/>
              <a:t>bimanuel</a:t>
            </a:r>
            <a:r>
              <a:rPr lang="tr-TR" dirty="0"/>
              <a:t> palpasyon):</a:t>
            </a:r>
          </a:p>
          <a:p>
            <a:r>
              <a:rPr lang="tr-TR" dirty="0"/>
              <a:t>-servikal hareket hassasiyeti; </a:t>
            </a:r>
          </a:p>
          <a:p>
            <a:r>
              <a:rPr lang="tr-TR" dirty="0"/>
              <a:t>-alt karın hassasiyeti</a:t>
            </a:r>
          </a:p>
          <a:p>
            <a:r>
              <a:rPr lang="tr-TR" dirty="0"/>
              <a:t> VARSA PID İÇİN TEDAVİ EDİLMELİ</a:t>
            </a:r>
          </a:p>
          <a:p>
            <a:r>
              <a:rPr lang="tr-TR" dirty="0"/>
              <a:t>Testler mevcut olduğunda partner yönetimi için N. </a:t>
            </a:r>
            <a:r>
              <a:rPr lang="tr-TR" dirty="0" err="1"/>
              <a:t>gonorrhoeae</a:t>
            </a:r>
            <a:r>
              <a:rPr lang="tr-TR" dirty="0"/>
              <a:t> ve C. </a:t>
            </a:r>
            <a:r>
              <a:rPr lang="tr-TR" dirty="0" err="1"/>
              <a:t>trachomatis</a:t>
            </a:r>
            <a:r>
              <a:rPr lang="tr-TR" dirty="0"/>
              <a:t> ve varsa M. </a:t>
            </a:r>
            <a:r>
              <a:rPr lang="tr-TR" dirty="0" err="1"/>
              <a:t>genitalium</a:t>
            </a:r>
            <a:r>
              <a:rPr lang="tr-TR" dirty="0"/>
              <a:t> ile enfeksiyon testi yapın.</a:t>
            </a:r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068600-9A96-43BE-B6C7-A30E258BBC36}" type="slidenum">
              <a:rPr lang="tr-TR" smtClean="0"/>
              <a:t>41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015145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Pelvik inflamatuar hastalık doğrulanır veya şüphelenilirse, kişiyi ayaktan tedavi etmek için tedavi seçenekleri </a:t>
            </a:r>
            <a:r>
              <a:rPr lang="tr-TR" dirty="0" err="1"/>
              <a:t>klamıdıa</a:t>
            </a:r>
            <a:r>
              <a:rPr lang="tr-TR" dirty="0"/>
              <a:t> ve </a:t>
            </a:r>
            <a:r>
              <a:rPr lang="tr-TR" dirty="0" err="1"/>
              <a:t>gonore</a:t>
            </a:r>
            <a:r>
              <a:rPr lang="tr-TR" dirty="0"/>
              <a:t> tedavisi gibidir.</a:t>
            </a:r>
          </a:p>
          <a:p>
            <a:r>
              <a:rPr lang="tr-TR" dirty="0"/>
              <a:t>hastaneye yatış düşünülmelidir.</a:t>
            </a:r>
          </a:p>
          <a:p>
            <a:endParaRPr lang="tr-TR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068600-9A96-43BE-B6C7-A30E258BBC36}" type="slidenum">
              <a:rPr lang="tr-TR" smtClean="0"/>
              <a:t>43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450725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068600-9A96-43BE-B6C7-A30E258BBC36}" type="slidenum">
              <a:rPr lang="tr-TR" smtClean="0"/>
              <a:t>44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4261397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068600-9A96-43BE-B6C7-A30E258BBC36}" type="slidenum">
              <a:rPr lang="tr-TR" smtClean="0"/>
              <a:t>45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169802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dirty="0" err="1"/>
              <a:t>İmmun</a:t>
            </a:r>
            <a:r>
              <a:rPr lang="tr-TR" sz="1200" dirty="0"/>
              <a:t> sistemi baskılanmış kişilerde HSV büyük ,kronik </a:t>
            </a:r>
            <a:r>
              <a:rPr lang="tr-TR" sz="1200" dirty="0" err="1"/>
              <a:t>hiperkerattik</a:t>
            </a:r>
            <a:r>
              <a:rPr lang="tr-TR" sz="1200" dirty="0"/>
              <a:t> ülserlerle ortaya çıkabilir.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068600-9A96-43BE-B6C7-A30E258BBC36}" type="slidenum">
              <a:rPr lang="tr-TR" smtClean="0"/>
              <a:t>46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62596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Kişi riskli davranışlar göstermese bile eğer cinsel eş/eşlerinin riskli davranışları varsa </a:t>
            </a:r>
            <a:r>
              <a:rPr lang="tr-TR" dirty="0" err="1"/>
              <a:t>CYBE’ye</a:t>
            </a:r>
            <a:r>
              <a:rPr lang="tr-TR" dirty="0"/>
              <a:t> maruz kalabilir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068600-9A96-43BE-B6C7-A30E258BBC36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1542674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b="0" i="0" dirty="0">
              <a:solidFill>
                <a:srgbClr val="252525"/>
              </a:solidFill>
              <a:effectLst/>
              <a:latin typeface="Roboto" panose="02000000000000000000" pitchFamily="2" charset="0"/>
            </a:endParaRPr>
          </a:p>
          <a:p>
            <a:r>
              <a:rPr lang="tr-TR" b="0" i="0" dirty="0" err="1">
                <a:solidFill>
                  <a:srgbClr val="252525"/>
                </a:solidFill>
                <a:effectLst/>
                <a:latin typeface="Roboto" panose="02000000000000000000" pitchFamily="2" charset="0"/>
              </a:rPr>
              <a:t>Tzanck</a:t>
            </a:r>
            <a:r>
              <a:rPr lang="tr-TR" b="0" i="0" dirty="0">
                <a:solidFill>
                  <a:srgbClr val="252525"/>
                </a:solidFill>
                <a:effectLst/>
                <a:latin typeface="Roboto" panose="02000000000000000000" pitchFamily="2" charset="0"/>
              </a:rPr>
              <a:t> yayması, aktif </a:t>
            </a:r>
            <a:r>
              <a:rPr lang="tr-TR" b="0" i="0" dirty="0" err="1">
                <a:solidFill>
                  <a:srgbClr val="252525"/>
                </a:solidFill>
                <a:effectLst/>
                <a:latin typeface="Roboto" panose="02000000000000000000" pitchFamily="2" charset="0"/>
              </a:rPr>
              <a:t>genital</a:t>
            </a:r>
            <a:r>
              <a:rPr lang="tr-TR" b="0" i="0" dirty="0">
                <a:solidFill>
                  <a:srgbClr val="252525"/>
                </a:solidFill>
                <a:effectLst/>
                <a:latin typeface="Roboto" panose="02000000000000000000" pitchFamily="2" charset="0"/>
              </a:rPr>
              <a:t> lezyonu olan hastalardan alınan lezyon kazımalarında yapılabilir. </a:t>
            </a:r>
          </a:p>
          <a:p>
            <a:r>
              <a:rPr lang="tr-TR" b="0" i="0" dirty="0">
                <a:solidFill>
                  <a:srgbClr val="252525"/>
                </a:solidFill>
                <a:effectLst/>
                <a:latin typeface="Roboto" panose="02000000000000000000" pitchFamily="2" charset="0"/>
              </a:rPr>
              <a:t>Duyarlılığı ve özgüllüğü düşük olduğundan ve yalnızca pozitif olduğunda yardımcı olduğundan faydası sınırlıdır.</a:t>
            </a:r>
          </a:p>
          <a:p>
            <a:r>
              <a:rPr lang="tr-TR" b="0" i="0" dirty="0">
                <a:solidFill>
                  <a:srgbClr val="252525"/>
                </a:solidFill>
                <a:effectLst/>
                <a:latin typeface="Roboto" panose="02000000000000000000" pitchFamily="2" charset="0"/>
              </a:rPr>
              <a:t>Enfeksiyonun HSV-1 veya HSV-2'den kaynaklanıp kaynaklanmadığını yalnızca viral kültür veya PCR tabanlı test belirleyebilir.</a:t>
            </a:r>
            <a:endParaRPr lang="tr-TR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068600-9A96-43BE-B6C7-A30E258BBC36}" type="slidenum">
              <a:rPr lang="tr-TR" smtClean="0"/>
              <a:t>48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7631138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b="0" i="0" dirty="0">
                <a:solidFill>
                  <a:srgbClr val="474747"/>
                </a:solidFill>
                <a:effectLst/>
                <a:latin typeface="Open Sans" panose="020B0604020202020204" pitchFamily="34" charset="0"/>
              </a:rPr>
              <a:t>Bulgular cinsel ilişkiden sonraki 3 hafta içinde ortaya çıkmaya başlar. Hastalık üç evrede görülebilir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068600-9A96-43BE-B6C7-A30E258BBC36}" type="slidenum">
              <a:rPr lang="tr-TR" smtClean="0"/>
              <a:t>50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2281823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-Primer </a:t>
            </a:r>
            <a:r>
              <a:rPr lang="tr-TR" dirty="0" err="1"/>
              <a:t>sifilizli</a:t>
            </a:r>
            <a:r>
              <a:rPr lang="tr-TR" dirty="0"/>
              <a:t> kişilerde </a:t>
            </a:r>
            <a:r>
              <a:rPr lang="tr-TR" dirty="0" err="1"/>
              <a:t>genital</a:t>
            </a:r>
            <a:r>
              <a:rPr lang="tr-TR" dirty="0"/>
              <a:t> ülserasyon, serolojik laboratuvar testleri pozitif hale gelmeden önce meydana gelir.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200" b="0" i="0" dirty="0">
              <a:effectLst/>
              <a:latin typeface="Roboto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200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068600-9A96-43BE-B6C7-A30E258BBC36}" type="slidenum">
              <a:rPr lang="tr-TR" smtClean="0"/>
              <a:t>51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315731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b="0" i="0" u="none" strike="noStrike" baseline="0" dirty="0">
                <a:latin typeface="RotisSemiSansStd"/>
              </a:rPr>
              <a:t>Etkenin </a:t>
            </a:r>
            <a:r>
              <a:rPr lang="tr-TR" sz="1200" b="0" i="0" u="none" strike="noStrike" baseline="0" dirty="0" err="1">
                <a:latin typeface="RotisSemiSansStd"/>
              </a:rPr>
              <a:t>MSS’yi</a:t>
            </a:r>
            <a:r>
              <a:rPr lang="tr-TR" sz="1200" b="0" i="0" u="none" strike="noStrike" baseline="0" dirty="0">
                <a:latin typeface="RotisSemiSansStd"/>
              </a:rPr>
              <a:t> tutması ile </a:t>
            </a:r>
            <a:r>
              <a:rPr lang="tr-TR" sz="1200" b="0" i="0" u="none" strike="noStrike" baseline="0" dirty="0" err="1">
                <a:latin typeface="RotisSemiSansStd"/>
              </a:rPr>
              <a:t>nörosifiliz</a:t>
            </a:r>
            <a:r>
              <a:rPr lang="tr-TR" sz="1200" b="0" i="0" u="none" strike="noStrike" baseline="0" dirty="0">
                <a:latin typeface="RotisSemiSansStd"/>
              </a:rPr>
              <a:t> ortaya çıkar 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068600-9A96-43BE-B6C7-A30E258BBC36}" type="slidenum">
              <a:rPr lang="tr-TR" smtClean="0"/>
              <a:t>52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4455283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b="0" i="0" dirty="0">
                <a:solidFill>
                  <a:srgbClr val="252525"/>
                </a:solidFill>
                <a:effectLst/>
                <a:latin typeface="Roboto" panose="02000000000000000000" pitchFamily="2" charset="0"/>
              </a:rPr>
              <a:t>KARDİYOVASKÜLER TUTULUM: Başlangıç ​​tipik olarak sinsidir, çoğu hasta asemptomatik üfürüm veya sol kalp yetmezliği ile başvurur</a:t>
            </a:r>
            <a:endParaRPr lang="tr-TR" sz="1200" b="0" i="0" u="none" strike="noStrike" baseline="0" dirty="0">
              <a:latin typeface="RotisSemiSansStd"/>
            </a:endParaRP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068600-9A96-43BE-B6C7-A30E258BBC36}" type="slidenum">
              <a:rPr lang="tr-TR" smtClean="0"/>
              <a:t>53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0190178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  <a:p>
            <a:r>
              <a:rPr lang="tr-TR" dirty="0"/>
              <a:t>NONTREPONEMAL TESTLER SPESİFİK OLMAMASINA KARŞIN DÜŞÜK MALİYETLİ VE PERFORMANS KOLAYLIĞI OLMASI NEDENİYLE SİFİLİZ TARAMASINDA KULLANILIR.</a:t>
            </a:r>
          </a:p>
          <a:p>
            <a:r>
              <a:rPr lang="tr-TR" dirty="0"/>
              <a:t>TREPONEMAL TESTLER İSE DAHA SPESİFİKTİR.KİŞİNİN TESTİ POZİTİF İSE ÖMÜR BOYU POZİTİF KALIR.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068600-9A96-43BE-B6C7-A30E258BBC36}" type="slidenum">
              <a:rPr lang="tr-TR" smtClean="0"/>
              <a:t>54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3201030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PROKTİT:REKTUMDA ENFEKSİYON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068600-9A96-43BE-B6C7-A30E258BBC36}" type="slidenum">
              <a:rPr lang="tr-TR" smtClean="0"/>
              <a:t>56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327231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068600-9A96-43BE-B6C7-A30E258BBC36}" type="slidenum">
              <a:rPr lang="tr-TR" smtClean="0"/>
              <a:t>57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068754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b="0" i="0" dirty="0">
                <a:solidFill>
                  <a:srgbClr val="252525"/>
                </a:solidFill>
                <a:effectLst/>
                <a:latin typeface="Roboto" panose="02000000000000000000" pitchFamily="2" charset="0"/>
              </a:rPr>
              <a:t>Oluk işareti : </a:t>
            </a:r>
            <a:r>
              <a:rPr lang="tr-TR" sz="1200" b="0" i="0" u="none" strike="noStrike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tr-TR" sz="1200" b="0" i="0" u="none" strike="noStrike" baseline="0" dirty="0" err="1">
                <a:latin typeface="Calibri" panose="020F0502020204030204" pitchFamily="34" charset="0"/>
              </a:rPr>
              <a:t>İnguinal</a:t>
            </a:r>
            <a:r>
              <a:rPr lang="tr-TR" sz="1200" b="0" i="0" u="none" strike="noStrike" baseline="0" dirty="0">
                <a:latin typeface="Calibri" panose="020F0502020204030204" pitchFamily="34" charset="0"/>
              </a:rPr>
              <a:t> ve </a:t>
            </a:r>
            <a:r>
              <a:rPr lang="tr-TR" sz="1200" b="0" i="0" u="none" strike="noStrike" baseline="0" dirty="0" err="1">
                <a:latin typeface="Calibri" panose="020F0502020204030204" pitchFamily="34" charset="0"/>
              </a:rPr>
              <a:t>femoral</a:t>
            </a:r>
            <a:r>
              <a:rPr lang="tr-TR" sz="1200" b="0" i="0" u="none" strike="noStrike" baseline="0" dirty="0">
                <a:latin typeface="Calibri" panose="020F0502020204030204" pitchFamily="34" charset="0"/>
              </a:rPr>
              <a:t> lenf nodlarının zamanla ayrılması ile hastalığın klasik oluk (Groove) belirtisi görülür. </a:t>
            </a:r>
            <a:endParaRPr lang="tr-TR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068600-9A96-43BE-B6C7-A30E258BBC36}" type="slidenum">
              <a:rPr lang="tr-TR" smtClean="0"/>
              <a:t>58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5017594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GENİTAL ÜLSER YÖNETİM ALGORİTMASI</a:t>
            </a:r>
          </a:p>
          <a:p>
            <a:r>
              <a:rPr lang="tr-TR" dirty="0"/>
              <a:t>1-tıbbi ve cinsel öykü </a:t>
            </a:r>
          </a:p>
          <a:p>
            <a:r>
              <a:rPr lang="tr-TR" dirty="0"/>
              <a:t>2-fizik muayene</a:t>
            </a:r>
          </a:p>
          <a:p>
            <a:endParaRPr lang="tr-TR" dirty="0"/>
          </a:p>
          <a:p>
            <a:r>
              <a:rPr lang="tr-TR" dirty="0"/>
              <a:t>Moleküler test var ve aynı </a:t>
            </a:r>
            <a:r>
              <a:rPr lang="tr-TR" dirty="0" err="1"/>
              <a:t>gun</a:t>
            </a:r>
            <a:r>
              <a:rPr lang="tr-TR" dirty="0"/>
              <a:t> sonuç çıkıyorsa : </a:t>
            </a:r>
          </a:p>
          <a:p>
            <a:endParaRPr lang="tr-TR" dirty="0"/>
          </a:p>
          <a:p>
            <a:r>
              <a:rPr lang="tr-TR" dirty="0"/>
              <a:t>1-HSV ve T. </a:t>
            </a:r>
            <a:r>
              <a:rPr lang="tr-TR" dirty="0" err="1"/>
              <a:t>pallidum’u</a:t>
            </a:r>
            <a:r>
              <a:rPr lang="tr-TR" dirty="0"/>
              <a:t> doğrulamak veya dışlamak için NAAT yapılır.</a:t>
            </a:r>
          </a:p>
          <a:p>
            <a:r>
              <a:rPr lang="tr-TR" dirty="0"/>
              <a:t>2-Vakaların bildirildiği popülasyonlarda </a:t>
            </a:r>
            <a:r>
              <a:rPr lang="tr-TR" dirty="0" err="1"/>
              <a:t>lenfogranüloma</a:t>
            </a:r>
            <a:r>
              <a:rPr lang="tr-TR" dirty="0"/>
              <a:t> </a:t>
            </a:r>
            <a:r>
              <a:rPr lang="tr-TR" dirty="0" err="1"/>
              <a:t>venereumu</a:t>
            </a:r>
            <a:r>
              <a:rPr lang="tr-TR" dirty="0"/>
              <a:t> doğrulamak için </a:t>
            </a:r>
            <a:r>
              <a:rPr lang="tr-TR" dirty="0" err="1"/>
              <a:t>anogenital</a:t>
            </a:r>
            <a:r>
              <a:rPr lang="tr-TR" dirty="0"/>
              <a:t> lezyonlardan moleküler testler gerçekleştirilir.</a:t>
            </a:r>
          </a:p>
          <a:p>
            <a:r>
              <a:rPr lang="tr-TR" dirty="0"/>
              <a:t>3-Sifiliz için serolojik testler yapılır.</a:t>
            </a:r>
          </a:p>
          <a:p>
            <a:r>
              <a:rPr lang="tr-TR" dirty="0"/>
              <a:t>4-Sifiliz /HSV/LV sonuçlara göre tedavi edilir.</a:t>
            </a:r>
          </a:p>
          <a:p>
            <a:r>
              <a:rPr lang="tr-TR" dirty="0"/>
              <a:t>5-Şankroidi yalnızca vakaların bildirildiği veya ortaya çıktığı coğrafi ortamlarda tedavi edin.</a:t>
            </a:r>
          </a:p>
          <a:p>
            <a:endParaRPr lang="tr-TR" dirty="0"/>
          </a:p>
          <a:p>
            <a:r>
              <a:rPr lang="tr-TR" dirty="0"/>
              <a:t>Moleküler test sınırlı ya da yoksa , aynı gün sonuç alınmıyorsa : </a:t>
            </a:r>
          </a:p>
          <a:p>
            <a:r>
              <a:rPr lang="tr-TR" dirty="0"/>
              <a:t>1-Aynı gün içinde </a:t>
            </a:r>
            <a:r>
              <a:rPr lang="tr-TR" dirty="0" err="1"/>
              <a:t>sifiliz</a:t>
            </a:r>
            <a:r>
              <a:rPr lang="tr-TR" dirty="0"/>
              <a:t> /HSV için tedavi edin.</a:t>
            </a:r>
          </a:p>
          <a:p>
            <a:r>
              <a:rPr lang="tr-TR" dirty="0"/>
              <a:t>2-Ülser nükseden veya </a:t>
            </a:r>
            <a:r>
              <a:rPr lang="tr-TR" dirty="0" err="1"/>
              <a:t>veziküler</a:t>
            </a:r>
            <a:r>
              <a:rPr lang="tr-TR" dirty="0"/>
              <a:t> ise HSV </a:t>
            </a:r>
            <a:r>
              <a:rPr lang="tr-TR" dirty="0" err="1"/>
              <a:t>yi</a:t>
            </a:r>
            <a:r>
              <a:rPr lang="tr-TR" dirty="0"/>
              <a:t> tedavi edin ve kişinin yakın zamanda </a:t>
            </a:r>
            <a:r>
              <a:rPr lang="tr-TR" dirty="0" err="1"/>
              <a:t>sifiliz</a:t>
            </a:r>
            <a:r>
              <a:rPr lang="tr-TR" dirty="0"/>
              <a:t> tedavisi alma öyküsü yoksa (son üç ay içinde) </a:t>
            </a:r>
            <a:r>
              <a:rPr lang="tr-TR" dirty="0" err="1"/>
              <a:t>sifiliz</a:t>
            </a:r>
            <a:r>
              <a:rPr lang="tr-TR" dirty="0"/>
              <a:t> tedavisi yapın.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068600-9A96-43BE-B6C7-A30E258BBC36}" type="slidenum">
              <a:rPr lang="tr-TR" smtClean="0"/>
              <a:t>60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118524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Eğer HIV ile enfekte kişi bebek sahibi olmak istiyorsa ve hiç tedavi almazsa bebeğin HIV ile enfekte olma olasılığı %20-30’dur. </a:t>
            </a:r>
          </a:p>
          <a:p>
            <a:r>
              <a:rPr lang="tr-TR" dirty="0"/>
              <a:t>Anne adayı tedavi edilirse bu oran %1-2’lere hatta daha düşük seviyelere düşürülebilmektedir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068600-9A96-43BE-B6C7-A30E258BBC36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145641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TANI KLİNİK İLE KOYULUR.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068600-9A96-43BE-B6C7-A30E258BBC36}" type="slidenum">
              <a:rPr lang="tr-TR" smtClean="0"/>
              <a:t>62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8488087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068600-9A96-43BE-B6C7-A30E258BBC36}" type="slidenum">
              <a:rPr lang="tr-TR" smtClean="0"/>
              <a:t>65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1730040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068600-9A96-43BE-B6C7-A30E258BBC36}" type="slidenum">
              <a:rPr lang="tr-TR" smtClean="0"/>
              <a:t>68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6847991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HIV, Sıtma ve Tüberküloza bağlı ölümler azalırken kronik viral hepatitlere bağlı ölümler artıyor!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068600-9A96-43BE-B6C7-A30E258BBC36}" type="slidenum">
              <a:rPr lang="tr-TR" smtClean="0"/>
              <a:t>69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192347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• Ülkemizde 18 yaş üstü her üç kişiden biri HBV ile karşılaşmış durumda </a:t>
            </a:r>
          </a:p>
          <a:p>
            <a:r>
              <a:rPr lang="tr-TR" dirty="0"/>
              <a:t>• Erişkin yaş grubunda 2 milyondan fazla </a:t>
            </a:r>
            <a:r>
              <a:rPr lang="tr-TR" dirty="0" err="1"/>
              <a:t>HBsAg</a:t>
            </a:r>
            <a:r>
              <a:rPr lang="tr-TR" dirty="0"/>
              <a:t> pozitifliği • Bu kişilerin ancak %12’si farkında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068600-9A96-43BE-B6C7-A30E258BBC36}" type="slidenum">
              <a:rPr lang="tr-TR" smtClean="0"/>
              <a:t>74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0718685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068600-9A96-43BE-B6C7-A30E258BBC36}" type="slidenum">
              <a:rPr lang="tr-TR" smtClean="0"/>
              <a:t>76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3588289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068600-9A96-43BE-B6C7-A30E258BBC36}" type="slidenum">
              <a:rPr lang="tr-TR" smtClean="0"/>
              <a:t>80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7331109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HIV/ AIDS, 1985 yılında bildirimi zorunlu hastalıklar kapsamına  alınmıştır. 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068600-9A96-43BE-B6C7-A30E258BBC36}" type="slidenum">
              <a:rPr lang="tr-TR" smtClean="0"/>
              <a:t>84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6601348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dirty="0">
                <a:latin typeface="Serif"/>
              </a:rPr>
              <a:t>Bütün bu semptomlar 2-4 hafta içerisinde tedavi gerektirmeden geçer 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068600-9A96-43BE-B6C7-A30E258BBC36}" type="slidenum">
              <a:rPr lang="tr-TR" smtClean="0"/>
              <a:t>85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8243680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/>
              <a:t>Hastalar genellikle bu dönemde hastaneye başvurur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068600-9A96-43BE-B6C7-A30E258BBC36}" type="slidenum">
              <a:rPr lang="tr-TR" smtClean="0"/>
              <a:t>88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38294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/>
              <a:t>Vajınal</a:t>
            </a:r>
            <a:r>
              <a:rPr lang="tr-TR" dirty="0"/>
              <a:t> enfeksiyon riskinin arttığı durumlar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068600-9A96-43BE-B6C7-A30E258BBC36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410200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068600-9A96-43BE-B6C7-A30E258BBC36}" type="slidenum">
              <a:rPr lang="tr-TR" smtClean="0"/>
              <a:t>89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2116125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/>
              <a:t>ART:antiretroviral</a:t>
            </a:r>
            <a:r>
              <a:rPr lang="tr-TR" dirty="0"/>
              <a:t> tedavi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068600-9A96-43BE-B6C7-A30E258BBC36}" type="slidenum">
              <a:rPr lang="tr-TR" smtClean="0"/>
              <a:t>90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4563465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/>
              <a:t>En sık görülen bulaşma yolu cinsel temasla olduğu için bu yolla korunma büyük önem taşımaktadır.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/>
              <a:t>Cinsel aktiviteden tamamen kaçınarak veya sadece enfekte olmayan partnerle </a:t>
            </a:r>
            <a:r>
              <a:rPr lang="tr-TR" dirty="0" err="1"/>
              <a:t>monogamik</a:t>
            </a:r>
            <a:r>
              <a:rPr lang="tr-TR" dirty="0"/>
              <a:t> ilişki sürdürülerek HIV enfeksiyonunun bulaşması önlenebilmektedir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068600-9A96-43BE-B6C7-A30E258BBC36}" type="slidenum">
              <a:rPr lang="tr-TR" smtClean="0"/>
              <a:t>91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661635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-</a:t>
            </a:r>
            <a:r>
              <a:rPr lang="tr-TR" dirty="0" err="1"/>
              <a:t>Postpubertal</a:t>
            </a:r>
            <a:r>
              <a:rPr lang="tr-TR" dirty="0"/>
              <a:t> kadınlarda N. </a:t>
            </a:r>
            <a:r>
              <a:rPr lang="tr-TR" dirty="0" err="1"/>
              <a:t>gonorrhoeae</a:t>
            </a:r>
            <a:r>
              <a:rPr lang="tr-TR" dirty="0"/>
              <a:t> ve C. </a:t>
            </a:r>
            <a:r>
              <a:rPr lang="tr-TR" dirty="0" err="1"/>
              <a:t>Trachomatis</a:t>
            </a:r>
            <a:r>
              <a:rPr lang="tr-TR" dirty="0"/>
              <a:t> vajina yerine </a:t>
            </a:r>
            <a:r>
              <a:rPr lang="tr-TR" dirty="0" err="1"/>
              <a:t>endoserviksi</a:t>
            </a:r>
            <a:r>
              <a:rPr lang="tr-TR" dirty="0"/>
              <a:t> enfekte eder ve bu nedenle vajinal akıntı ile ortaya çıkmayabilirler.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068600-9A96-43BE-B6C7-A30E258BBC36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611706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068600-9A96-43BE-B6C7-A30E258BBC36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6278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  <a:p>
            <a:r>
              <a:rPr lang="tr-TR" dirty="0"/>
              <a:t>-</a:t>
            </a:r>
            <a:r>
              <a:rPr lang="tr-TR" dirty="0" err="1"/>
              <a:t>Kandidalı</a:t>
            </a:r>
            <a:r>
              <a:rPr lang="tr-TR" dirty="0"/>
              <a:t> çoğu kadında vajinal pH normalde 4 ile 4,5 arasındadır. </a:t>
            </a:r>
          </a:p>
          <a:p>
            <a:r>
              <a:rPr lang="tr-TR" dirty="0"/>
              <a:t>- %10'luk bir potasyum hidroksit </a:t>
            </a:r>
            <a:r>
              <a:rPr lang="tr-TR" dirty="0" err="1"/>
              <a:t>preparasyonu</a:t>
            </a:r>
            <a:r>
              <a:rPr lang="tr-TR" dirty="0"/>
              <a:t>, </a:t>
            </a:r>
            <a:r>
              <a:rPr lang="tr-TR" dirty="0" err="1"/>
              <a:t>hifaların</a:t>
            </a:r>
            <a:r>
              <a:rPr lang="tr-TR" dirty="0"/>
              <a:t> tanımlanmasında da yararlıdır.</a:t>
            </a:r>
          </a:p>
          <a:p>
            <a:endParaRPr lang="tr-TR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068600-9A96-43BE-B6C7-A30E258BBC36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42397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Semptomların zamanlaması adet döneminden öncedir.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068600-9A96-43BE-B6C7-A30E258BBC36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58377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E701A0E-2D53-D864-8660-EDA2223F9A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05D89400-A5DA-62AE-B688-189FEAF85B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29F9FE9-6F26-B612-A609-89316C352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03648-10BF-4DE8-A48B-226E31CB1427}" type="datetimeFigureOut">
              <a:rPr lang="tr-TR" smtClean="0"/>
              <a:t>3.02.2023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86FC85C-F344-0B85-4F8C-C446515EE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2A23054-4571-D857-5034-F948693BB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514AF-9161-4328-B90A-F57DF427474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02980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2B06EAD-9352-58DE-2046-92347B57F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A481E311-A3BC-6E44-E204-409747E3E6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92A8DAD-8C86-5E5B-A204-19DCD70C0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03648-10BF-4DE8-A48B-226E31CB1427}" type="datetimeFigureOut">
              <a:rPr lang="tr-TR" smtClean="0"/>
              <a:t>3.02.2023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B184E11-35A0-A7B5-9CEA-904B7D60E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EA76E4F-8189-4E99-80DC-3DC05828A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514AF-9161-4328-B90A-F57DF427474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63667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C8075456-51D6-B75B-8C0A-A1CA38A347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73630652-4BFE-A3E7-8FDF-5917C4E526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C0CBDBB-B773-0BCC-459C-4635AD50E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03648-10BF-4DE8-A48B-226E31CB1427}" type="datetimeFigureOut">
              <a:rPr lang="tr-TR" smtClean="0"/>
              <a:t>3.02.2023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A9614B8-E741-7D23-D223-2128CA196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3D41D98-AD64-115D-83CE-7510D1F81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514AF-9161-4328-B90A-F57DF427474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58764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B44F8CF-060D-C98C-4CD2-7D66B581A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9C3C608-06A3-3B7C-89D1-0585FE2A8F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081C311-53A3-5C7D-0DBD-3D8E0B709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03648-10BF-4DE8-A48B-226E31CB1427}" type="datetimeFigureOut">
              <a:rPr lang="tr-TR" smtClean="0"/>
              <a:t>3.02.2023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9EA8A92-4A6F-4CB7-E95B-9A2531FC1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7BA3531-EBC1-C303-DFC6-473E6413A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514AF-9161-4328-B90A-F57DF427474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14499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3DBC4E1-9C18-3A8E-466E-202D7CB54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3CE31F0E-5C73-D291-6ED9-0F0AE8A582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904E67A-31E4-2927-318F-A09E1C417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03648-10BF-4DE8-A48B-226E31CB1427}" type="datetimeFigureOut">
              <a:rPr lang="tr-TR" smtClean="0"/>
              <a:t>3.02.2023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09C9B85-EBC8-9E70-DB0A-620706CB6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ABB5173-A042-4C36-7434-DBA09109F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514AF-9161-4328-B90A-F57DF427474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8269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00ACE09-8A47-7CE9-BEA7-F73B26BF6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1FF4077-F293-874D-A730-650BB56234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2309F7B9-259C-E262-51DB-B27171A9CA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2B902E31-4F65-48E9-2C39-4415B044E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03648-10BF-4DE8-A48B-226E31CB1427}" type="datetimeFigureOut">
              <a:rPr lang="tr-TR" smtClean="0"/>
              <a:t>3.02.2023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BD6CEF1D-800D-AC0E-CF84-046EE8467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057CAFD5-2DA3-E5C8-AA83-CAC13B135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514AF-9161-4328-B90A-F57DF427474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9731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FC76D42-057F-AC9A-55BE-844979853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A95437F-6524-7B3F-F474-806BD45CF5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1B376F17-7491-39F2-55A5-A11F8DFE1F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0C12D5EB-B985-2AD1-4101-C3152C4ED4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454AF662-609C-4C0D-A7C4-FC30089E49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A9E5FD93-A617-059D-5544-C4CBFF25F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03648-10BF-4DE8-A48B-226E31CB1427}" type="datetimeFigureOut">
              <a:rPr lang="tr-TR" smtClean="0"/>
              <a:t>3.02.2023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AAA80346-CDD2-86A7-3DDB-0152FD7B1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A5647BA2-9AC2-B4B6-6BD8-A6AC4A08A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514AF-9161-4328-B90A-F57DF427474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8908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1941E41-69A7-60C2-6492-7718EA3AC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618373A7-2833-CC7F-792D-7530122D0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03648-10BF-4DE8-A48B-226E31CB1427}" type="datetimeFigureOut">
              <a:rPr lang="tr-TR" smtClean="0"/>
              <a:t>3.02.2023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899E6710-A9A2-A988-9DFE-61A3800EF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7C905461-28A0-0D98-2613-B42DD3FAE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514AF-9161-4328-B90A-F57DF427474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81686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EEA06385-9247-351C-5A07-2318EC7F3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03648-10BF-4DE8-A48B-226E31CB1427}" type="datetimeFigureOut">
              <a:rPr lang="tr-TR" smtClean="0"/>
              <a:t>3.02.2023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AD16D998-16B7-F46A-875A-14C1A1935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F48C4C39-0740-CD89-EF9A-CE82426B2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514AF-9161-4328-B90A-F57DF427474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23320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07515DB-59BF-9987-6C4B-1F9766888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7AD184D-8DFD-1611-8807-B5FDB9A43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C4BF204B-57FF-99E7-BB15-A4E986E9FE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80A56954-BC34-70B8-37E9-2AB67041A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03648-10BF-4DE8-A48B-226E31CB1427}" type="datetimeFigureOut">
              <a:rPr lang="tr-TR" smtClean="0"/>
              <a:t>3.02.2023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CFCCD3E2-B6D5-3787-F562-7518809D1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82965014-00E3-E8CE-94D6-E4C35881E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514AF-9161-4328-B90A-F57DF427474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64740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5F104D3-73F4-F236-5B12-13D949BDD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B45CB5DD-CBA7-2148-64DA-4576343B7D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638C75C2-92F2-526C-D353-A382CBCA19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991393C6-4F0A-8043-82C9-D6B56358D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03648-10BF-4DE8-A48B-226E31CB1427}" type="datetimeFigureOut">
              <a:rPr lang="tr-TR" smtClean="0"/>
              <a:t>3.02.2023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9ACE1336-8519-11E2-969B-8E7D7D1D2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B2476D4F-D836-5C0E-33C8-280637AEA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514AF-9161-4328-B90A-F57DF427474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22771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6F234EF4-AF13-FEE1-2879-3513B54FE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B114693A-CD3E-91B7-10C7-B079EC8DE1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02BF6E2-8755-1D37-67B4-485C2B20BE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103648-10BF-4DE8-A48B-226E31CB1427}" type="datetimeFigureOut">
              <a:rPr lang="tr-TR" smtClean="0"/>
              <a:t>3.02.2023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08AFFA5-747F-CBAE-0DA4-33BC314E6A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F280322-52E6-3977-957B-3E6144DD32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514AF-9161-4328-B90A-F57DF427474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32452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8.jpeg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jpg"/><Relationship Id="rId11" Type="http://schemas.openxmlformats.org/officeDocument/2006/relationships/image" Target="../media/image14.wmf"/><Relationship Id="rId5" Type="http://schemas.openxmlformats.org/officeDocument/2006/relationships/image" Target="../media/image16.jpg"/><Relationship Id="rId10" Type="http://schemas.openxmlformats.org/officeDocument/2006/relationships/oleObject" Target="../embeddings/oleObject2.bin"/><Relationship Id="rId4" Type="http://schemas.openxmlformats.org/officeDocument/2006/relationships/image" Target="../media/image15.png"/><Relationship Id="rId9" Type="http://schemas.openxmlformats.org/officeDocument/2006/relationships/image" Target="../media/image13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notesSlide" Target="../notesSlides/notesSlide19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png"/><Relationship Id="rId9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svg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jpeg"/><Relationship Id="rId4" Type="http://schemas.openxmlformats.org/officeDocument/2006/relationships/image" Target="../media/image59.sv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png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4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insel Yolla Bulaşan Hastalıklar">
            <a:extLst>
              <a:ext uri="{FF2B5EF4-FFF2-40B4-BE49-F238E27FC236}">
                <a16:creationId xmlns:a16="http://schemas.microsoft.com/office/drawing/2014/main" id="{BDBE6EF9-3C7C-842F-8F7E-BC6813E2E8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73" b="6258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02BCC719-B9EB-AD6E-734B-A629212446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/>
          </a:bodyPr>
          <a:lstStyle/>
          <a:p>
            <a:r>
              <a:rPr lang="tr-TR" sz="4000" b="1" dirty="0"/>
              <a:t>CİNSEL YOLLA BULAŞAN ENFEKSİYONLAR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E7F89ED0-FDAB-522B-271B-327FD3C605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683284"/>
          </a:xfrm>
        </p:spPr>
        <p:txBody>
          <a:bodyPr>
            <a:normAutofit/>
          </a:bodyPr>
          <a:lstStyle/>
          <a:p>
            <a:r>
              <a:rPr lang="tr-TR" sz="1600"/>
              <a:t>Arş.Gör.Dr.Merve Dilekci</a:t>
            </a:r>
          </a:p>
          <a:p>
            <a:r>
              <a:rPr lang="tr-TR" sz="1600"/>
              <a:t>KTÜ Aile Hekimliği A.B.D.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79494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6FEE1C74-990D-6237-B373-1FC7A7F17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tr-TR" sz="3800"/>
              <a:t>Öykü – Risk Değerlendirmesi </a:t>
            </a:r>
          </a:p>
        </p:txBody>
      </p:sp>
      <p:sp>
        <p:nvSpPr>
          <p:cNvPr id="16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" name="İçerik Yer Tutucusu 2">
            <a:extLst>
              <a:ext uri="{FF2B5EF4-FFF2-40B4-BE49-F238E27FC236}">
                <a16:creationId xmlns:a16="http://schemas.microsoft.com/office/drawing/2014/main" id="{0495264E-2D65-939C-6812-C96D2F4B7D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3885519"/>
              </p:ext>
            </p:extLst>
          </p:nvPr>
        </p:nvGraphicFramePr>
        <p:xfrm>
          <a:off x="4648018" y="676681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11211667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B36F400F-DF28-43BC-8D8E-4929793B3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C81F279D-84CF-0E19-042D-658E0356D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8377"/>
            <a:ext cx="10515600" cy="1325563"/>
          </a:xfrm>
        </p:spPr>
        <p:txBody>
          <a:bodyPr>
            <a:normAutofit/>
          </a:bodyPr>
          <a:lstStyle/>
          <a:p>
            <a:r>
              <a:rPr lang="tr-TR"/>
              <a:t>ÖZEL HASTA GRUPLARINDA TEDAVİ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5E15A8B6-EBF5-5413-C302-07EAD7119A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77456"/>
            <a:ext cx="5097780" cy="37957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dirty="0"/>
              <a:t>GEBELERDE CYBH TEDAVİSİNDE ÖNERİLENLER:</a:t>
            </a:r>
          </a:p>
          <a:p>
            <a:pPr marL="0" indent="0">
              <a:buNone/>
            </a:pPr>
            <a:endParaRPr lang="tr-TR" sz="2400" dirty="0"/>
          </a:p>
          <a:p>
            <a:pPr marL="0" indent="0">
              <a:buNone/>
            </a:pPr>
            <a:r>
              <a:rPr lang="tr-TR" sz="2400" dirty="0"/>
              <a:t>Prenatal değerlendirme sonrasında penisilin , </a:t>
            </a:r>
            <a:r>
              <a:rPr lang="tr-TR" sz="2400" dirty="0" err="1"/>
              <a:t>seftriakson</a:t>
            </a:r>
            <a:r>
              <a:rPr lang="tr-TR" sz="2400" dirty="0"/>
              <a:t> , </a:t>
            </a:r>
            <a:r>
              <a:rPr lang="tr-TR" sz="2400" dirty="0" err="1"/>
              <a:t>azitromisin</a:t>
            </a:r>
            <a:r>
              <a:rPr lang="tr-TR" sz="2400" dirty="0"/>
              <a:t>,</a:t>
            </a:r>
          </a:p>
          <a:p>
            <a:pPr marL="0" indent="0">
              <a:buNone/>
            </a:pPr>
            <a:r>
              <a:rPr lang="tr-TR" sz="2400" dirty="0" err="1"/>
              <a:t>sefiksim</a:t>
            </a:r>
            <a:r>
              <a:rPr lang="tr-TR" sz="2400" dirty="0"/>
              <a:t> , metronidazol ve </a:t>
            </a:r>
            <a:r>
              <a:rPr lang="tr-TR" sz="2400" dirty="0" err="1"/>
              <a:t>asiklovir</a:t>
            </a:r>
            <a:r>
              <a:rPr lang="tr-TR" sz="2400" dirty="0"/>
              <a:t> güvenle kullanılabilir.</a:t>
            </a:r>
          </a:p>
        </p:txBody>
      </p:sp>
      <p:sp>
        <p:nvSpPr>
          <p:cNvPr id="5" name="İçerik Yer Tutucusu 4">
            <a:extLst>
              <a:ext uri="{FF2B5EF4-FFF2-40B4-BE49-F238E27FC236}">
                <a16:creationId xmlns:a16="http://schemas.microsoft.com/office/drawing/2014/main" id="{38C76266-3DFF-E26A-8C16-793FDAE007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6020" y="2177456"/>
            <a:ext cx="5097780" cy="37957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dirty="0"/>
              <a:t>SEKSÜEL SALDIRI PROFİLAKSİSİ:</a:t>
            </a:r>
          </a:p>
          <a:p>
            <a:endParaRPr lang="tr-TR" sz="2400" dirty="0"/>
          </a:p>
          <a:p>
            <a:r>
              <a:rPr lang="tr-TR" sz="2400" dirty="0"/>
              <a:t>Tek doz </a:t>
            </a:r>
            <a:r>
              <a:rPr lang="tr-TR" sz="2400" dirty="0" err="1"/>
              <a:t>seftriakson</a:t>
            </a:r>
            <a:r>
              <a:rPr lang="tr-TR" sz="2400" dirty="0"/>
              <a:t> 125 mg </a:t>
            </a:r>
            <a:r>
              <a:rPr lang="tr-TR" sz="2400" dirty="0" err="1"/>
              <a:t>ım</a:t>
            </a:r>
            <a:endParaRPr lang="tr-TR" sz="2400" dirty="0"/>
          </a:p>
          <a:p>
            <a:r>
              <a:rPr lang="tr-TR" sz="2400" dirty="0"/>
              <a:t>Metronidazol 2 </a:t>
            </a:r>
            <a:r>
              <a:rPr lang="tr-TR" sz="2400" dirty="0" err="1"/>
              <a:t>gr</a:t>
            </a:r>
            <a:r>
              <a:rPr lang="tr-TR" sz="2400" dirty="0"/>
              <a:t> </a:t>
            </a:r>
            <a:r>
              <a:rPr lang="tr-TR" sz="2400" dirty="0" err="1"/>
              <a:t>po</a:t>
            </a:r>
            <a:endParaRPr lang="tr-TR" sz="2400" dirty="0"/>
          </a:p>
          <a:p>
            <a:r>
              <a:rPr lang="tr-TR" sz="2400" dirty="0" err="1"/>
              <a:t>Azitromisin</a:t>
            </a:r>
            <a:r>
              <a:rPr lang="tr-TR" sz="2400" dirty="0"/>
              <a:t> 1 </a:t>
            </a:r>
            <a:r>
              <a:rPr lang="tr-TR" sz="2400" dirty="0" err="1"/>
              <a:t>gr</a:t>
            </a:r>
            <a:r>
              <a:rPr lang="tr-TR" sz="2400" dirty="0"/>
              <a:t> </a:t>
            </a:r>
            <a:r>
              <a:rPr lang="tr-TR" sz="2400" dirty="0" err="1"/>
              <a:t>po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259986483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7DC64106-C273-C1BE-DA40-5A4C00888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r-TR" sz="5400" dirty="0"/>
              <a:t>SEVK KRİTERLERİ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14D2E77-79B8-FC20-F46A-A92ECB1C12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endParaRPr lang="tr-TR" sz="2200" dirty="0">
              <a:latin typeface="Serif"/>
            </a:endParaRPr>
          </a:p>
          <a:p>
            <a:r>
              <a:rPr lang="tr-TR" sz="2200" dirty="0">
                <a:latin typeface="Serif"/>
              </a:rPr>
              <a:t>Pelvik enfeksiyon şüphesi</a:t>
            </a:r>
          </a:p>
          <a:p>
            <a:r>
              <a:rPr lang="tr-TR" sz="2200" dirty="0">
                <a:latin typeface="Serif"/>
              </a:rPr>
              <a:t>Gerektiğinde cinsel eşin ileri inceleme ve tedavisi için(</a:t>
            </a:r>
            <a:r>
              <a:rPr lang="tr-TR" sz="2200" dirty="0" err="1">
                <a:latin typeface="Serif"/>
              </a:rPr>
              <a:t>Sifiliz,Şankroid,LGV</a:t>
            </a:r>
            <a:r>
              <a:rPr lang="tr-TR" sz="2200" dirty="0">
                <a:latin typeface="Serif"/>
              </a:rPr>
              <a:t> vb.)</a:t>
            </a:r>
          </a:p>
          <a:p>
            <a:r>
              <a:rPr lang="tr-TR" sz="2200" dirty="0">
                <a:latin typeface="Serif"/>
              </a:rPr>
              <a:t>Tedaviye rağmen akıntının devam etmesi</a:t>
            </a:r>
          </a:p>
          <a:p>
            <a:r>
              <a:rPr lang="tr-TR" sz="2200" dirty="0">
                <a:latin typeface="Serif"/>
              </a:rPr>
              <a:t>HIV ile temas şüphesi varsa ileri tetkik ve tedavi için</a:t>
            </a:r>
          </a:p>
          <a:p>
            <a:r>
              <a:rPr lang="tr-TR" sz="2200" dirty="0">
                <a:latin typeface="Serif"/>
              </a:rPr>
              <a:t>Cinsel yolla bulaşan enfeksiyonlar açısından kesin tanı konulamıyorsa </a:t>
            </a:r>
          </a:p>
          <a:p>
            <a:endParaRPr lang="tr-TR" sz="2200" dirty="0"/>
          </a:p>
        </p:txBody>
      </p:sp>
    </p:spTree>
    <p:extLst>
      <p:ext uri="{BB962C8B-B14F-4D97-AF65-F5344CB8AC3E}">
        <p14:creationId xmlns:p14="http://schemas.microsoft.com/office/powerpoint/2010/main" val="144153047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06200AE8-FF16-C383-E64F-DD11AE08E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r-TR" sz="5400" dirty="0"/>
              <a:t>Kaynaklar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745823F-1BA4-5796-F211-0A071FDD9B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n-US" sz="1800" i="0" strike="noStrike" baseline="0" dirty="0"/>
              <a:t>Guidelines For The Management Of Symptomatic Sexually Transmitted Infections</a:t>
            </a:r>
            <a:r>
              <a:rPr lang="tr-TR" sz="1800" i="0" strike="noStrike" baseline="0" dirty="0"/>
              <a:t>, </a:t>
            </a:r>
            <a:r>
              <a:rPr lang="tr-TR" sz="1800" i="0" strike="noStrike" baseline="0" dirty="0" err="1"/>
              <a:t>June</a:t>
            </a:r>
            <a:r>
              <a:rPr lang="tr-TR" sz="1800" i="0" strike="noStrike" baseline="0" dirty="0"/>
              <a:t> 2021, WHO</a:t>
            </a:r>
          </a:p>
          <a:p>
            <a:r>
              <a:rPr lang="tr-TR" sz="1800" dirty="0" err="1"/>
              <a:t>Up</a:t>
            </a:r>
            <a:r>
              <a:rPr lang="tr-TR" sz="1800" dirty="0"/>
              <a:t> </a:t>
            </a:r>
            <a:r>
              <a:rPr lang="tr-TR" sz="1800" dirty="0" err="1"/>
              <a:t>to</a:t>
            </a:r>
            <a:r>
              <a:rPr lang="tr-TR" sz="1800" dirty="0"/>
              <a:t> </a:t>
            </a:r>
            <a:r>
              <a:rPr lang="tr-TR" sz="1800" dirty="0" err="1"/>
              <a:t>date</a:t>
            </a:r>
            <a:r>
              <a:rPr lang="tr-TR" sz="1800" dirty="0"/>
              <a:t> </a:t>
            </a:r>
          </a:p>
          <a:p>
            <a:r>
              <a:rPr lang="tr-TR" sz="1800" i="0" u="none" strike="noStrike" baseline="0" dirty="0"/>
              <a:t>Cinsel Yolla Bulaşan Hastalıklar Tedavi Rehberleri, 2015</a:t>
            </a:r>
          </a:p>
          <a:p>
            <a:r>
              <a:rPr lang="tr-TR" sz="1800" i="1" dirty="0"/>
              <a:t>CURRENT DİAGNOSİS AND TREATMENT AİLE HEKİMLİĞİ TANI VE TEDAVİ ÜÇÜNCÜ BASKI</a:t>
            </a:r>
          </a:p>
          <a:p>
            <a:r>
              <a:rPr lang="tr-TR" sz="1800" i="1" dirty="0"/>
              <a:t>Bulaşıcı Hastalıklar </a:t>
            </a:r>
            <a:r>
              <a:rPr lang="tr-TR" sz="1800" i="1" dirty="0" err="1"/>
              <a:t>Sürveyans</a:t>
            </a:r>
            <a:r>
              <a:rPr lang="tr-TR" sz="1800" i="1" dirty="0"/>
              <a:t> ve Kontrol Esasları Yönetmeliği, Ek III</a:t>
            </a:r>
          </a:p>
          <a:p>
            <a:r>
              <a:rPr kumimoji="0" lang="tr-TR" altLang="tr-TR" sz="1800" b="0" u="none" strike="noStrike" cap="none" normalizeH="0" baseline="0" dirty="0">
                <a:ln>
                  <a:noFill/>
                </a:ln>
                <a:effectLst/>
                <a:ea typeface="Times New Roman" panose="02020603050405020304" pitchFamily="18" charset="0"/>
              </a:rPr>
              <a:t>Gülseren Pamuk, Hüseyin Can. Cinsel Yolla Bulaşan Hastalıklar. Derman </a:t>
            </a:r>
            <a:r>
              <a:rPr kumimoji="0" lang="tr-TR" altLang="tr-TR" sz="1800" b="0" u="none" strike="noStrike" cap="none" normalizeH="0" baseline="0" dirty="0" err="1">
                <a:ln>
                  <a:noFill/>
                </a:ln>
                <a:effectLst/>
                <a:ea typeface="Times New Roman" panose="02020603050405020304" pitchFamily="18" charset="0"/>
              </a:rPr>
              <a:t>Medical</a:t>
            </a:r>
            <a:r>
              <a:rPr kumimoji="0" lang="tr-TR" altLang="tr-TR" sz="1800" b="0" u="none" strike="noStrike" cap="none" normalizeH="0" baseline="0" dirty="0">
                <a:ln>
                  <a:noFill/>
                </a:ln>
                <a:effectLst/>
                <a:ea typeface="Times New Roman" panose="02020603050405020304" pitchFamily="18" charset="0"/>
              </a:rPr>
              <a:t> </a:t>
            </a:r>
            <a:r>
              <a:rPr kumimoji="0" lang="tr-TR" altLang="tr-TR" sz="1800" b="0" u="none" strike="noStrike" cap="none" normalizeH="0" baseline="0" dirty="0" err="1">
                <a:ln>
                  <a:noFill/>
                </a:ln>
                <a:effectLst/>
                <a:ea typeface="Times New Roman" panose="02020603050405020304" pitchFamily="18" charset="0"/>
              </a:rPr>
              <a:t>Published</a:t>
            </a:r>
            <a:r>
              <a:rPr kumimoji="0" lang="tr-TR" altLang="tr-TR" sz="1800" b="0" u="none" strike="noStrike" cap="none" normalizeH="0" baseline="0" dirty="0">
                <a:ln>
                  <a:noFill/>
                </a:ln>
                <a:effectLst/>
                <a:ea typeface="Times New Roman" panose="02020603050405020304" pitchFamily="18" charset="0"/>
              </a:rPr>
              <a:t> .</a:t>
            </a:r>
            <a:r>
              <a:rPr kumimoji="0" lang="tr-TR" altLang="tr-TR" sz="1800" b="0" u="none" strike="noStrike" cap="none" normalizeH="0" baseline="0" dirty="0" err="1">
                <a:ln>
                  <a:noFill/>
                </a:ln>
                <a:effectLst/>
                <a:ea typeface="Times New Roman" panose="02020603050405020304" pitchFamily="18" charset="0"/>
              </a:rPr>
              <a:t>Departmen</a:t>
            </a:r>
            <a:r>
              <a:rPr kumimoji="0" lang="tr-TR" altLang="tr-TR" sz="1800" b="0" u="none" strike="noStrike" cap="none" normalizeH="0" baseline="0" dirty="0">
                <a:ln>
                  <a:noFill/>
                </a:ln>
                <a:effectLst/>
                <a:ea typeface="Times New Roman" panose="02020603050405020304" pitchFamily="18" charset="0"/>
              </a:rPr>
              <a:t> of </a:t>
            </a:r>
            <a:r>
              <a:rPr kumimoji="0" lang="tr-TR" altLang="tr-TR" sz="1800" b="0" u="none" strike="noStrike" cap="none" normalizeH="0" baseline="0" dirty="0" err="1">
                <a:ln>
                  <a:noFill/>
                </a:ln>
                <a:effectLst/>
                <a:ea typeface="Times New Roman" panose="02020603050405020304" pitchFamily="18" charset="0"/>
              </a:rPr>
              <a:t>Family</a:t>
            </a:r>
            <a:r>
              <a:rPr kumimoji="0" lang="tr-TR" altLang="tr-TR" sz="1800" b="0" u="none" strike="noStrike" cap="none" normalizeH="0" baseline="0" dirty="0">
                <a:ln>
                  <a:noFill/>
                </a:ln>
                <a:effectLst/>
                <a:ea typeface="Times New Roman" panose="02020603050405020304" pitchFamily="18" charset="0"/>
              </a:rPr>
              <a:t> </a:t>
            </a:r>
            <a:r>
              <a:rPr kumimoji="0" lang="tr-TR" altLang="tr-TR" sz="1800" b="0" u="none" strike="noStrike" cap="none" normalizeH="0" baseline="0" dirty="0" err="1">
                <a:ln>
                  <a:noFill/>
                </a:ln>
                <a:effectLst/>
                <a:ea typeface="Times New Roman" panose="02020603050405020304" pitchFamily="18" charset="0"/>
              </a:rPr>
              <a:t>Medicine</a:t>
            </a:r>
            <a:r>
              <a:rPr kumimoji="0" lang="tr-TR" altLang="tr-TR" sz="1800" b="0" u="none" strike="noStrike" cap="none" normalizeH="0" baseline="0" dirty="0">
                <a:ln>
                  <a:noFill/>
                </a:ln>
                <a:effectLst/>
                <a:ea typeface="Times New Roman" panose="02020603050405020304" pitchFamily="18" charset="0"/>
              </a:rPr>
              <a:t>, </a:t>
            </a:r>
            <a:r>
              <a:rPr kumimoji="0" lang="tr-TR" altLang="tr-TR" sz="1800" b="0" u="none" strike="noStrike" cap="none" normalizeH="0" baseline="0" dirty="0" err="1">
                <a:ln>
                  <a:noFill/>
                </a:ln>
                <a:effectLst/>
                <a:ea typeface="Times New Roman" panose="02020603050405020304" pitchFamily="18" charset="0"/>
              </a:rPr>
              <a:t>Izmir</a:t>
            </a:r>
            <a:r>
              <a:rPr kumimoji="0" lang="tr-TR" altLang="tr-TR" sz="1800" b="0" u="none" strike="noStrike" cap="none" normalizeH="0" baseline="0" dirty="0">
                <a:ln>
                  <a:noFill/>
                </a:ln>
                <a:effectLst/>
                <a:ea typeface="Times New Roman" panose="02020603050405020304" pitchFamily="18" charset="0"/>
              </a:rPr>
              <a:t> Katip Çelebi </a:t>
            </a:r>
            <a:r>
              <a:rPr kumimoji="0" lang="tr-TR" altLang="tr-TR" sz="1800" b="0" u="none" strike="noStrike" cap="none" normalizeH="0" baseline="0" dirty="0" err="1">
                <a:ln>
                  <a:noFill/>
                </a:ln>
                <a:effectLst/>
                <a:ea typeface="Times New Roman" panose="02020603050405020304" pitchFamily="18" charset="0"/>
              </a:rPr>
              <a:t>University</a:t>
            </a:r>
            <a:r>
              <a:rPr kumimoji="0" lang="tr-TR" altLang="tr-TR" sz="1800" b="0" u="none" strike="noStrike" cap="none" normalizeH="0" baseline="0" dirty="0">
                <a:ln>
                  <a:noFill/>
                </a:ln>
                <a:effectLst/>
                <a:ea typeface="Times New Roman" panose="02020603050405020304" pitchFamily="18" charset="0"/>
              </a:rPr>
              <a:t> School of </a:t>
            </a:r>
            <a:r>
              <a:rPr kumimoji="0" lang="tr-TR" altLang="tr-TR" sz="1800" b="0" u="none" strike="noStrike" cap="none" normalizeH="0" baseline="0" dirty="0" err="1">
                <a:ln>
                  <a:noFill/>
                </a:ln>
                <a:effectLst/>
                <a:ea typeface="Times New Roman" panose="02020603050405020304" pitchFamily="18" charset="0"/>
              </a:rPr>
              <a:t>Medicine</a:t>
            </a:r>
            <a:r>
              <a:rPr kumimoji="0" lang="tr-TR" altLang="tr-TR" sz="1800" b="0" u="none" strike="noStrike" cap="none" normalizeH="0" baseline="0" dirty="0">
                <a:ln>
                  <a:noFill/>
                </a:ln>
                <a:effectLst/>
                <a:ea typeface="Times New Roman" panose="02020603050405020304" pitchFamily="18" charset="0"/>
              </a:rPr>
              <a:t>, İzmir, Türkiye :2016:4-6</a:t>
            </a:r>
            <a:endParaRPr lang="tr-TR" sz="1800" dirty="0"/>
          </a:p>
          <a:p>
            <a:r>
              <a:rPr lang="en-US" sz="1800" dirty="0"/>
              <a:t>Sherlock S, Dooley J. Hepatitis C Virus. Diseases of the Liver and Biliary System. Eleventh edition 2002; 305 - 316</a:t>
            </a:r>
            <a:r>
              <a:rPr lang="en-US" sz="1800" i="1" dirty="0"/>
              <a:t>. </a:t>
            </a:r>
            <a:endParaRPr lang="tr-TR" sz="1800" i="1" dirty="0"/>
          </a:p>
          <a:p>
            <a:endParaRPr lang="tr-TR" sz="2200" i="1" dirty="0">
              <a:latin typeface="Serif"/>
            </a:endParaRPr>
          </a:p>
          <a:p>
            <a:endParaRPr lang="tr-TR" sz="2200" dirty="0"/>
          </a:p>
        </p:txBody>
      </p:sp>
    </p:spTree>
    <p:extLst>
      <p:ext uri="{BB962C8B-B14F-4D97-AF65-F5344CB8AC3E}">
        <p14:creationId xmlns:p14="http://schemas.microsoft.com/office/powerpoint/2010/main" val="3499263736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BF7E856-8859-3428-0325-4DDFD2E0E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604" y="2766218"/>
            <a:ext cx="10515600" cy="1325563"/>
          </a:xfrm>
        </p:spPr>
        <p:txBody>
          <a:bodyPr/>
          <a:lstStyle/>
          <a:p>
            <a:pPr algn="ctr"/>
            <a:r>
              <a:rPr lang="tr-TR" dirty="0"/>
              <a:t>TEŞEKKÜRLER</a:t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8EFC698-3BC1-AAD5-8FDA-4AFF6AA93D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endParaRPr lang="tr-TR" dirty="0"/>
          </a:p>
          <a:p>
            <a:pPr marL="0" indent="0" algn="ctr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137626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B6E8F4D-A3F1-5BA7-AB8E-A00597D474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b="1279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7B6B31FF-4817-8BB2-C04A-33EA05EEF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tr-TR" dirty="0"/>
              <a:t>5 P İLE CİNSEL ÖYKÜ</a:t>
            </a:r>
          </a:p>
        </p:txBody>
      </p:sp>
      <p:graphicFrame>
        <p:nvGraphicFramePr>
          <p:cNvPr id="5" name="İçerik Yer Tutucusu 2">
            <a:extLst>
              <a:ext uri="{FF2B5EF4-FFF2-40B4-BE49-F238E27FC236}">
                <a16:creationId xmlns:a16="http://schemas.microsoft.com/office/drawing/2014/main" id="{5D896AA2-8EF5-6E82-E164-2312531E9F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660803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583402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CE3C6884-62BF-9AB1-8956-5724C6021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pPr algn="ctr"/>
            <a:r>
              <a:rPr lang="tr-TR" sz="4600" dirty="0">
                <a:effectLst/>
                <a:latin typeface="+mn-lt"/>
              </a:rPr>
              <a:t>CYBE</a:t>
            </a:r>
            <a:r>
              <a:rPr lang="ja-JP" altLang="tr-TR" sz="4600" dirty="0">
                <a:effectLst/>
                <a:latin typeface="+mn-lt"/>
              </a:rPr>
              <a:t>’</a:t>
            </a:r>
            <a:r>
              <a:rPr lang="tr-TR" altLang="ja-JP" sz="4600" dirty="0">
                <a:effectLst/>
                <a:latin typeface="+mn-lt"/>
              </a:rPr>
              <a:t>IN CİNSEL YOL DIŞI MİNÖR BULAŞMA YOLLARI</a:t>
            </a:r>
            <a:endParaRPr lang="tr-TR" sz="4600" dirty="0">
              <a:latin typeface="+mn-lt"/>
            </a:endParaRPr>
          </a:p>
        </p:txBody>
      </p:sp>
      <p:sp>
        <p:nvSpPr>
          <p:cNvPr id="17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0901770-2318-2905-C03E-BF492D56D6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pPr>
              <a:defRPr/>
            </a:pPr>
            <a:endParaRPr lang="tr-TR" sz="2200" dirty="0"/>
          </a:p>
          <a:p>
            <a:pPr>
              <a:defRPr/>
            </a:pPr>
            <a:r>
              <a:rPr lang="tr-TR" sz="2200" dirty="0"/>
              <a:t>Anneden bebeğe geçiş</a:t>
            </a:r>
          </a:p>
          <a:p>
            <a:pPr lvl="1">
              <a:defRPr/>
            </a:pPr>
            <a:r>
              <a:rPr lang="tr-TR" sz="2200" dirty="0"/>
              <a:t>Gebelikte fetusa (HIV, </a:t>
            </a:r>
            <a:r>
              <a:rPr lang="tr-TR" sz="2200" dirty="0" err="1"/>
              <a:t>Sifiliz</a:t>
            </a:r>
            <a:r>
              <a:rPr lang="tr-TR" sz="2200" dirty="0"/>
              <a:t>)</a:t>
            </a:r>
          </a:p>
          <a:p>
            <a:pPr lvl="1">
              <a:defRPr/>
            </a:pPr>
            <a:r>
              <a:rPr lang="tr-TR" sz="2200" dirty="0"/>
              <a:t>Doğumda (</a:t>
            </a:r>
            <a:r>
              <a:rPr lang="tr-TR" sz="2200" dirty="0" err="1"/>
              <a:t>Chlamidia</a:t>
            </a:r>
            <a:r>
              <a:rPr lang="tr-TR" sz="2200" dirty="0"/>
              <a:t>, </a:t>
            </a:r>
            <a:r>
              <a:rPr lang="tr-TR" sz="2200" dirty="0" err="1"/>
              <a:t>Neisseria</a:t>
            </a:r>
            <a:r>
              <a:rPr lang="tr-TR" sz="2200" dirty="0"/>
              <a:t>, HIV, Hepatit B)</a:t>
            </a:r>
          </a:p>
          <a:p>
            <a:pPr lvl="1">
              <a:defRPr/>
            </a:pPr>
            <a:r>
              <a:rPr lang="tr-TR" sz="2200" dirty="0"/>
              <a:t>Doğumdan sonra yakın temas (HIV)</a:t>
            </a:r>
          </a:p>
          <a:p>
            <a:pPr marL="457200" lvl="1" indent="0">
              <a:buFont typeface="Wingdings" panose="05000000000000000000" pitchFamily="2" charset="2"/>
              <a:buNone/>
              <a:defRPr/>
            </a:pPr>
            <a:endParaRPr lang="tr-TR" sz="2200" dirty="0"/>
          </a:p>
          <a:p>
            <a:pPr>
              <a:defRPr/>
            </a:pPr>
            <a:r>
              <a:rPr lang="tr-TR" sz="2200" dirty="0"/>
              <a:t>Kan ya da kan ürünleri ile temas, transfüzyonlar</a:t>
            </a:r>
          </a:p>
          <a:p>
            <a:pPr lvl="1">
              <a:defRPr/>
            </a:pPr>
            <a:r>
              <a:rPr lang="tr-TR" sz="2200" dirty="0"/>
              <a:t>(</a:t>
            </a:r>
            <a:r>
              <a:rPr lang="tr-TR" sz="2200" dirty="0" err="1"/>
              <a:t>Sifiliz</a:t>
            </a:r>
            <a:r>
              <a:rPr lang="tr-TR" sz="2200" dirty="0"/>
              <a:t>, hepatit B, HIV)</a:t>
            </a:r>
          </a:p>
          <a:p>
            <a:endParaRPr lang="tr-TR" sz="2200" dirty="0"/>
          </a:p>
        </p:txBody>
      </p:sp>
      <p:pic>
        <p:nvPicPr>
          <p:cNvPr id="5" name="Resim 4" descr="kişi, iç mekan, adam içeren bir resim&#10;&#10;Açıklama otomatik olarak oluşturuldu">
            <a:extLst>
              <a:ext uri="{FF2B5EF4-FFF2-40B4-BE49-F238E27FC236}">
                <a16:creationId xmlns:a16="http://schemas.microsoft.com/office/drawing/2014/main" id="{D108B41E-6B2D-A927-5EA9-D00F848191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75" r="13270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0523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053F354C-DBB8-744A-1106-B90A7CB7A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tr-TR" sz="5400"/>
              <a:t>SEMPTOMLAR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İçerik Yer Tutucusu 2">
            <a:extLst>
              <a:ext uri="{FF2B5EF4-FFF2-40B4-BE49-F238E27FC236}">
                <a16:creationId xmlns:a16="http://schemas.microsoft.com/office/drawing/2014/main" id="{8F76F4EC-5968-9CDF-C0CD-A2BFDD70C1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tr-TR" sz="2200" dirty="0"/>
              <a:t>VAJINAL AKINTI</a:t>
            </a:r>
          </a:p>
          <a:p>
            <a:endParaRPr lang="tr-TR" sz="2200" dirty="0"/>
          </a:p>
          <a:p>
            <a:r>
              <a:rPr lang="tr-TR" sz="2200" dirty="0"/>
              <a:t>ÜRETRAL AKINTI</a:t>
            </a:r>
          </a:p>
          <a:p>
            <a:endParaRPr lang="tr-TR" sz="2200" dirty="0"/>
          </a:p>
          <a:p>
            <a:r>
              <a:rPr lang="tr-TR" sz="2200" dirty="0"/>
              <a:t>ANOREKTAL AKINTI</a:t>
            </a:r>
          </a:p>
          <a:p>
            <a:endParaRPr lang="tr-TR" sz="2200" dirty="0"/>
          </a:p>
          <a:p>
            <a:r>
              <a:rPr lang="tr-TR" sz="2200" dirty="0"/>
              <a:t>GENİTAL ÜLSER</a:t>
            </a:r>
          </a:p>
          <a:p>
            <a:endParaRPr lang="tr-TR" sz="2200" dirty="0"/>
          </a:p>
          <a:p>
            <a:r>
              <a:rPr lang="tr-TR" sz="2200" dirty="0"/>
              <a:t>ALT KADRAN AĞRISI</a:t>
            </a:r>
          </a:p>
        </p:txBody>
      </p:sp>
    </p:spTree>
    <p:extLst>
      <p:ext uri="{BB962C8B-B14F-4D97-AF65-F5344CB8AC3E}">
        <p14:creationId xmlns:p14="http://schemas.microsoft.com/office/powerpoint/2010/main" val="35644751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15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35" name="Group 17">
            <a:extLst>
              <a:ext uri="{FF2B5EF4-FFF2-40B4-BE49-F238E27FC236}">
                <a16:creationId xmlns:a16="http://schemas.microsoft.com/office/drawing/2014/main" id="{05314994-6337-4875-8CF5-652CAFE83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1999" cy="4267200"/>
            <a:chOff x="7467600" y="0"/>
            <a:chExt cx="4724400" cy="685800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3A2D4D6-D501-439A-9FC6-397879C465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CD20BAA-1998-4EBB-AD61-13A92072E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6" name="Freeform: Shape 21">
            <a:extLst>
              <a:ext uri="{FF2B5EF4-FFF2-40B4-BE49-F238E27FC236}">
                <a16:creationId xmlns:a16="http://schemas.microsoft.com/office/drawing/2014/main" id="{7449A6C7-D15F-4AA5-BFA5-71A404B47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267200"/>
          </a:xfrm>
          <a:custGeom>
            <a:avLst/>
            <a:gdLst>
              <a:gd name="connsiteX0" fmla="*/ 2537169 w 12192000"/>
              <a:gd name="connsiteY0" fmla="*/ 4125568 h 4267200"/>
              <a:gd name="connsiteX1" fmla="*/ 3246267 w 12192000"/>
              <a:gd name="connsiteY1" fmla="*/ 4262961 h 4267200"/>
              <a:gd name="connsiteX2" fmla="*/ 3253970 w 12192000"/>
              <a:gd name="connsiteY2" fmla="*/ 4267200 h 4267200"/>
              <a:gd name="connsiteX3" fmla="*/ 3071791 w 12192000"/>
              <a:gd name="connsiteY3" fmla="*/ 4267200 h 4267200"/>
              <a:gd name="connsiteX4" fmla="*/ 2975095 w 12192000"/>
              <a:gd name="connsiteY4" fmla="*/ 4243356 h 4267200"/>
              <a:gd name="connsiteX5" fmla="*/ 2626982 w 12192000"/>
              <a:gd name="connsiteY5" fmla="*/ 4206450 h 4267200"/>
              <a:gd name="connsiteX6" fmla="*/ 2490617 w 12192000"/>
              <a:gd name="connsiteY6" fmla="*/ 4206951 h 4267200"/>
              <a:gd name="connsiteX7" fmla="*/ 2819869 w 12192000"/>
              <a:gd name="connsiteY7" fmla="*/ 4252936 h 4267200"/>
              <a:gd name="connsiteX8" fmla="*/ 2900997 w 12192000"/>
              <a:gd name="connsiteY8" fmla="*/ 4267200 h 4267200"/>
              <a:gd name="connsiteX9" fmla="*/ 2705858 w 12192000"/>
              <a:gd name="connsiteY9" fmla="*/ 4267200 h 4267200"/>
              <a:gd name="connsiteX10" fmla="*/ 2561467 w 12192000"/>
              <a:gd name="connsiteY10" fmla="*/ 4246270 h 4267200"/>
              <a:gd name="connsiteX11" fmla="*/ 2305292 w 12192000"/>
              <a:gd name="connsiteY11" fmla="*/ 4219492 h 4267200"/>
              <a:gd name="connsiteX12" fmla="*/ 2409349 w 12192000"/>
              <a:gd name="connsiteY12" fmla="*/ 4267200 h 4267200"/>
              <a:gd name="connsiteX13" fmla="*/ 2266705 w 12192000"/>
              <a:gd name="connsiteY13" fmla="*/ 4267200 h 4267200"/>
              <a:gd name="connsiteX14" fmla="*/ 2183576 w 12192000"/>
              <a:gd name="connsiteY14" fmla="*/ 4227150 h 4267200"/>
              <a:gd name="connsiteX15" fmla="*/ 2151029 w 12192000"/>
              <a:gd name="connsiteY15" fmla="*/ 4146947 h 4267200"/>
              <a:gd name="connsiteX16" fmla="*/ 2537169 w 12192000"/>
              <a:gd name="connsiteY16" fmla="*/ 4125568 h 4267200"/>
              <a:gd name="connsiteX17" fmla="*/ 9258094 w 12192000"/>
              <a:gd name="connsiteY17" fmla="*/ 3958602 h 4267200"/>
              <a:gd name="connsiteX18" fmla="*/ 8526712 w 12192000"/>
              <a:gd name="connsiteY18" fmla="*/ 4119804 h 4267200"/>
              <a:gd name="connsiteX19" fmla="*/ 9258094 w 12192000"/>
              <a:gd name="connsiteY19" fmla="*/ 3958602 h 4267200"/>
              <a:gd name="connsiteX20" fmla="*/ 9168987 w 12192000"/>
              <a:gd name="connsiteY20" fmla="*/ 3919232 h 4267200"/>
              <a:gd name="connsiteX21" fmla="*/ 8603910 w 12192000"/>
              <a:gd name="connsiteY21" fmla="*/ 4068895 h 4267200"/>
              <a:gd name="connsiteX22" fmla="*/ 9252382 w 12192000"/>
              <a:gd name="connsiteY22" fmla="*/ 3927759 h 4267200"/>
              <a:gd name="connsiteX23" fmla="*/ 9168987 w 12192000"/>
              <a:gd name="connsiteY23" fmla="*/ 3919232 h 4267200"/>
              <a:gd name="connsiteX24" fmla="*/ 1635889 w 12192000"/>
              <a:gd name="connsiteY24" fmla="*/ 3709494 h 4267200"/>
              <a:gd name="connsiteX25" fmla="*/ 1634800 w 12192000"/>
              <a:gd name="connsiteY25" fmla="*/ 3731111 h 4267200"/>
              <a:gd name="connsiteX26" fmla="*/ 1635889 w 12192000"/>
              <a:gd name="connsiteY26" fmla="*/ 3709494 h 4267200"/>
              <a:gd name="connsiteX27" fmla="*/ 3174829 w 12192000"/>
              <a:gd name="connsiteY27" fmla="*/ 3620110 h 4267200"/>
              <a:gd name="connsiteX28" fmla="*/ 3189263 w 12192000"/>
              <a:gd name="connsiteY28" fmla="*/ 3625726 h 4267200"/>
              <a:gd name="connsiteX29" fmla="*/ 3560912 w 12192000"/>
              <a:gd name="connsiteY29" fmla="*/ 4079863 h 4267200"/>
              <a:gd name="connsiteX30" fmla="*/ 3611854 w 12192000"/>
              <a:gd name="connsiteY30" fmla="*/ 4188366 h 4267200"/>
              <a:gd name="connsiteX31" fmla="*/ 3631583 w 12192000"/>
              <a:gd name="connsiteY31" fmla="*/ 4267200 h 4267200"/>
              <a:gd name="connsiteX32" fmla="*/ 3575699 w 12192000"/>
              <a:gd name="connsiteY32" fmla="*/ 4267200 h 4267200"/>
              <a:gd name="connsiteX33" fmla="*/ 3575567 w 12192000"/>
              <a:gd name="connsiteY33" fmla="*/ 4263588 h 4267200"/>
              <a:gd name="connsiteX34" fmla="*/ 3467355 w 12192000"/>
              <a:gd name="connsiteY34" fmla="*/ 3988130 h 4267200"/>
              <a:gd name="connsiteX35" fmla="*/ 3310753 w 12192000"/>
              <a:gd name="connsiteY35" fmla="*/ 3787140 h 4267200"/>
              <a:gd name="connsiteX36" fmla="*/ 3291335 w 12192000"/>
              <a:gd name="connsiteY36" fmla="*/ 3767420 h 4267200"/>
              <a:gd name="connsiteX37" fmla="*/ 3390805 w 12192000"/>
              <a:gd name="connsiteY37" fmla="*/ 3937163 h 4267200"/>
              <a:gd name="connsiteX38" fmla="*/ 3545740 w 12192000"/>
              <a:gd name="connsiteY38" fmla="*/ 4251102 h 4267200"/>
              <a:gd name="connsiteX39" fmla="*/ 3550709 w 12192000"/>
              <a:gd name="connsiteY39" fmla="*/ 4267200 h 4267200"/>
              <a:gd name="connsiteX40" fmla="*/ 3513586 w 12192000"/>
              <a:gd name="connsiteY40" fmla="*/ 4267200 h 4267200"/>
              <a:gd name="connsiteX41" fmla="*/ 3470728 w 12192000"/>
              <a:gd name="connsiteY41" fmla="*/ 4152456 h 4267200"/>
              <a:gd name="connsiteX42" fmla="*/ 3364433 w 12192000"/>
              <a:gd name="connsiteY42" fmla="*/ 3953121 h 4267200"/>
              <a:gd name="connsiteX43" fmla="*/ 3316479 w 12192000"/>
              <a:gd name="connsiteY43" fmla="*/ 3872136 h 4267200"/>
              <a:gd name="connsiteX44" fmla="*/ 3504482 w 12192000"/>
              <a:gd name="connsiteY44" fmla="*/ 4267200 h 4267200"/>
              <a:gd name="connsiteX45" fmla="*/ 3467547 w 12192000"/>
              <a:gd name="connsiteY45" fmla="*/ 4267200 h 4267200"/>
              <a:gd name="connsiteX46" fmla="*/ 3177952 w 12192000"/>
              <a:gd name="connsiteY46" fmla="*/ 3657386 h 4267200"/>
              <a:gd name="connsiteX47" fmla="*/ 3174829 w 12192000"/>
              <a:gd name="connsiteY47" fmla="*/ 3620110 h 4267200"/>
              <a:gd name="connsiteX48" fmla="*/ 11279315 w 12192000"/>
              <a:gd name="connsiteY48" fmla="*/ 3618448 h 4267200"/>
              <a:gd name="connsiteX49" fmla="*/ 11317765 w 12192000"/>
              <a:gd name="connsiteY49" fmla="*/ 3638405 h 4267200"/>
              <a:gd name="connsiteX50" fmla="*/ 11304886 w 12192000"/>
              <a:gd name="connsiteY50" fmla="*/ 4200582 h 4267200"/>
              <a:gd name="connsiteX51" fmla="*/ 11298904 w 12192000"/>
              <a:gd name="connsiteY51" fmla="*/ 4267200 h 4267200"/>
              <a:gd name="connsiteX52" fmla="*/ 11213088 w 12192000"/>
              <a:gd name="connsiteY52" fmla="*/ 4267200 h 4267200"/>
              <a:gd name="connsiteX53" fmla="*/ 11219157 w 12192000"/>
              <a:gd name="connsiteY53" fmla="*/ 4210725 h 4267200"/>
              <a:gd name="connsiteX54" fmla="*/ 11225213 w 12192000"/>
              <a:gd name="connsiteY54" fmla="*/ 3936722 h 4267200"/>
              <a:gd name="connsiteX55" fmla="*/ 11182914 w 12192000"/>
              <a:gd name="connsiteY55" fmla="*/ 4196771 h 4267200"/>
              <a:gd name="connsiteX56" fmla="*/ 11172266 w 12192000"/>
              <a:gd name="connsiteY56" fmla="*/ 4267200 h 4267200"/>
              <a:gd name="connsiteX57" fmla="*/ 11140975 w 12192000"/>
              <a:gd name="connsiteY57" fmla="*/ 4267200 h 4267200"/>
              <a:gd name="connsiteX58" fmla="*/ 11152239 w 12192000"/>
              <a:gd name="connsiteY58" fmla="*/ 4192628 h 4267200"/>
              <a:gd name="connsiteX59" fmla="*/ 11201005 w 12192000"/>
              <a:gd name="connsiteY59" fmla="*/ 3900089 h 4267200"/>
              <a:gd name="connsiteX60" fmla="*/ 11105754 w 12192000"/>
              <a:gd name="connsiteY60" fmla="*/ 4139192 h 4267200"/>
              <a:gd name="connsiteX61" fmla="*/ 11065821 w 12192000"/>
              <a:gd name="connsiteY61" fmla="*/ 4267200 h 4267200"/>
              <a:gd name="connsiteX62" fmla="*/ 10978133 w 12192000"/>
              <a:gd name="connsiteY62" fmla="*/ 4267200 h 4267200"/>
              <a:gd name="connsiteX63" fmla="*/ 11088889 w 12192000"/>
              <a:gd name="connsiteY63" fmla="*/ 3963916 h 4267200"/>
              <a:gd name="connsiteX64" fmla="*/ 11231212 w 12192000"/>
              <a:gd name="connsiteY64" fmla="*/ 3645474 h 4267200"/>
              <a:gd name="connsiteX65" fmla="*/ 11279315 w 12192000"/>
              <a:gd name="connsiteY65" fmla="*/ 3618448 h 4267200"/>
              <a:gd name="connsiteX66" fmla="*/ 10296877 w 12192000"/>
              <a:gd name="connsiteY66" fmla="*/ 3526602 h 4267200"/>
              <a:gd name="connsiteX67" fmla="*/ 10314210 w 12192000"/>
              <a:gd name="connsiteY67" fmla="*/ 3538353 h 4267200"/>
              <a:gd name="connsiteX68" fmla="*/ 10450858 w 12192000"/>
              <a:gd name="connsiteY68" fmla="*/ 3902477 h 4267200"/>
              <a:gd name="connsiteX69" fmla="*/ 10572255 w 12192000"/>
              <a:gd name="connsiteY69" fmla="*/ 4267200 h 4267200"/>
              <a:gd name="connsiteX70" fmla="*/ 10477642 w 12192000"/>
              <a:gd name="connsiteY70" fmla="*/ 4267200 h 4267200"/>
              <a:gd name="connsiteX71" fmla="*/ 10436479 w 12192000"/>
              <a:gd name="connsiteY71" fmla="*/ 4144570 h 4267200"/>
              <a:gd name="connsiteX72" fmla="*/ 10277529 w 12192000"/>
              <a:gd name="connsiteY72" fmla="*/ 3701307 h 4267200"/>
              <a:gd name="connsiteX73" fmla="*/ 10276797 w 12192000"/>
              <a:gd name="connsiteY73" fmla="*/ 3708672 h 4267200"/>
              <a:gd name="connsiteX74" fmla="*/ 10385906 w 12192000"/>
              <a:gd name="connsiteY74" fmla="*/ 4147031 h 4267200"/>
              <a:gd name="connsiteX75" fmla="*/ 10431445 w 12192000"/>
              <a:gd name="connsiteY75" fmla="*/ 4267200 h 4267200"/>
              <a:gd name="connsiteX76" fmla="*/ 10398237 w 12192000"/>
              <a:gd name="connsiteY76" fmla="*/ 4267200 h 4267200"/>
              <a:gd name="connsiteX77" fmla="*/ 10356661 w 12192000"/>
              <a:gd name="connsiteY77" fmla="*/ 4157302 h 4267200"/>
              <a:gd name="connsiteX78" fmla="*/ 10268559 w 12192000"/>
              <a:gd name="connsiteY78" fmla="*/ 3871054 h 4267200"/>
              <a:gd name="connsiteX79" fmla="*/ 10340065 w 12192000"/>
              <a:gd name="connsiteY79" fmla="*/ 4201637 h 4267200"/>
              <a:gd name="connsiteX80" fmla="*/ 10368861 w 12192000"/>
              <a:gd name="connsiteY80" fmla="*/ 4267200 h 4267200"/>
              <a:gd name="connsiteX81" fmla="*/ 10267862 w 12192000"/>
              <a:gd name="connsiteY81" fmla="*/ 4267200 h 4267200"/>
              <a:gd name="connsiteX82" fmla="*/ 10236210 w 12192000"/>
              <a:gd name="connsiteY82" fmla="*/ 4185635 h 4267200"/>
              <a:gd name="connsiteX83" fmla="*/ 10225980 w 12192000"/>
              <a:gd name="connsiteY83" fmla="*/ 3561061 h 4267200"/>
              <a:gd name="connsiteX84" fmla="*/ 10296877 w 12192000"/>
              <a:gd name="connsiteY84" fmla="*/ 3526602 h 4267200"/>
              <a:gd name="connsiteX85" fmla="*/ 3429186 w 12192000"/>
              <a:gd name="connsiteY85" fmla="*/ 3458784 h 4267200"/>
              <a:gd name="connsiteX86" fmla="*/ 3446761 w 12192000"/>
              <a:gd name="connsiteY86" fmla="*/ 3461278 h 4267200"/>
              <a:gd name="connsiteX87" fmla="*/ 4419733 w 12192000"/>
              <a:gd name="connsiteY87" fmla="*/ 3963555 h 4267200"/>
              <a:gd name="connsiteX88" fmla="*/ 4659448 w 12192000"/>
              <a:gd name="connsiteY88" fmla="*/ 4172746 h 4267200"/>
              <a:gd name="connsiteX89" fmla="*/ 4719140 w 12192000"/>
              <a:gd name="connsiteY89" fmla="*/ 4267200 h 4267200"/>
              <a:gd name="connsiteX90" fmla="*/ 4641222 w 12192000"/>
              <a:gd name="connsiteY90" fmla="*/ 4267200 h 4267200"/>
              <a:gd name="connsiteX91" fmla="*/ 4599968 w 12192000"/>
              <a:gd name="connsiteY91" fmla="*/ 4207074 h 4267200"/>
              <a:gd name="connsiteX92" fmla="*/ 4136093 w 12192000"/>
              <a:gd name="connsiteY92" fmla="*/ 3858466 h 4267200"/>
              <a:gd name="connsiteX93" fmla="*/ 3670252 w 12192000"/>
              <a:gd name="connsiteY93" fmla="*/ 3622798 h 4267200"/>
              <a:gd name="connsiteX94" fmla="*/ 3817258 w 12192000"/>
              <a:gd name="connsiteY94" fmla="*/ 3723577 h 4267200"/>
              <a:gd name="connsiteX95" fmla="*/ 4000461 w 12192000"/>
              <a:gd name="connsiteY95" fmla="*/ 3855966 h 4267200"/>
              <a:gd name="connsiteX96" fmla="*/ 4088180 w 12192000"/>
              <a:gd name="connsiteY96" fmla="*/ 3929774 h 4267200"/>
              <a:gd name="connsiteX97" fmla="*/ 4184555 w 12192000"/>
              <a:gd name="connsiteY97" fmla="*/ 4010683 h 4267200"/>
              <a:gd name="connsiteX98" fmla="*/ 4399563 w 12192000"/>
              <a:gd name="connsiteY98" fmla="*/ 4158106 h 4267200"/>
              <a:gd name="connsiteX99" fmla="*/ 4546299 w 12192000"/>
              <a:gd name="connsiteY99" fmla="*/ 4254934 h 4267200"/>
              <a:gd name="connsiteX100" fmla="*/ 4561743 w 12192000"/>
              <a:gd name="connsiteY100" fmla="*/ 4267200 h 4267200"/>
              <a:gd name="connsiteX101" fmla="*/ 4509274 w 12192000"/>
              <a:gd name="connsiteY101" fmla="*/ 4267200 h 4267200"/>
              <a:gd name="connsiteX102" fmla="*/ 4383389 w 12192000"/>
              <a:gd name="connsiteY102" fmla="*/ 4184369 h 4267200"/>
              <a:gd name="connsiteX103" fmla="*/ 4165508 w 12192000"/>
              <a:gd name="connsiteY103" fmla="*/ 4035196 h 4267200"/>
              <a:gd name="connsiteX104" fmla="*/ 4068162 w 12192000"/>
              <a:gd name="connsiteY104" fmla="*/ 3953394 h 4267200"/>
              <a:gd name="connsiteX105" fmla="*/ 3981416 w 12192000"/>
              <a:gd name="connsiteY105" fmla="*/ 3880482 h 4267200"/>
              <a:gd name="connsiteX106" fmla="*/ 3800147 w 12192000"/>
              <a:gd name="connsiteY106" fmla="*/ 3749872 h 4267200"/>
              <a:gd name="connsiteX107" fmla="*/ 3655073 w 12192000"/>
              <a:gd name="connsiteY107" fmla="*/ 3650884 h 4267200"/>
              <a:gd name="connsiteX108" fmla="*/ 3989938 w 12192000"/>
              <a:gd name="connsiteY108" fmla="*/ 3991685 h 4267200"/>
              <a:gd name="connsiteX109" fmla="*/ 4393907 w 12192000"/>
              <a:gd name="connsiteY109" fmla="*/ 4261258 h 4267200"/>
              <a:gd name="connsiteX110" fmla="*/ 4408201 w 12192000"/>
              <a:gd name="connsiteY110" fmla="*/ 4267200 h 4267200"/>
              <a:gd name="connsiteX111" fmla="*/ 4250346 w 12192000"/>
              <a:gd name="connsiteY111" fmla="*/ 4267200 h 4267200"/>
              <a:gd name="connsiteX112" fmla="*/ 4245269 w 12192000"/>
              <a:gd name="connsiteY112" fmla="*/ 4265040 h 4267200"/>
              <a:gd name="connsiteX113" fmla="*/ 4036318 w 12192000"/>
              <a:gd name="connsiteY113" fmla="*/ 4147013 h 4267200"/>
              <a:gd name="connsiteX114" fmla="*/ 3432098 w 12192000"/>
              <a:gd name="connsiteY114" fmla="*/ 3537312 h 4267200"/>
              <a:gd name="connsiteX115" fmla="*/ 3429186 w 12192000"/>
              <a:gd name="connsiteY115" fmla="*/ 3458784 h 4267200"/>
              <a:gd name="connsiteX116" fmla="*/ 9334796 w 12192000"/>
              <a:gd name="connsiteY116" fmla="*/ 3456584 h 4267200"/>
              <a:gd name="connsiteX117" fmla="*/ 9651570 w 12192000"/>
              <a:gd name="connsiteY117" fmla="*/ 3826505 h 4267200"/>
              <a:gd name="connsiteX118" fmla="*/ 9334796 w 12192000"/>
              <a:gd name="connsiteY118" fmla="*/ 3456584 h 4267200"/>
              <a:gd name="connsiteX119" fmla="*/ 4440129 w 12192000"/>
              <a:gd name="connsiteY119" fmla="*/ 3448571 h 4267200"/>
              <a:gd name="connsiteX120" fmla="*/ 4856525 w 12192000"/>
              <a:gd name="connsiteY120" fmla="*/ 3915351 h 4267200"/>
              <a:gd name="connsiteX121" fmla="*/ 5059055 w 12192000"/>
              <a:gd name="connsiteY121" fmla="*/ 4108918 h 4267200"/>
              <a:gd name="connsiteX122" fmla="*/ 5290070 w 12192000"/>
              <a:gd name="connsiteY122" fmla="*/ 4263619 h 4267200"/>
              <a:gd name="connsiteX123" fmla="*/ 4834991 w 12192000"/>
              <a:gd name="connsiteY123" fmla="*/ 3830985 h 4267200"/>
              <a:gd name="connsiteX124" fmla="*/ 4440129 w 12192000"/>
              <a:gd name="connsiteY124" fmla="*/ 3448571 h 4267200"/>
              <a:gd name="connsiteX125" fmla="*/ 5425834 w 12192000"/>
              <a:gd name="connsiteY125" fmla="*/ 3162785 h 4267200"/>
              <a:gd name="connsiteX126" fmla="*/ 5401644 w 12192000"/>
              <a:gd name="connsiteY126" fmla="*/ 3617847 h 4267200"/>
              <a:gd name="connsiteX127" fmla="*/ 5467256 w 12192000"/>
              <a:gd name="connsiteY127" fmla="*/ 4175494 h 4267200"/>
              <a:gd name="connsiteX128" fmla="*/ 5448069 w 12192000"/>
              <a:gd name="connsiteY128" fmla="*/ 3567554 h 4267200"/>
              <a:gd name="connsiteX129" fmla="*/ 1318687 w 12192000"/>
              <a:gd name="connsiteY129" fmla="*/ 3113840 h 4267200"/>
              <a:gd name="connsiteX130" fmla="*/ 1066793 w 12192000"/>
              <a:gd name="connsiteY130" fmla="*/ 3212171 h 4267200"/>
              <a:gd name="connsiteX131" fmla="*/ 993319 w 12192000"/>
              <a:gd name="connsiteY131" fmla="*/ 3247648 h 4267200"/>
              <a:gd name="connsiteX132" fmla="*/ 853081 w 12192000"/>
              <a:gd name="connsiteY132" fmla="*/ 3312410 h 4267200"/>
              <a:gd name="connsiteX133" fmla="*/ 805957 w 12192000"/>
              <a:gd name="connsiteY133" fmla="*/ 3330443 h 4267200"/>
              <a:gd name="connsiteX134" fmla="*/ 1318687 w 12192000"/>
              <a:gd name="connsiteY134" fmla="*/ 3113840 h 4267200"/>
              <a:gd name="connsiteX135" fmla="*/ 5453702 w 12192000"/>
              <a:gd name="connsiteY135" fmla="*/ 3090882 h 4267200"/>
              <a:gd name="connsiteX136" fmla="*/ 5480135 w 12192000"/>
              <a:gd name="connsiteY136" fmla="*/ 3565802 h 4267200"/>
              <a:gd name="connsiteX137" fmla="*/ 5499023 w 12192000"/>
              <a:gd name="connsiteY137" fmla="*/ 4166310 h 4267200"/>
              <a:gd name="connsiteX138" fmla="*/ 5547022 w 12192000"/>
              <a:gd name="connsiteY138" fmla="*/ 3607838 h 4267200"/>
              <a:gd name="connsiteX139" fmla="*/ 5515964 w 12192000"/>
              <a:gd name="connsiteY139" fmla="*/ 3378541 h 4267200"/>
              <a:gd name="connsiteX140" fmla="*/ 5453702 w 12192000"/>
              <a:gd name="connsiteY140" fmla="*/ 3090882 h 4267200"/>
              <a:gd name="connsiteX141" fmla="*/ 9790480 w 12192000"/>
              <a:gd name="connsiteY141" fmla="*/ 3078533 h 4267200"/>
              <a:gd name="connsiteX142" fmla="*/ 9763295 w 12192000"/>
              <a:gd name="connsiteY142" fmla="*/ 3245370 h 4267200"/>
              <a:gd name="connsiteX143" fmla="*/ 9736458 w 12192000"/>
              <a:gd name="connsiteY143" fmla="*/ 3758413 h 4267200"/>
              <a:gd name="connsiteX144" fmla="*/ 9763499 w 12192000"/>
              <a:gd name="connsiteY144" fmla="*/ 3528057 h 4267200"/>
              <a:gd name="connsiteX145" fmla="*/ 9793906 w 12192000"/>
              <a:gd name="connsiteY145" fmla="*/ 3231157 h 4267200"/>
              <a:gd name="connsiteX146" fmla="*/ 9791874 w 12192000"/>
              <a:gd name="connsiteY146" fmla="*/ 3142788 h 4267200"/>
              <a:gd name="connsiteX147" fmla="*/ 9790480 w 12192000"/>
              <a:gd name="connsiteY147" fmla="*/ 3078533 h 4267200"/>
              <a:gd name="connsiteX148" fmla="*/ 1238695 w 12192000"/>
              <a:gd name="connsiteY148" fmla="*/ 3076820 h 4267200"/>
              <a:gd name="connsiteX149" fmla="*/ 716371 w 12192000"/>
              <a:gd name="connsiteY149" fmla="*/ 3293249 h 4267200"/>
              <a:gd name="connsiteX150" fmla="*/ 579522 w 12192000"/>
              <a:gd name="connsiteY150" fmla="*/ 3371759 h 4267200"/>
              <a:gd name="connsiteX151" fmla="*/ 600288 w 12192000"/>
              <a:gd name="connsiteY151" fmla="*/ 3365555 h 4267200"/>
              <a:gd name="connsiteX152" fmla="*/ 840692 w 12192000"/>
              <a:gd name="connsiteY152" fmla="*/ 3284921 h 4267200"/>
              <a:gd name="connsiteX153" fmla="*/ 979248 w 12192000"/>
              <a:gd name="connsiteY153" fmla="*/ 3221003 h 4267200"/>
              <a:gd name="connsiteX154" fmla="*/ 1053282 w 12192000"/>
              <a:gd name="connsiteY154" fmla="*/ 3185247 h 4267200"/>
              <a:gd name="connsiteX155" fmla="*/ 1320603 w 12192000"/>
              <a:gd name="connsiteY155" fmla="*/ 3081281 h 4267200"/>
              <a:gd name="connsiteX156" fmla="*/ 1238695 w 12192000"/>
              <a:gd name="connsiteY156" fmla="*/ 3076820 h 4267200"/>
              <a:gd name="connsiteX157" fmla="*/ 5425627 w 12192000"/>
              <a:gd name="connsiteY157" fmla="*/ 2954192 h 4267200"/>
              <a:gd name="connsiteX158" fmla="*/ 5470770 w 12192000"/>
              <a:gd name="connsiteY158" fmla="*/ 3005435 h 4267200"/>
              <a:gd name="connsiteX159" fmla="*/ 5567647 w 12192000"/>
              <a:gd name="connsiteY159" fmla="*/ 4190286 h 4267200"/>
              <a:gd name="connsiteX160" fmla="*/ 5545854 w 12192000"/>
              <a:gd name="connsiteY160" fmla="*/ 4267200 h 4267200"/>
              <a:gd name="connsiteX161" fmla="*/ 5391871 w 12192000"/>
              <a:gd name="connsiteY161" fmla="*/ 4267200 h 4267200"/>
              <a:gd name="connsiteX162" fmla="*/ 5318171 w 12192000"/>
              <a:gd name="connsiteY162" fmla="*/ 4175818 h 4267200"/>
              <a:gd name="connsiteX163" fmla="*/ 4943646 w 12192000"/>
              <a:gd name="connsiteY163" fmla="*/ 3822916 h 4267200"/>
              <a:gd name="connsiteX164" fmla="*/ 4594837 w 12192000"/>
              <a:gd name="connsiteY164" fmla="*/ 3532274 h 4267200"/>
              <a:gd name="connsiteX165" fmla="*/ 4441737 w 12192000"/>
              <a:gd name="connsiteY165" fmla="*/ 3399734 h 4267200"/>
              <a:gd name="connsiteX166" fmla="*/ 4431236 w 12192000"/>
              <a:gd name="connsiteY166" fmla="*/ 3400954 h 4267200"/>
              <a:gd name="connsiteX167" fmla="*/ 4557150 w 12192000"/>
              <a:gd name="connsiteY167" fmla="*/ 3510023 h 4267200"/>
              <a:gd name="connsiteX168" fmla="*/ 4856936 w 12192000"/>
              <a:gd name="connsiteY168" fmla="*/ 3809146 h 4267200"/>
              <a:gd name="connsiteX169" fmla="*/ 5111996 w 12192000"/>
              <a:gd name="connsiteY169" fmla="*/ 4065759 h 4267200"/>
              <a:gd name="connsiteX170" fmla="*/ 5246890 w 12192000"/>
              <a:gd name="connsiteY170" fmla="*/ 4187633 h 4267200"/>
              <a:gd name="connsiteX171" fmla="*/ 5347266 w 12192000"/>
              <a:gd name="connsiteY171" fmla="*/ 4267200 h 4267200"/>
              <a:gd name="connsiteX172" fmla="*/ 5164092 w 12192000"/>
              <a:gd name="connsiteY172" fmla="*/ 4267200 h 4267200"/>
              <a:gd name="connsiteX173" fmla="*/ 5108945 w 12192000"/>
              <a:gd name="connsiteY173" fmla="*/ 4232176 h 4267200"/>
              <a:gd name="connsiteX174" fmla="*/ 4294126 w 12192000"/>
              <a:gd name="connsiteY174" fmla="*/ 3303048 h 4267200"/>
              <a:gd name="connsiteX175" fmla="*/ 4305321 w 12192000"/>
              <a:gd name="connsiteY175" fmla="*/ 3256953 h 4267200"/>
              <a:gd name="connsiteX176" fmla="*/ 4949299 w 12192000"/>
              <a:gd name="connsiteY176" fmla="*/ 3766336 h 4267200"/>
              <a:gd name="connsiteX177" fmla="*/ 5291452 w 12192000"/>
              <a:gd name="connsiteY177" fmla="*/ 4076801 h 4267200"/>
              <a:gd name="connsiteX178" fmla="*/ 5434998 w 12192000"/>
              <a:gd name="connsiteY178" fmla="*/ 4254100 h 4267200"/>
              <a:gd name="connsiteX179" fmla="*/ 5351015 w 12192000"/>
              <a:gd name="connsiteY179" fmla="*/ 3760989 h 4267200"/>
              <a:gd name="connsiteX180" fmla="*/ 5413780 w 12192000"/>
              <a:gd name="connsiteY180" fmla="*/ 2966265 h 4267200"/>
              <a:gd name="connsiteX181" fmla="*/ 5425627 w 12192000"/>
              <a:gd name="connsiteY181" fmla="*/ 2954192 h 4267200"/>
              <a:gd name="connsiteX182" fmla="*/ 8380397 w 12192000"/>
              <a:gd name="connsiteY182" fmla="*/ 2896659 h 4267200"/>
              <a:gd name="connsiteX183" fmla="*/ 8634801 w 12192000"/>
              <a:gd name="connsiteY183" fmla="*/ 3304169 h 4267200"/>
              <a:gd name="connsiteX184" fmla="*/ 8971448 w 12192000"/>
              <a:gd name="connsiteY184" fmla="*/ 3675946 h 4267200"/>
              <a:gd name="connsiteX185" fmla="*/ 8820691 w 12192000"/>
              <a:gd name="connsiteY185" fmla="*/ 3486482 h 4267200"/>
              <a:gd name="connsiteX186" fmla="*/ 8807612 w 12192000"/>
              <a:gd name="connsiteY186" fmla="*/ 3467256 h 4267200"/>
              <a:gd name="connsiteX187" fmla="*/ 8556796 w 12192000"/>
              <a:gd name="connsiteY187" fmla="*/ 3116474 h 4267200"/>
              <a:gd name="connsiteX188" fmla="*/ 8427018 w 12192000"/>
              <a:gd name="connsiteY188" fmla="*/ 2948853 h 4267200"/>
              <a:gd name="connsiteX189" fmla="*/ 8380397 w 12192000"/>
              <a:gd name="connsiteY189" fmla="*/ 2896659 h 4267200"/>
              <a:gd name="connsiteX190" fmla="*/ 9831020 w 12192000"/>
              <a:gd name="connsiteY190" fmla="*/ 2871730 h 4267200"/>
              <a:gd name="connsiteX191" fmla="*/ 9827707 w 12192000"/>
              <a:gd name="connsiteY191" fmla="*/ 2915231 h 4267200"/>
              <a:gd name="connsiteX192" fmla="*/ 9820699 w 12192000"/>
              <a:gd name="connsiteY192" fmla="*/ 3051540 h 4267200"/>
              <a:gd name="connsiteX193" fmla="*/ 9822525 w 12192000"/>
              <a:gd name="connsiteY193" fmla="*/ 3140814 h 4267200"/>
              <a:gd name="connsiteX194" fmla="*/ 9824704 w 12192000"/>
              <a:gd name="connsiteY194" fmla="*/ 3230628 h 4267200"/>
              <a:gd name="connsiteX195" fmla="*/ 9793821 w 12192000"/>
              <a:gd name="connsiteY195" fmla="*/ 3531652 h 4267200"/>
              <a:gd name="connsiteX196" fmla="*/ 9767436 w 12192000"/>
              <a:gd name="connsiteY196" fmla="*/ 3750864 h 4267200"/>
              <a:gd name="connsiteX197" fmla="*/ 9814477 w 12192000"/>
              <a:gd name="connsiteY197" fmla="*/ 3662531 h 4267200"/>
              <a:gd name="connsiteX198" fmla="*/ 9831020 w 12192000"/>
              <a:gd name="connsiteY198" fmla="*/ 2871730 h 4267200"/>
              <a:gd name="connsiteX199" fmla="*/ 8380521 w 12192000"/>
              <a:gd name="connsiteY199" fmla="*/ 2850596 h 4267200"/>
              <a:gd name="connsiteX200" fmla="*/ 8451446 w 12192000"/>
              <a:gd name="connsiteY200" fmla="*/ 2928627 h 4267200"/>
              <a:gd name="connsiteX201" fmla="*/ 8582269 w 12192000"/>
              <a:gd name="connsiteY201" fmla="*/ 3097880 h 4267200"/>
              <a:gd name="connsiteX202" fmla="*/ 8833783 w 12192000"/>
              <a:gd name="connsiteY202" fmla="*/ 3449753 h 4267200"/>
              <a:gd name="connsiteX203" fmla="*/ 8846863 w 12192000"/>
              <a:gd name="connsiteY203" fmla="*/ 3468981 h 4267200"/>
              <a:gd name="connsiteX204" fmla="*/ 8960046 w 12192000"/>
              <a:gd name="connsiteY204" fmla="*/ 3620389 h 4267200"/>
              <a:gd name="connsiteX205" fmla="*/ 8380521 w 12192000"/>
              <a:gd name="connsiteY205" fmla="*/ 2850596 h 4267200"/>
              <a:gd name="connsiteX206" fmla="*/ 9854151 w 12192000"/>
              <a:gd name="connsiteY206" fmla="*/ 2642862 h 4267200"/>
              <a:gd name="connsiteX207" fmla="*/ 9871341 w 12192000"/>
              <a:gd name="connsiteY207" fmla="*/ 2659697 h 4267200"/>
              <a:gd name="connsiteX208" fmla="*/ 9966678 w 12192000"/>
              <a:gd name="connsiteY208" fmla="*/ 3423399 h 4267200"/>
              <a:gd name="connsiteX209" fmla="*/ 9880832 w 12192000"/>
              <a:gd name="connsiteY209" fmla="*/ 3700562 h 4267200"/>
              <a:gd name="connsiteX210" fmla="*/ 9896024 w 12192000"/>
              <a:gd name="connsiteY210" fmla="*/ 4178295 h 4267200"/>
              <a:gd name="connsiteX211" fmla="*/ 10028060 w 12192000"/>
              <a:gd name="connsiteY211" fmla="*/ 4267200 h 4267200"/>
              <a:gd name="connsiteX212" fmla="*/ 9651813 w 12192000"/>
              <a:gd name="connsiteY212" fmla="*/ 4267200 h 4267200"/>
              <a:gd name="connsiteX213" fmla="*/ 9814527 w 12192000"/>
              <a:gd name="connsiteY213" fmla="*/ 4248048 h 4267200"/>
              <a:gd name="connsiteX214" fmla="*/ 9615182 w 12192000"/>
              <a:gd name="connsiteY214" fmla="*/ 4220499 h 4267200"/>
              <a:gd name="connsiteX215" fmla="*/ 9465210 w 12192000"/>
              <a:gd name="connsiteY215" fmla="*/ 4242240 h 4267200"/>
              <a:gd name="connsiteX216" fmla="*/ 9387108 w 12192000"/>
              <a:gd name="connsiteY216" fmla="*/ 4267200 h 4267200"/>
              <a:gd name="connsiteX217" fmla="*/ 9268441 w 12192000"/>
              <a:gd name="connsiteY217" fmla="*/ 4267200 h 4267200"/>
              <a:gd name="connsiteX218" fmla="*/ 9307676 w 12192000"/>
              <a:gd name="connsiteY218" fmla="*/ 4251276 h 4267200"/>
              <a:gd name="connsiteX219" fmla="*/ 9761570 w 12192000"/>
              <a:gd name="connsiteY219" fmla="*/ 4182283 h 4267200"/>
              <a:gd name="connsiteX220" fmla="*/ 9368237 w 12192000"/>
              <a:gd name="connsiteY220" fmla="*/ 3949470 h 4267200"/>
              <a:gd name="connsiteX221" fmla="*/ 9354614 w 12192000"/>
              <a:gd name="connsiteY221" fmla="*/ 3951288 h 4267200"/>
              <a:gd name="connsiteX222" fmla="*/ 8364351 w 12192000"/>
              <a:gd name="connsiteY222" fmla="*/ 4159267 h 4267200"/>
              <a:gd name="connsiteX223" fmla="*/ 8386567 w 12192000"/>
              <a:gd name="connsiteY223" fmla="*/ 4119760 h 4267200"/>
              <a:gd name="connsiteX224" fmla="*/ 9231713 w 12192000"/>
              <a:gd name="connsiteY224" fmla="*/ 3873539 h 4267200"/>
              <a:gd name="connsiteX225" fmla="*/ 9023301 w 12192000"/>
              <a:gd name="connsiteY225" fmla="*/ 3763109 h 4267200"/>
              <a:gd name="connsiteX226" fmla="*/ 9010556 w 12192000"/>
              <a:gd name="connsiteY226" fmla="*/ 3758998 h 4267200"/>
              <a:gd name="connsiteX227" fmla="*/ 8604324 w 12192000"/>
              <a:gd name="connsiteY227" fmla="*/ 3417171 h 4267200"/>
              <a:gd name="connsiteX228" fmla="*/ 8218577 w 12192000"/>
              <a:gd name="connsiteY228" fmla="*/ 2770227 h 4267200"/>
              <a:gd name="connsiteX229" fmla="*/ 8222774 w 12192000"/>
              <a:gd name="connsiteY229" fmla="*/ 2749954 h 4267200"/>
              <a:gd name="connsiteX230" fmla="*/ 8297623 w 12192000"/>
              <a:gd name="connsiteY230" fmla="*/ 2731935 h 4267200"/>
              <a:gd name="connsiteX231" fmla="*/ 9090618 w 12192000"/>
              <a:gd name="connsiteY231" fmla="*/ 3716225 h 4267200"/>
              <a:gd name="connsiteX232" fmla="*/ 9762441 w 12192000"/>
              <a:gd name="connsiteY232" fmla="*/ 4093587 h 4267200"/>
              <a:gd name="connsiteX233" fmla="*/ 9717826 w 12192000"/>
              <a:gd name="connsiteY233" fmla="*/ 3916719 h 4267200"/>
              <a:gd name="connsiteX234" fmla="*/ 9713123 w 12192000"/>
              <a:gd name="connsiteY234" fmla="*/ 3916663 h 4267200"/>
              <a:gd name="connsiteX235" fmla="*/ 9175594 w 12192000"/>
              <a:gd name="connsiteY235" fmla="*/ 3326950 h 4267200"/>
              <a:gd name="connsiteX236" fmla="*/ 9253941 w 12192000"/>
              <a:gd name="connsiteY236" fmla="*/ 3287566 h 4267200"/>
              <a:gd name="connsiteX237" fmla="*/ 9625671 w 12192000"/>
              <a:gd name="connsiteY237" fmla="*/ 3639960 h 4267200"/>
              <a:gd name="connsiteX238" fmla="*/ 9656881 w 12192000"/>
              <a:gd name="connsiteY238" fmla="*/ 3333361 h 4267200"/>
              <a:gd name="connsiteX239" fmla="*/ 9782066 w 12192000"/>
              <a:gd name="connsiteY239" fmla="*/ 2680771 h 4267200"/>
              <a:gd name="connsiteX240" fmla="*/ 9854151 w 12192000"/>
              <a:gd name="connsiteY240" fmla="*/ 2642862 h 4267200"/>
              <a:gd name="connsiteX241" fmla="*/ 11114299 w 12192000"/>
              <a:gd name="connsiteY241" fmla="*/ 2390555 h 4267200"/>
              <a:gd name="connsiteX242" fmla="*/ 11113373 w 12192000"/>
              <a:gd name="connsiteY242" fmla="*/ 2392739 h 4267200"/>
              <a:gd name="connsiteX243" fmla="*/ 11117197 w 12192000"/>
              <a:gd name="connsiteY243" fmla="*/ 2394358 h 4267200"/>
              <a:gd name="connsiteX244" fmla="*/ 11114299 w 12192000"/>
              <a:gd name="connsiteY244" fmla="*/ 2390555 h 4267200"/>
              <a:gd name="connsiteX245" fmla="*/ 10506276 w 12192000"/>
              <a:gd name="connsiteY245" fmla="*/ 2118977 h 4267200"/>
              <a:gd name="connsiteX246" fmla="*/ 10431542 w 12192000"/>
              <a:gd name="connsiteY246" fmla="*/ 2525128 h 4267200"/>
              <a:gd name="connsiteX247" fmla="*/ 10391375 w 12192000"/>
              <a:gd name="connsiteY247" fmla="*/ 2667145 h 4267200"/>
              <a:gd name="connsiteX248" fmla="*/ 10355047 w 12192000"/>
              <a:gd name="connsiteY248" fmla="*/ 2832031 h 4267200"/>
              <a:gd name="connsiteX249" fmla="*/ 10336080 w 12192000"/>
              <a:gd name="connsiteY249" fmla="*/ 2927011 h 4267200"/>
              <a:gd name="connsiteX250" fmla="*/ 10389394 w 12192000"/>
              <a:gd name="connsiteY250" fmla="*/ 2782834 h 4267200"/>
              <a:gd name="connsiteX251" fmla="*/ 10506276 w 12192000"/>
              <a:gd name="connsiteY251" fmla="*/ 2118977 h 4267200"/>
              <a:gd name="connsiteX252" fmla="*/ 11538179 w 12192000"/>
              <a:gd name="connsiteY252" fmla="*/ 2090376 h 4267200"/>
              <a:gd name="connsiteX253" fmla="*/ 11577479 w 12192000"/>
              <a:gd name="connsiteY253" fmla="*/ 2228695 h 4267200"/>
              <a:gd name="connsiteX254" fmla="*/ 11586754 w 12192000"/>
              <a:gd name="connsiteY254" fmla="*/ 2266098 h 4267200"/>
              <a:gd name="connsiteX255" fmla="*/ 11609011 w 12192000"/>
              <a:gd name="connsiteY255" fmla="*/ 2353427 h 4267200"/>
              <a:gd name="connsiteX256" fmla="*/ 11761579 w 12192000"/>
              <a:gd name="connsiteY256" fmla="*/ 2703223 h 4267200"/>
              <a:gd name="connsiteX257" fmla="*/ 11877711 w 12192000"/>
              <a:gd name="connsiteY257" fmla="*/ 2947465 h 4267200"/>
              <a:gd name="connsiteX258" fmla="*/ 11538179 w 12192000"/>
              <a:gd name="connsiteY258" fmla="*/ 2090376 h 4267200"/>
              <a:gd name="connsiteX259" fmla="*/ 6604735 w 12192000"/>
              <a:gd name="connsiteY259" fmla="*/ 2041381 h 4267200"/>
              <a:gd name="connsiteX260" fmla="*/ 7204487 w 12192000"/>
              <a:gd name="connsiteY260" fmla="*/ 2742112 h 4267200"/>
              <a:gd name="connsiteX261" fmla="*/ 7131592 w 12192000"/>
              <a:gd name="connsiteY261" fmla="*/ 2672096 h 4267200"/>
              <a:gd name="connsiteX262" fmla="*/ 6996344 w 12192000"/>
              <a:gd name="connsiteY262" fmla="*/ 2518310 h 4267200"/>
              <a:gd name="connsiteX263" fmla="*/ 6735495 w 12192000"/>
              <a:gd name="connsiteY263" fmla="*/ 2196890 h 4267200"/>
              <a:gd name="connsiteX264" fmla="*/ 6721901 w 12192000"/>
              <a:gd name="connsiteY264" fmla="*/ 2179274 h 4267200"/>
              <a:gd name="connsiteX265" fmla="*/ 6604735 w 12192000"/>
              <a:gd name="connsiteY265" fmla="*/ 2041381 h 4267200"/>
              <a:gd name="connsiteX266" fmla="*/ 11488421 w 12192000"/>
              <a:gd name="connsiteY266" fmla="*/ 2034549 h 4267200"/>
              <a:gd name="connsiteX267" fmla="*/ 11840356 w 12192000"/>
              <a:gd name="connsiteY267" fmla="*/ 2932293 h 4267200"/>
              <a:gd name="connsiteX268" fmla="*/ 11736331 w 12192000"/>
              <a:gd name="connsiteY268" fmla="*/ 2715710 h 4267200"/>
              <a:gd name="connsiteX269" fmla="*/ 11581560 w 12192000"/>
              <a:gd name="connsiteY269" fmla="*/ 2360474 h 4267200"/>
              <a:gd name="connsiteX270" fmla="*/ 11558442 w 12192000"/>
              <a:gd name="connsiteY270" fmla="*/ 2272139 h 4267200"/>
              <a:gd name="connsiteX271" fmla="*/ 11549169 w 12192000"/>
              <a:gd name="connsiteY271" fmla="*/ 2234734 h 4267200"/>
              <a:gd name="connsiteX272" fmla="*/ 11488421 w 12192000"/>
              <a:gd name="connsiteY272" fmla="*/ 2034549 h 4267200"/>
              <a:gd name="connsiteX273" fmla="*/ 10468916 w 12192000"/>
              <a:gd name="connsiteY273" fmla="*/ 2032338 h 4267200"/>
              <a:gd name="connsiteX274" fmla="*/ 10421480 w 12192000"/>
              <a:gd name="connsiteY274" fmla="*/ 2185446 h 4267200"/>
              <a:gd name="connsiteX275" fmla="*/ 10351264 w 12192000"/>
              <a:gd name="connsiteY275" fmla="*/ 2591574 h 4267200"/>
              <a:gd name="connsiteX276" fmla="*/ 10294485 w 12192000"/>
              <a:gd name="connsiteY276" fmla="*/ 2991809 h 4267200"/>
              <a:gd name="connsiteX277" fmla="*/ 10327850 w 12192000"/>
              <a:gd name="connsiteY277" fmla="*/ 2826310 h 4267200"/>
              <a:gd name="connsiteX278" fmla="*/ 10364099 w 12192000"/>
              <a:gd name="connsiteY278" fmla="*/ 2660098 h 4267200"/>
              <a:gd name="connsiteX279" fmla="*/ 10404725 w 12192000"/>
              <a:gd name="connsiteY279" fmla="*/ 2516991 h 4267200"/>
              <a:gd name="connsiteX280" fmla="*/ 10478071 w 12192000"/>
              <a:gd name="connsiteY280" fmla="*/ 2114122 h 4267200"/>
              <a:gd name="connsiteX281" fmla="*/ 10468916 w 12192000"/>
              <a:gd name="connsiteY281" fmla="*/ 2032338 h 4267200"/>
              <a:gd name="connsiteX282" fmla="*/ 10573132 w 12192000"/>
              <a:gd name="connsiteY282" fmla="*/ 1991479 h 4267200"/>
              <a:gd name="connsiteX283" fmla="*/ 11066880 w 12192000"/>
              <a:gd name="connsiteY283" fmla="*/ 2371770 h 4267200"/>
              <a:gd name="connsiteX284" fmla="*/ 10573132 w 12192000"/>
              <a:gd name="connsiteY284" fmla="*/ 1991479 h 4267200"/>
              <a:gd name="connsiteX285" fmla="*/ 6591670 w 12192000"/>
              <a:gd name="connsiteY285" fmla="*/ 1988277 h 4267200"/>
              <a:gd name="connsiteX286" fmla="*/ 6747349 w 12192000"/>
              <a:gd name="connsiteY286" fmla="*/ 2160069 h 4267200"/>
              <a:gd name="connsiteX287" fmla="*/ 6760943 w 12192000"/>
              <a:gd name="connsiteY287" fmla="*/ 2177686 h 4267200"/>
              <a:gd name="connsiteX288" fmla="*/ 7021065 w 12192000"/>
              <a:gd name="connsiteY288" fmla="*/ 2498102 h 4267200"/>
              <a:gd name="connsiteX289" fmla="*/ 7155223 w 12192000"/>
              <a:gd name="connsiteY289" fmla="*/ 2650386 h 4267200"/>
              <a:gd name="connsiteX290" fmla="*/ 7203167 w 12192000"/>
              <a:gd name="connsiteY290" fmla="*/ 2697288 h 4267200"/>
              <a:gd name="connsiteX291" fmla="*/ 6937703 w 12192000"/>
              <a:gd name="connsiteY291" fmla="*/ 2321981 h 4267200"/>
              <a:gd name="connsiteX292" fmla="*/ 6591670 w 12192000"/>
              <a:gd name="connsiteY292" fmla="*/ 1988277 h 4267200"/>
              <a:gd name="connsiteX293" fmla="*/ 5798671 w 12192000"/>
              <a:gd name="connsiteY293" fmla="*/ 1981601 h 4267200"/>
              <a:gd name="connsiteX294" fmla="*/ 5754709 w 12192000"/>
              <a:gd name="connsiteY294" fmla="*/ 2071454 h 4267200"/>
              <a:gd name="connsiteX295" fmla="*/ 5763044 w 12192000"/>
              <a:gd name="connsiteY295" fmla="*/ 2842206 h 4267200"/>
              <a:gd name="connsiteX296" fmla="*/ 5764974 w 12192000"/>
              <a:gd name="connsiteY296" fmla="*/ 2799609 h 4267200"/>
              <a:gd name="connsiteX297" fmla="*/ 5767665 w 12192000"/>
              <a:gd name="connsiteY297" fmla="*/ 2666409 h 4267200"/>
              <a:gd name="connsiteX298" fmla="*/ 5763055 w 12192000"/>
              <a:gd name="connsiteY298" fmla="*/ 2579705 h 4267200"/>
              <a:gd name="connsiteX299" fmla="*/ 5758079 w 12192000"/>
              <a:gd name="connsiteY299" fmla="*/ 2492508 h 4267200"/>
              <a:gd name="connsiteX300" fmla="*/ 5779325 w 12192000"/>
              <a:gd name="connsiteY300" fmla="*/ 2197069 h 4267200"/>
              <a:gd name="connsiteX301" fmla="*/ 5798671 w 12192000"/>
              <a:gd name="connsiteY301" fmla="*/ 1981601 h 4267200"/>
              <a:gd name="connsiteX302" fmla="*/ 5829202 w 12192000"/>
              <a:gd name="connsiteY302" fmla="*/ 1971679 h 4267200"/>
              <a:gd name="connsiteX303" fmla="*/ 5809558 w 12192000"/>
              <a:gd name="connsiteY303" fmla="*/ 2198043 h 4267200"/>
              <a:gd name="connsiteX304" fmla="*/ 5788653 w 12192000"/>
              <a:gd name="connsiteY304" fmla="*/ 2489430 h 4267200"/>
              <a:gd name="connsiteX305" fmla="*/ 5793439 w 12192000"/>
              <a:gd name="connsiteY305" fmla="*/ 2575235 h 4267200"/>
              <a:gd name="connsiteX306" fmla="*/ 5796837 w 12192000"/>
              <a:gd name="connsiteY306" fmla="*/ 2637633 h 4267200"/>
              <a:gd name="connsiteX307" fmla="*/ 5818614 w 12192000"/>
              <a:gd name="connsiteY307" fmla="*/ 2473055 h 4267200"/>
              <a:gd name="connsiteX308" fmla="*/ 5829202 w 12192000"/>
              <a:gd name="connsiteY308" fmla="*/ 1971679 h 4267200"/>
              <a:gd name="connsiteX309" fmla="*/ 10578769 w 12192000"/>
              <a:gd name="connsiteY309" fmla="*/ 1962963 h 4267200"/>
              <a:gd name="connsiteX310" fmla="*/ 11073823 w 12192000"/>
              <a:gd name="connsiteY310" fmla="*/ 2338658 h 4267200"/>
              <a:gd name="connsiteX311" fmla="*/ 10578769 w 12192000"/>
              <a:gd name="connsiteY311" fmla="*/ 1962963 h 4267200"/>
              <a:gd name="connsiteX312" fmla="*/ 5911389 w 12192000"/>
              <a:gd name="connsiteY312" fmla="*/ 1898371 h 4267200"/>
              <a:gd name="connsiteX313" fmla="*/ 6237627 w 12192000"/>
              <a:gd name="connsiteY313" fmla="*/ 2231921 h 4267200"/>
              <a:gd name="connsiteX314" fmla="*/ 5911389 w 12192000"/>
              <a:gd name="connsiteY314" fmla="*/ 1898371 h 4267200"/>
              <a:gd name="connsiteX315" fmla="*/ 6944437 w 12192000"/>
              <a:gd name="connsiteY315" fmla="*/ 1575402 h 4267200"/>
              <a:gd name="connsiteX316" fmla="*/ 6304730 w 12192000"/>
              <a:gd name="connsiteY316" fmla="*/ 1766654 h 4267200"/>
              <a:gd name="connsiteX317" fmla="*/ 6944437 w 12192000"/>
              <a:gd name="connsiteY317" fmla="*/ 1575402 h 4267200"/>
              <a:gd name="connsiteX318" fmla="*/ 7019523 w 12192000"/>
              <a:gd name="connsiteY318" fmla="*/ 1519450 h 4267200"/>
              <a:gd name="connsiteX319" fmla="*/ 6298091 w 12192000"/>
              <a:gd name="connsiteY319" fmla="*/ 1737122 h 4267200"/>
              <a:gd name="connsiteX320" fmla="*/ 7019523 w 12192000"/>
              <a:gd name="connsiteY320" fmla="*/ 1519450 h 4267200"/>
              <a:gd name="connsiteX321" fmla="*/ 2399523 w 12192000"/>
              <a:gd name="connsiteY321" fmla="*/ 1428234 h 4267200"/>
              <a:gd name="connsiteX322" fmla="*/ 2224982 w 12192000"/>
              <a:gd name="connsiteY322" fmla="*/ 1826201 h 4267200"/>
              <a:gd name="connsiteX323" fmla="*/ 2096099 w 12192000"/>
              <a:gd name="connsiteY323" fmla="*/ 2345900 h 4267200"/>
              <a:gd name="connsiteX324" fmla="*/ 2283317 w 12192000"/>
              <a:gd name="connsiteY324" fmla="*/ 1796925 h 4267200"/>
              <a:gd name="connsiteX325" fmla="*/ 2448558 w 12192000"/>
              <a:gd name="connsiteY325" fmla="*/ 1373435 h 4267200"/>
              <a:gd name="connsiteX326" fmla="*/ 2312521 w 12192000"/>
              <a:gd name="connsiteY326" fmla="*/ 1806140 h 4267200"/>
              <a:gd name="connsiteX327" fmla="*/ 2127533 w 12192000"/>
              <a:gd name="connsiteY327" fmla="*/ 2348380 h 4267200"/>
              <a:gd name="connsiteX328" fmla="*/ 2358080 w 12192000"/>
              <a:gd name="connsiteY328" fmla="*/ 1866134 h 4267200"/>
              <a:gd name="connsiteX329" fmla="*/ 2407436 w 12192000"/>
              <a:gd name="connsiteY329" fmla="*/ 1651070 h 4267200"/>
              <a:gd name="connsiteX330" fmla="*/ 2448558 w 12192000"/>
              <a:gd name="connsiteY330" fmla="*/ 1373435 h 4267200"/>
              <a:gd name="connsiteX331" fmla="*/ 278707 w 12192000"/>
              <a:gd name="connsiteY331" fmla="*/ 1352270 h 4267200"/>
              <a:gd name="connsiteX332" fmla="*/ 321570 w 12192000"/>
              <a:gd name="connsiteY332" fmla="*/ 1861610 h 4267200"/>
              <a:gd name="connsiteX333" fmla="*/ 294281 w 12192000"/>
              <a:gd name="connsiteY333" fmla="*/ 1440658 h 4267200"/>
              <a:gd name="connsiteX334" fmla="*/ 1423821 w 12192000"/>
              <a:gd name="connsiteY334" fmla="*/ 1351958 h 4267200"/>
              <a:gd name="connsiteX335" fmla="*/ 1638521 w 12192000"/>
              <a:gd name="connsiteY335" fmla="*/ 1908470 h 4267200"/>
              <a:gd name="connsiteX336" fmla="*/ 1754199 w 12192000"/>
              <a:gd name="connsiteY336" fmla="*/ 2149284 h 4267200"/>
              <a:gd name="connsiteX337" fmla="*/ 1908359 w 12192000"/>
              <a:gd name="connsiteY337" fmla="*/ 2364988 h 4267200"/>
              <a:gd name="connsiteX338" fmla="*/ 1647661 w 12192000"/>
              <a:gd name="connsiteY338" fmla="*/ 1825945 h 4267200"/>
              <a:gd name="connsiteX339" fmla="*/ 1423821 w 12192000"/>
              <a:gd name="connsiteY339" fmla="*/ 1351958 h 4267200"/>
              <a:gd name="connsiteX340" fmla="*/ 9518298 w 12192000"/>
              <a:gd name="connsiteY340" fmla="*/ 1338235 h 4267200"/>
              <a:gd name="connsiteX341" fmla="*/ 9838009 w 12192000"/>
              <a:gd name="connsiteY341" fmla="*/ 2272553 h 4267200"/>
              <a:gd name="connsiteX342" fmla="*/ 9805906 w 12192000"/>
              <a:gd name="connsiteY342" fmla="*/ 2159819 h 4267200"/>
              <a:gd name="connsiteX343" fmla="*/ 9801623 w 12192000"/>
              <a:gd name="connsiteY343" fmla="*/ 2142555 h 4267200"/>
              <a:gd name="connsiteX344" fmla="*/ 9628671 w 12192000"/>
              <a:gd name="connsiteY344" fmla="*/ 1617375 h 4267200"/>
              <a:gd name="connsiteX345" fmla="*/ 9598299 w 12192000"/>
              <a:gd name="connsiteY345" fmla="*/ 1544643 h 4267200"/>
              <a:gd name="connsiteX346" fmla="*/ 9518298 w 12192000"/>
              <a:gd name="connsiteY346" fmla="*/ 1338235 h 4267200"/>
              <a:gd name="connsiteX347" fmla="*/ 1431890 w 12192000"/>
              <a:gd name="connsiteY347" fmla="*/ 1306475 h 4267200"/>
              <a:gd name="connsiteX348" fmla="*/ 1507597 w 12192000"/>
              <a:gd name="connsiteY348" fmla="*/ 1446132 h 4267200"/>
              <a:gd name="connsiteX349" fmla="*/ 1674586 w 12192000"/>
              <a:gd name="connsiteY349" fmla="*/ 1813832 h 4267200"/>
              <a:gd name="connsiteX350" fmla="*/ 1815950 w 12192000"/>
              <a:gd name="connsiteY350" fmla="*/ 2128564 h 4267200"/>
              <a:gd name="connsiteX351" fmla="*/ 1984242 w 12192000"/>
              <a:gd name="connsiteY351" fmla="*/ 2430829 h 4267200"/>
              <a:gd name="connsiteX352" fmla="*/ 2014023 w 12192000"/>
              <a:gd name="connsiteY352" fmla="*/ 2450995 h 4267200"/>
              <a:gd name="connsiteX353" fmla="*/ 1747337 w 12192000"/>
              <a:gd name="connsiteY353" fmla="*/ 1855264 h 4267200"/>
              <a:gd name="connsiteX354" fmla="*/ 1533749 w 12192000"/>
              <a:gd name="connsiteY354" fmla="*/ 1478656 h 4267200"/>
              <a:gd name="connsiteX355" fmla="*/ 1431890 w 12192000"/>
              <a:gd name="connsiteY355" fmla="*/ 1306475 h 4267200"/>
              <a:gd name="connsiteX356" fmla="*/ 5052692 w 12192000"/>
              <a:gd name="connsiteY356" fmla="*/ 1292994 h 4267200"/>
              <a:gd name="connsiteX357" fmla="*/ 5200661 w 12192000"/>
              <a:gd name="connsiteY357" fmla="*/ 1635186 h 4267200"/>
              <a:gd name="connsiteX358" fmla="*/ 5297138 w 12192000"/>
              <a:gd name="connsiteY358" fmla="*/ 1906351 h 4267200"/>
              <a:gd name="connsiteX359" fmla="*/ 5052692 w 12192000"/>
              <a:gd name="connsiteY359" fmla="*/ 1292994 h 4267200"/>
              <a:gd name="connsiteX360" fmla="*/ 9528078 w 12192000"/>
              <a:gd name="connsiteY360" fmla="*/ 1278636 h 4267200"/>
              <a:gd name="connsiteX361" fmla="*/ 9623946 w 12192000"/>
              <a:gd name="connsiteY361" fmla="*/ 1534260 h 4267200"/>
              <a:gd name="connsiteX362" fmla="*/ 9654858 w 12192000"/>
              <a:gd name="connsiteY362" fmla="*/ 1607218 h 4267200"/>
              <a:gd name="connsiteX363" fmla="*/ 9826304 w 12192000"/>
              <a:gd name="connsiteY363" fmla="*/ 2125320 h 4267200"/>
              <a:gd name="connsiteX364" fmla="*/ 9701198 w 12192000"/>
              <a:gd name="connsiteY364" fmla="*/ 1646797 h 4267200"/>
              <a:gd name="connsiteX365" fmla="*/ 9528078 w 12192000"/>
              <a:gd name="connsiteY365" fmla="*/ 1278636 h 4267200"/>
              <a:gd name="connsiteX366" fmla="*/ 5009948 w 12192000"/>
              <a:gd name="connsiteY366" fmla="*/ 1273619 h 4267200"/>
              <a:gd name="connsiteX367" fmla="*/ 5121777 w 12192000"/>
              <a:gd name="connsiteY367" fmla="*/ 1654213 h 4267200"/>
              <a:gd name="connsiteX368" fmla="*/ 5293545 w 12192000"/>
              <a:gd name="connsiteY368" fmla="*/ 2072247 h 4267200"/>
              <a:gd name="connsiteX369" fmla="*/ 5294042 w 12192000"/>
              <a:gd name="connsiteY369" fmla="*/ 2065019 h 4267200"/>
              <a:gd name="connsiteX370" fmla="*/ 5171936 w 12192000"/>
              <a:gd name="connsiteY370" fmla="*/ 1647613 h 4267200"/>
              <a:gd name="connsiteX371" fmla="*/ 5009948 w 12192000"/>
              <a:gd name="connsiteY371" fmla="*/ 1273619 h 4267200"/>
              <a:gd name="connsiteX372" fmla="*/ 655236 w 12192000"/>
              <a:gd name="connsiteY372" fmla="*/ 1268632 h 4267200"/>
              <a:gd name="connsiteX373" fmla="*/ 839521 w 12192000"/>
              <a:gd name="connsiteY373" fmla="*/ 1685315 h 4267200"/>
              <a:gd name="connsiteX374" fmla="*/ 1109416 w 12192000"/>
              <a:gd name="connsiteY374" fmla="*/ 2061663 h 4267200"/>
              <a:gd name="connsiteX375" fmla="*/ 1298300 w 12192000"/>
              <a:gd name="connsiteY375" fmla="*/ 2247742 h 4267200"/>
              <a:gd name="connsiteX376" fmla="*/ 1125871 w 12192000"/>
              <a:gd name="connsiteY376" fmla="*/ 1989513 h 4267200"/>
              <a:gd name="connsiteX377" fmla="*/ 981574 w 12192000"/>
              <a:gd name="connsiteY377" fmla="*/ 1783157 h 4267200"/>
              <a:gd name="connsiteX378" fmla="*/ 922198 w 12192000"/>
              <a:gd name="connsiteY378" fmla="*/ 1677437 h 4267200"/>
              <a:gd name="connsiteX379" fmla="*/ 869293 w 12192000"/>
              <a:gd name="connsiteY379" fmla="*/ 1583214 h 4267200"/>
              <a:gd name="connsiteX380" fmla="*/ 751431 w 12192000"/>
              <a:gd name="connsiteY380" fmla="*/ 1405731 h 4267200"/>
              <a:gd name="connsiteX381" fmla="*/ 6516292 w 12192000"/>
              <a:gd name="connsiteY381" fmla="*/ 1263064 h 4267200"/>
              <a:gd name="connsiteX382" fmla="*/ 5736320 w 12192000"/>
              <a:gd name="connsiteY382" fmla="*/ 1501803 h 4267200"/>
              <a:gd name="connsiteX383" fmla="*/ 6516292 w 12192000"/>
              <a:gd name="connsiteY383" fmla="*/ 1263064 h 4267200"/>
              <a:gd name="connsiteX384" fmla="*/ 291466 w 12192000"/>
              <a:gd name="connsiteY384" fmla="*/ 1250369 h 4267200"/>
              <a:gd name="connsiteX385" fmla="*/ 323180 w 12192000"/>
              <a:gd name="connsiteY385" fmla="*/ 1435283 h 4267200"/>
              <a:gd name="connsiteX386" fmla="*/ 349381 w 12192000"/>
              <a:gd name="connsiteY386" fmla="*/ 1875041 h 4267200"/>
              <a:gd name="connsiteX387" fmla="*/ 374363 w 12192000"/>
              <a:gd name="connsiteY387" fmla="*/ 1506494 h 4267200"/>
              <a:gd name="connsiteX388" fmla="*/ 302168 w 12192000"/>
              <a:gd name="connsiteY388" fmla="*/ 1274495 h 4267200"/>
              <a:gd name="connsiteX389" fmla="*/ 291466 w 12192000"/>
              <a:gd name="connsiteY389" fmla="*/ 1250369 h 4267200"/>
              <a:gd name="connsiteX390" fmla="*/ 678222 w 12192000"/>
              <a:gd name="connsiteY390" fmla="*/ 1248670 h 4267200"/>
              <a:gd name="connsiteX391" fmla="*/ 775536 w 12192000"/>
              <a:gd name="connsiteY391" fmla="*/ 1388015 h 4267200"/>
              <a:gd name="connsiteX392" fmla="*/ 894529 w 12192000"/>
              <a:gd name="connsiteY392" fmla="*/ 1567739 h 4267200"/>
              <a:gd name="connsiteX393" fmla="*/ 948000 w 12192000"/>
              <a:gd name="connsiteY393" fmla="*/ 1663088 h 4267200"/>
              <a:gd name="connsiteX394" fmla="*/ 1006812 w 12192000"/>
              <a:gd name="connsiteY394" fmla="*/ 1767683 h 4267200"/>
              <a:gd name="connsiteX395" fmla="*/ 1149133 w 12192000"/>
              <a:gd name="connsiteY395" fmla="*/ 1971513 h 4267200"/>
              <a:gd name="connsiteX396" fmla="*/ 1333952 w 12192000"/>
              <a:gd name="connsiteY396" fmla="*/ 2251620 h 4267200"/>
              <a:gd name="connsiteX397" fmla="*/ 1337329 w 12192000"/>
              <a:gd name="connsiteY397" fmla="*/ 2258350 h 4267200"/>
              <a:gd name="connsiteX398" fmla="*/ 1014726 w 12192000"/>
              <a:gd name="connsiteY398" fmla="*/ 1615556 h 4267200"/>
              <a:gd name="connsiteX399" fmla="*/ 678222 w 12192000"/>
              <a:gd name="connsiteY399" fmla="*/ 1248670 h 4267200"/>
              <a:gd name="connsiteX400" fmla="*/ 9441752 w 12192000"/>
              <a:gd name="connsiteY400" fmla="*/ 1245311 h 4267200"/>
              <a:gd name="connsiteX401" fmla="*/ 9278979 w 12192000"/>
              <a:gd name="connsiteY401" fmla="*/ 1406236 h 4267200"/>
              <a:gd name="connsiteX402" fmla="*/ 9235540 w 12192000"/>
              <a:gd name="connsiteY402" fmla="*/ 1546869 h 4267200"/>
              <a:gd name="connsiteX403" fmla="*/ 9264074 w 12192000"/>
              <a:gd name="connsiteY403" fmla="*/ 1557016 h 4267200"/>
              <a:gd name="connsiteX404" fmla="*/ 9441752 w 12192000"/>
              <a:gd name="connsiteY404" fmla="*/ 1245311 h 4267200"/>
              <a:gd name="connsiteX405" fmla="*/ 6691602 w 12192000"/>
              <a:gd name="connsiteY405" fmla="*/ 1140573 h 4267200"/>
              <a:gd name="connsiteX406" fmla="*/ 6571100 w 12192000"/>
              <a:gd name="connsiteY406" fmla="*/ 1183662 h 4267200"/>
              <a:gd name="connsiteX407" fmla="*/ 6241687 w 12192000"/>
              <a:gd name="connsiteY407" fmla="*/ 1257600 h 4267200"/>
              <a:gd name="connsiteX408" fmla="*/ 5693009 w 12192000"/>
              <a:gd name="connsiteY408" fmla="*/ 1478256 h 4267200"/>
              <a:gd name="connsiteX409" fmla="*/ 6548420 w 12192000"/>
              <a:gd name="connsiteY409" fmla="*/ 1214599 h 4267200"/>
              <a:gd name="connsiteX410" fmla="*/ 6605473 w 12192000"/>
              <a:gd name="connsiteY410" fmla="*/ 1184686 h 4267200"/>
              <a:gd name="connsiteX411" fmla="*/ 6691602 w 12192000"/>
              <a:gd name="connsiteY411" fmla="*/ 1140573 h 4267200"/>
              <a:gd name="connsiteX412" fmla="*/ 4002475 w 12192000"/>
              <a:gd name="connsiteY412" fmla="*/ 1037802 h 4267200"/>
              <a:gd name="connsiteX413" fmla="*/ 4000324 w 12192000"/>
              <a:gd name="connsiteY413" fmla="*/ 1039362 h 4267200"/>
              <a:gd name="connsiteX414" fmla="*/ 4002862 w 12192000"/>
              <a:gd name="connsiteY414" fmla="*/ 1042866 h 4267200"/>
              <a:gd name="connsiteX415" fmla="*/ 4002475 w 12192000"/>
              <a:gd name="connsiteY415" fmla="*/ 1037802 h 4267200"/>
              <a:gd name="connsiteX416" fmla="*/ 506322 w 12192000"/>
              <a:gd name="connsiteY416" fmla="*/ 1020997 h 4267200"/>
              <a:gd name="connsiteX417" fmla="*/ 533068 w 12192000"/>
              <a:gd name="connsiteY417" fmla="*/ 1029409 h 4267200"/>
              <a:gd name="connsiteX418" fmla="*/ 1232525 w 12192000"/>
              <a:gd name="connsiteY418" fmla="*/ 1804675 h 4267200"/>
              <a:gd name="connsiteX419" fmla="*/ 1388858 w 12192000"/>
              <a:gd name="connsiteY419" fmla="*/ 2368011 h 4267200"/>
              <a:gd name="connsiteX420" fmla="*/ 1384098 w 12192000"/>
              <a:gd name="connsiteY420" fmla="*/ 2378125 h 4267200"/>
              <a:gd name="connsiteX421" fmla="*/ 1425393 w 12192000"/>
              <a:gd name="connsiteY421" fmla="*/ 2589124 h 4267200"/>
              <a:gd name="connsiteX422" fmla="*/ 1424001 w 12192000"/>
              <a:gd name="connsiteY422" fmla="*/ 2597541 h 4267200"/>
              <a:gd name="connsiteX423" fmla="*/ 2152729 w 12192000"/>
              <a:gd name="connsiteY423" fmla="*/ 2864487 h 4267200"/>
              <a:gd name="connsiteX424" fmla="*/ 2020609 w 12192000"/>
              <a:gd name="connsiteY424" fmla="*/ 2539671 h 4267200"/>
              <a:gd name="connsiteX425" fmla="*/ 2018920 w 12192000"/>
              <a:gd name="connsiteY425" fmla="*/ 2536309 h 4267200"/>
              <a:gd name="connsiteX426" fmla="*/ 1342441 w 12192000"/>
              <a:gd name="connsiteY426" fmla="*/ 1173017 h 4267200"/>
              <a:gd name="connsiteX427" fmla="*/ 1367925 w 12192000"/>
              <a:gd name="connsiteY427" fmla="*/ 1135648 h 4267200"/>
              <a:gd name="connsiteX428" fmla="*/ 1771401 w 12192000"/>
              <a:gd name="connsiteY428" fmla="*/ 1806673 h 4267200"/>
              <a:gd name="connsiteX429" fmla="*/ 1972385 w 12192000"/>
              <a:gd name="connsiteY429" fmla="*/ 2198735 h 4267200"/>
              <a:gd name="connsiteX430" fmla="*/ 2040892 w 12192000"/>
              <a:gd name="connsiteY430" fmla="*/ 2405205 h 4267200"/>
              <a:gd name="connsiteX431" fmla="*/ 2131689 w 12192000"/>
              <a:gd name="connsiteY431" fmla="*/ 1936926 h 4267200"/>
              <a:gd name="connsiteX432" fmla="*/ 2454820 w 12192000"/>
              <a:gd name="connsiteY432" fmla="*/ 1248808 h 4267200"/>
              <a:gd name="connsiteX433" fmla="*/ 2492512 w 12192000"/>
              <a:gd name="connsiteY433" fmla="*/ 1302920 h 4267200"/>
              <a:gd name="connsiteX434" fmla="*/ 2081216 w 12192000"/>
              <a:gd name="connsiteY434" fmla="*/ 2527513 h 4267200"/>
              <a:gd name="connsiteX435" fmla="*/ 2081211 w 12192000"/>
              <a:gd name="connsiteY435" fmla="*/ 2528916 h 4267200"/>
              <a:gd name="connsiteX436" fmla="*/ 2199067 w 12192000"/>
              <a:gd name="connsiteY436" fmla="*/ 2884061 h 4267200"/>
              <a:gd name="connsiteX437" fmla="*/ 3192586 w 12192000"/>
              <a:gd name="connsiteY437" fmla="*/ 3411496 h 4267200"/>
              <a:gd name="connsiteX438" fmla="*/ 3182620 w 12192000"/>
              <a:gd name="connsiteY438" fmla="*/ 3483279 h 4267200"/>
              <a:gd name="connsiteX439" fmla="*/ 2435119 w 12192000"/>
              <a:gd name="connsiteY439" fmla="*/ 3080173 h 4267200"/>
              <a:gd name="connsiteX440" fmla="*/ 2410152 w 12192000"/>
              <a:gd name="connsiteY440" fmla="*/ 3063751 h 4267200"/>
              <a:gd name="connsiteX441" fmla="*/ 2408099 w 12192000"/>
              <a:gd name="connsiteY441" fmla="*/ 3064403 h 4267200"/>
              <a:gd name="connsiteX442" fmla="*/ 2407218 w 12192000"/>
              <a:gd name="connsiteY442" fmla="*/ 3070324 h 4267200"/>
              <a:gd name="connsiteX443" fmla="*/ 2380138 w 12192000"/>
              <a:gd name="connsiteY443" fmla="*/ 3099341 h 4267200"/>
              <a:gd name="connsiteX444" fmla="*/ 1765923 w 12192000"/>
              <a:gd name="connsiteY444" fmla="*/ 3581043 h 4267200"/>
              <a:gd name="connsiteX445" fmla="*/ 1702258 w 12192000"/>
              <a:gd name="connsiteY445" fmla="*/ 3612286 h 4267200"/>
              <a:gd name="connsiteX446" fmla="*/ 1538370 w 12192000"/>
              <a:gd name="connsiteY446" fmla="*/ 3811804 h 4267200"/>
              <a:gd name="connsiteX447" fmla="*/ 1325720 w 12192000"/>
              <a:gd name="connsiteY447" fmla="*/ 4125411 h 4267200"/>
              <a:gd name="connsiteX448" fmla="*/ 1206279 w 12192000"/>
              <a:gd name="connsiteY448" fmla="*/ 4267200 h 4267200"/>
              <a:gd name="connsiteX449" fmla="*/ 1115040 w 12192000"/>
              <a:gd name="connsiteY449" fmla="*/ 4267200 h 4267200"/>
              <a:gd name="connsiteX450" fmla="*/ 1258195 w 12192000"/>
              <a:gd name="connsiteY450" fmla="*/ 4099624 h 4267200"/>
              <a:gd name="connsiteX451" fmla="*/ 1423113 w 12192000"/>
              <a:gd name="connsiteY451" fmla="*/ 3874565 h 4267200"/>
              <a:gd name="connsiteX452" fmla="*/ 1260565 w 12192000"/>
              <a:gd name="connsiteY452" fmla="*/ 4031982 h 4267200"/>
              <a:gd name="connsiteX453" fmla="*/ 1073327 w 12192000"/>
              <a:gd name="connsiteY453" fmla="*/ 4218727 h 4267200"/>
              <a:gd name="connsiteX454" fmla="*/ 1032294 w 12192000"/>
              <a:gd name="connsiteY454" fmla="*/ 4267200 h 4267200"/>
              <a:gd name="connsiteX455" fmla="*/ 993830 w 12192000"/>
              <a:gd name="connsiteY455" fmla="*/ 4267200 h 4267200"/>
              <a:gd name="connsiteX456" fmla="*/ 1051860 w 12192000"/>
              <a:gd name="connsiteY456" fmla="*/ 4198693 h 4267200"/>
              <a:gd name="connsiteX457" fmla="*/ 1240607 w 12192000"/>
              <a:gd name="connsiteY457" fmla="*/ 4010401 h 4267200"/>
              <a:gd name="connsiteX458" fmla="*/ 1310106 w 12192000"/>
              <a:gd name="connsiteY458" fmla="*/ 3943217 h 4267200"/>
              <a:gd name="connsiteX459" fmla="*/ 952103 w 12192000"/>
              <a:gd name="connsiteY459" fmla="*/ 4265972 h 4267200"/>
              <a:gd name="connsiteX460" fmla="*/ 951207 w 12192000"/>
              <a:gd name="connsiteY460" fmla="*/ 4267200 h 4267200"/>
              <a:gd name="connsiteX461" fmla="*/ 862760 w 12192000"/>
              <a:gd name="connsiteY461" fmla="*/ 4267200 h 4267200"/>
              <a:gd name="connsiteX462" fmla="*/ 909145 w 12192000"/>
              <a:gd name="connsiteY462" fmla="*/ 4199225 h 4267200"/>
              <a:gd name="connsiteX463" fmla="*/ 1214067 w 12192000"/>
              <a:gd name="connsiteY463" fmla="*/ 3908561 h 4267200"/>
              <a:gd name="connsiteX464" fmla="*/ 640967 w 12192000"/>
              <a:gd name="connsiteY464" fmla="*/ 4105601 h 4267200"/>
              <a:gd name="connsiteX465" fmla="*/ 372807 w 12192000"/>
              <a:gd name="connsiteY465" fmla="*/ 4243651 h 4267200"/>
              <a:gd name="connsiteX466" fmla="*/ 332830 w 12192000"/>
              <a:gd name="connsiteY466" fmla="*/ 4267200 h 4267200"/>
              <a:gd name="connsiteX467" fmla="*/ 168301 w 12192000"/>
              <a:gd name="connsiteY467" fmla="*/ 4267200 h 4267200"/>
              <a:gd name="connsiteX468" fmla="*/ 278002 w 12192000"/>
              <a:gd name="connsiteY468" fmla="*/ 4201399 h 4267200"/>
              <a:gd name="connsiteX469" fmla="*/ 527241 w 12192000"/>
              <a:gd name="connsiteY469" fmla="*/ 4065078 h 4267200"/>
              <a:gd name="connsiteX470" fmla="*/ 1510397 w 12192000"/>
              <a:gd name="connsiteY470" fmla="*/ 3684705 h 4267200"/>
              <a:gd name="connsiteX471" fmla="*/ 1146550 w 12192000"/>
              <a:gd name="connsiteY471" fmla="*/ 3802012 h 4267200"/>
              <a:gd name="connsiteX472" fmla="*/ 698834 w 12192000"/>
              <a:gd name="connsiteY472" fmla="*/ 3952272 h 4267200"/>
              <a:gd name="connsiteX473" fmla="*/ 192528 w 12192000"/>
              <a:gd name="connsiteY473" fmla="*/ 4236299 h 4267200"/>
              <a:gd name="connsiteX474" fmla="*/ 148586 w 12192000"/>
              <a:gd name="connsiteY474" fmla="*/ 4267200 h 4267200"/>
              <a:gd name="connsiteX475" fmla="*/ 98116 w 12192000"/>
              <a:gd name="connsiteY475" fmla="*/ 4267200 h 4267200"/>
              <a:gd name="connsiteX476" fmla="*/ 169669 w 12192000"/>
              <a:gd name="connsiteY476" fmla="*/ 4216852 h 4267200"/>
              <a:gd name="connsiteX477" fmla="*/ 687572 w 12192000"/>
              <a:gd name="connsiteY477" fmla="*/ 3925629 h 4267200"/>
              <a:gd name="connsiteX478" fmla="*/ 1138365 w 12192000"/>
              <a:gd name="connsiteY478" fmla="*/ 3774515 h 4267200"/>
              <a:gd name="connsiteX479" fmla="*/ 1505579 w 12192000"/>
              <a:gd name="connsiteY479" fmla="*/ 3655526 h 4267200"/>
              <a:gd name="connsiteX480" fmla="*/ 1313114 w 12192000"/>
              <a:gd name="connsiteY480" fmla="*/ 3655216 h 4267200"/>
              <a:gd name="connsiteX481" fmla="*/ 1109304 w 12192000"/>
              <a:gd name="connsiteY481" fmla="*/ 3669030 h 4267200"/>
              <a:gd name="connsiteX482" fmla="*/ 258951 w 12192000"/>
              <a:gd name="connsiteY482" fmla="*/ 4111994 h 4267200"/>
              <a:gd name="connsiteX483" fmla="*/ 80807 w 12192000"/>
              <a:gd name="connsiteY483" fmla="*/ 4267200 h 4267200"/>
              <a:gd name="connsiteX484" fmla="*/ 0 w 12192000"/>
              <a:gd name="connsiteY484" fmla="*/ 4267200 h 4267200"/>
              <a:gd name="connsiteX485" fmla="*/ 0 w 12192000"/>
              <a:gd name="connsiteY485" fmla="*/ 4233763 h 4267200"/>
              <a:gd name="connsiteX486" fmla="*/ 36881 w 12192000"/>
              <a:gd name="connsiteY486" fmla="*/ 4200118 h 4267200"/>
              <a:gd name="connsiteX487" fmla="*/ 910534 w 12192000"/>
              <a:gd name="connsiteY487" fmla="*/ 3629753 h 4267200"/>
              <a:gd name="connsiteX488" fmla="*/ 1578717 w 12192000"/>
              <a:gd name="connsiteY488" fmla="*/ 3575982 h 4267200"/>
              <a:gd name="connsiteX489" fmla="*/ 2338780 w 12192000"/>
              <a:gd name="connsiteY489" fmla="*/ 3033725 h 4267200"/>
              <a:gd name="connsiteX490" fmla="*/ 1807991 w 12192000"/>
              <a:gd name="connsiteY490" fmla="*/ 2807184 h 4267200"/>
              <a:gd name="connsiteX491" fmla="*/ 1416358 w 12192000"/>
              <a:gd name="connsiteY491" fmla="*/ 3112571 h 4267200"/>
              <a:gd name="connsiteX492" fmla="*/ 939066 w 12192000"/>
              <a:gd name="connsiteY492" fmla="*/ 3378798 h 4267200"/>
              <a:gd name="connsiteX493" fmla="*/ 115099 w 12192000"/>
              <a:gd name="connsiteY493" fmla="*/ 3607650 h 4267200"/>
              <a:gd name="connsiteX494" fmla="*/ 97284 w 12192000"/>
              <a:gd name="connsiteY494" fmla="*/ 3520393 h 4267200"/>
              <a:gd name="connsiteX495" fmla="*/ 922050 w 12192000"/>
              <a:gd name="connsiteY495" fmla="*/ 3074867 h 4267200"/>
              <a:gd name="connsiteX496" fmla="*/ 1405265 w 12192000"/>
              <a:gd name="connsiteY496" fmla="*/ 3016319 h 4267200"/>
              <a:gd name="connsiteX497" fmla="*/ 1407512 w 12192000"/>
              <a:gd name="connsiteY497" fmla="*/ 3018001 h 4267200"/>
              <a:gd name="connsiteX498" fmla="*/ 1726266 w 12192000"/>
              <a:gd name="connsiteY498" fmla="*/ 2777274 h 4267200"/>
              <a:gd name="connsiteX499" fmla="*/ 625390 w 12192000"/>
              <a:gd name="connsiteY499" fmla="*/ 2514541 h 4267200"/>
              <a:gd name="connsiteX500" fmla="*/ 619799 w 12192000"/>
              <a:gd name="connsiteY500" fmla="*/ 2527180 h 4267200"/>
              <a:gd name="connsiteX501" fmla="*/ 310030 w 12192000"/>
              <a:gd name="connsiteY501" fmla="*/ 2771818 h 4267200"/>
              <a:gd name="connsiteX502" fmla="*/ 173877 w 12192000"/>
              <a:gd name="connsiteY502" fmla="*/ 2937056 h 4267200"/>
              <a:gd name="connsiteX503" fmla="*/ 77889 w 12192000"/>
              <a:gd name="connsiteY503" fmla="*/ 3138440 h 4267200"/>
              <a:gd name="connsiteX504" fmla="*/ 0 w 12192000"/>
              <a:gd name="connsiteY504" fmla="*/ 3271395 h 4267200"/>
              <a:gd name="connsiteX505" fmla="*/ 0 w 12192000"/>
              <a:gd name="connsiteY505" fmla="*/ 3153002 h 4267200"/>
              <a:gd name="connsiteX506" fmla="*/ 2386 w 12192000"/>
              <a:gd name="connsiteY506" fmla="*/ 3149203 h 4267200"/>
              <a:gd name="connsiteX507" fmla="*/ 89753 w 12192000"/>
              <a:gd name="connsiteY507" fmla="*/ 2987702 h 4267200"/>
              <a:gd name="connsiteX508" fmla="*/ 76869 w 12192000"/>
              <a:gd name="connsiteY508" fmla="*/ 3005404 h 4267200"/>
              <a:gd name="connsiteX509" fmla="*/ 32049 w 12192000"/>
              <a:gd name="connsiteY509" fmla="*/ 3065814 h 4267200"/>
              <a:gd name="connsiteX510" fmla="*/ 0 w 12192000"/>
              <a:gd name="connsiteY510" fmla="*/ 3108744 h 4267200"/>
              <a:gd name="connsiteX511" fmla="*/ 0 w 12192000"/>
              <a:gd name="connsiteY511" fmla="*/ 3058059 h 4267200"/>
              <a:gd name="connsiteX512" fmla="*/ 7610 w 12192000"/>
              <a:gd name="connsiteY512" fmla="*/ 3047889 h 4267200"/>
              <a:gd name="connsiteX513" fmla="*/ 52419 w 12192000"/>
              <a:gd name="connsiteY513" fmla="*/ 2987479 h 4267200"/>
              <a:gd name="connsiteX514" fmla="*/ 59142 w 12192000"/>
              <a:gd name="connsiteY514" fmla="*/ 2978488 h 4267200"/>
              <a:gd name="connsiteX515" fmla="*/ 0 w 12192000"/>
              <a:gd name="connsiteY515" fmla="*/ 3015334 h 4267200"/>
              <a:gd name="connsiteX516" fmla="*/ 0 w 12192000"/>
              <a:gd name="connsiteY516" fmla="*/ 2914286 h 4267200"/>
              <a:gd name="connsiteX517" fmla="*/ 36383 w 12192000"/>
              <a:gd name="connsiteY517" fmla="*/ 2901128 h 4267200"/>
              <a:gd name="connsiteX518" fmla="*/ 156329 w 12192000"/>
              <a:gd name="connsiteY518" fmla="*/ 2840533 h 4267200"/>
              <a:gd name="connsiteX519" fmla="*/ 358355 w 12192000"/>
              <a:gd name="connsiteY519" fmla="*/ 2620471 h 4267200"/>
              <a:gd name="connsiteX520" fmla="*/ 510577 w 12192000"/>
              <a:gd name="connsiteY520" fmla="*/ 2501244 h 4267200"/>
              <a:gd name="connsiteX521" fmla="*/ 211967 w 12192000"/>
              <a:gd name="connsiteY521" fmla="*/ 2479171 h 4267200"/>
              <a:gd name="connsiteX522" fmla="*/ 0 w 12192000"/>
              <a:gd name="connsiteY522" fmla="*/ 2476398 h 4267200"/>
              <a:gd name="connsiteX523" fmla="*/ 0 w 12192000"/>
              <a:gd name="connsiteY523" fmla="*/ 2389189 h 4267200"/>
              <a:gd name="connsiteX524" fmla="*/ 103062 w 12192000"/>
              <a:gd name="connsiteY524" fmla="*/ 2389518 h 4267200"/>
              <a:gd name="connsiteX525" fmla="*/ 510734 w 12192000"/>
              <a:gd name="connsiteY525" fmla="*/ 2416201 h 4267200"/>
              <a:gd name="connsiteX526" fmla="*/ 279257 w 12192000"/>
              <a:gd name="connsiteY526" fmla="*/ 2092102 h 4267200"/>
              <a:gd name="connsiteX527" fmla="*/ 65265 w 12192000"/>
              <a:gd name="connsiteY527" fmla="*/ 2006049 h 4267200"/>
              <a:gd name="connsiteX528" fmla="*/ 0 w 12192000"/>
              <a:gd name="connsiteY528" fmla="*/ 1982532 h 4267200"/>
              <a:gd name="connsiteX529" fmla="*/ 0 w 12192000"/>
              <a:gd name="connsiteY529" fmla="*/ 1912789 h 4267200"/>
              <a:gd name="connsiteX530" fmla="*/ 97460 w 12192000"/>
              <a:gd name="connsiteY530" fmla="*/ 1953725 h 4267200"/>
              <a:gd name="connsiteX531" fmla="*/ 221272 w 12192000"/>
              <a:gd name="connsiteY531" fmla="*/ 1980766 h 4267200"/>
              <a:gd name="connsiteX532" fmla="*/ 116765 w 12192000"/>
              <a:gd name="connsiteY532" fmla="*/ 1911033 h 4267200"/>
              <a:gd name="connsiteX533" fmla="*/ 16405 w 12192000"/>
              <a:gd name="connsiteY533" fmla="*/ 1803412 h 4267200"/>
              <a:gd name="connsiteX534" fmla="*/ 0 w 12192000"/>
              <a:gd name="connsiteY534" fmla="*/ 1784777 h 4267200"/>
              <a:gd name="connsiteX535" fmla="*/ 0 w 12192000"/>
              <a:gd name="connsiteY535" fmla="*/ 1740082 h 4267200"/>
              <a:gd name="connsiteX536" fmla="*/ 39394 w 12192000"/>
              <a:gd name="connsiteY536" fmla="*/ 1784856 h 4267200"/>
              <a:gd name="connsiteX537" fmla="*/ 135813 w 12192000"/>
              <a:gd name="connsiteY537" fmla="*/ 1888838 h 4267200"/>
              <a:gd name="connsiteX538" fmla="*/ 242575 w 12192000"/>
              <a:gd name="connsiteY538" fmla="*/ 1958841 h 4267200"/>
              <a:gd name="connsiteX539" fmla="*/ 82197 w 12192000"/>
              <a:gd name="connsiteY539" fmla="*/ 1754826 h 4267200"/>
              <a:gd name="connsiteX540" fmla="*/ 0 w 12192000"/>
              <a:gd name="connsiteY540" fmla="*/ 1679650 h 4267200"/>
              <a:gd name="connsiteX541" fmla="*/ 0 w 12192000"/>
              <a:gd name="connsiteY541" fmla="*/ 1602463 h 4267200"/>
              <a:gd name="connsiteX542" fmla="*/ 84689 w 12192000"/>
              <a:gd name="connsiteY542" fmla="*/ 1677442 h 4267200"/>
              <a:gd name="connsiteX543" fmla="*/ 298437 w 12192000"/>
              <a:gd name="connsiteY543" fmla="*/ 1968019 h 4267200"/>
              <a:gd name="connsiteX544" fmla="*/ 227269 w 12192000"/>
              <a:gd name="connsiteY544" fmla="*/ 1114064 h 4267200"/>
              <a:gd name="connsiteX545" fmla="*/ 248003 w 12192000"/>
              <a:gd name="connsiteY545" fmla="*/ 1089613 h 4267200"/>
              <a:gd name="connsiteX546" fmla="*/ 427020 w 12192000"/>
              <a:gd name="connsiteY546" fmla="*/ 1619803 h 4267200"/>
              <a:gd name="connsiteX547" fmla="*/ 340345 w 12192000"/>
              <a:gd name="connsiteY547" fmla="*/ 2027739 h 4267200"/>
              <a:gd name="connsiteX548" fmla="*/ 360865 w 12192000"/>
              <a:gd name="connsiteY548" fmla="*/ 2044827 h 4267200"/>
              <a:gd name="connsiteX549" fmla="*/ 560414 w 12192000"/>
              <a:gd name="connsiteY549" fmla="*/ 2421457 h 4267200"/>
              <a:gd name="connsiteX550" fmla="*/ 1359703 w 12192000"/>
              <a:gd name="connsiteY550" fmla="*/ 2578554 h 4267200"/>
              <a:gd name="connsiteX551" fmla="*/ 1359422 w 12192000"/>
              <a:gd name="connsiteY551" fmla="*/ 2577994 h 4267200"/>
              <a:gd name="connsiteX552" fmla="*/ 828701 w 12192000"/>
              <a:gd name="connsiteY552" fmla="*/ 1839520 h 4267200"/>
              <a:gd name="connsiteX553" fmla="*/ 494427 w 12192000"/>
              <a:gd name="connsiteY553" fmla="*/ 1092333 h 4267200"/>
              <a:gd name="connsiteX554" fmla="*/ 506322 w 12192000"/>
              <a:gd name="connsiteY554" fmla="*/ 1020997 h 4267200"/>
              <a:gd name="connsiteX555" fmla="*/ 4570198 w 12192000"/>
              <a:gd name="connsiteY555" fmla="*/ 978081 h 4267200"/>
              <a:gd name="connsiteX556" fmla="*/ 4523691 w 12192000"/>
              <a:gd name="connsiteY556" fmla="*/ 1127776 h 4267200"/>
              <a:gd name="connsiteX557" fmla="*/ 4509875 w 12192000"/>
              <a:gd name="connsiteY557" fmla="*/ 1167552 h 4267200"/>
              <a:gd name="connsiteX558" fmla="*/ 4478168 w 12192000"/>
              <a:gd name="connsiteY558" fmla="*/ 1260735 h 4267200"/>
              <a:gd name="connsiteX559" fmla="*/ 4409309 w 12192000"/>
              <a:gd name="connsiteY559" fmla="*/ 1666996 h 4267200"/>
              <a:gd name="connsiteX560" fmla="*/ 4370031 w 12192000"/>
              <a:gd name="connsiteY560" fmla="*/ 1955666 h 4267200"/>
              <a:gd name="connsiteX561" fmla="*/ 4570198 w 12192000"/>
              <a:gd name="connsiteY561" fmla="*/ 978081 h 4267200"/>
              <a:gd name="connsiteX562" fmla="*/ 12149131 w 12192000"/>
              <a:gd name="connsiteY562" fmla="*/ 959050 h 4267200"/>
              <a:gd name="connsiteX563" fmla="*/ 12105664 w 12192000"/>
              <a:gd name="connsiteY563" fmla="*/ 1006960 h 4267200"/>
              <a:gd name="connsiteX564" fmla="*/ 11883102 w 12192000"/>
              <a:gd name="connsiteY564" fmla="*/ 1184424 h 4267200"/>
              <a:gd name="connsiteX565" fmla="*/ 11665174 w 12192000"/>
              <a:gd name="connsiteY565" fmla="*/ 1317493 h 4267200"/>
              <a:gd name="connsiteX566" fmla="*/ 11590337 w 12192000"/>
              <a:gd name="connsiteY566" fmla="*/ 1348256 h 4267200"/>
              <a:gd name="connsiteX567" fmla="*/ 11492588 w 12192000"/>
              <a:gd name="connsiteY567" fmla="*/ 1390573 h 4267200"/>
              <a:gd name="connsiteX568" fmla="*/ 11888865 w 12192000"/>
              <a:gd name="connsiteY568" fmla="*/ 1220988 h 4267200"/>
              <a:gd name="connsiteX569" fmla="*/ 12149131 w 12192000"/>
              <a:gd name="connsiteY569" fmla="*/ 959050 h 4267200"/>
              <a:gd name="connsiteX570" fmla="*/ 4557898 w 12192000"/>
              <a:gd name="connsiteY570" fmla="*/ 900011 h 4267200"/>
              <a:gd name="connsiteX571" fmla="*/ 4344840 w 12192000"/>
              <a:gd name="connsiteY571" fmla="*/ 1922038 h 4267200"/>
              <a:gd name="connsiteX572" fmla="*/ 4378710 w 12192000"/>
              <a:gd name="connsiteY572" fmla="*/ 1665516 h 4267200"/>
              <a:gd name="connsiteX573" fmla="*/ 4448798 w 12192000"/>
              <a:gd name="connsiteY573" fmla="*/ 1253024 h 4267200"/>
              <a:gd name="connsiteX574" fmla="*/ 4480315 w 12192000"/>
              <a:gd name="connsiteY574" fmla="*/ 1158454 h 4267200"/>
              <a:gd name="connsiteX575" fmla="*/ 4494133 w 12192000"/>
              <a:gd name="connsiteY575" fmla="*/ 1118676 h 4267200"/>
              <a:gd name="connsiteX576" fmla="*/ 4557898 w 12192000"/>
              <a:gd name="connsiteY576" fmla="*/ 900011 h 4267200"/>
              <a:gd name="connsiteX577" fmla="*/ 5870151 w 12192000"/>
              <a:gd name="connsiteY577" fmla="*/ 898890 h 4267200"/>
              <a:gd name="connsiteX578" fmla="*/ 5861335 w 12192000"/>
              <a:gd name="connsiteY578" fmla="*/ 899177 h 4267200"/>
              <a:gd name="connsiteX579" fmla="*/ 5843702 w 12192000"/>
              <a:gd name="connsiteY579" fmla="*/ 899748 h 4267200"/>
              <a:gd name="connsiteX580" fmla="*/ 5651107 w 12192000"/>
              <a:gd name="connsiteY580" fmla="*/ 920306 h 4267200"/>
              <a:gd name="connsiteX581" fmla="*/ 5459407 w 12192000"/>
              <a:gd name="connsiteY581" fmla="*/ 940975 h 4267200"/>
              <a:gd name="connsiteX582" fmla="*/ 5374846 w 12192000"/>
              <a:gd name="connsiteY582" fmla="*/ 941988 h 4267200"/>
              <a:gd name="connsiteX583" fmla="*/ 5256105 w 12192000"/>
              <a:gd name="connsiteY583" fmla="*/ 945632 h 4267200"/>
              <a:gd name="connsiteX584" fmla="*/ 5107071 w 12192000"/>
              <a:gd name="connsiteY584" fmla="*/ 969720 h 4267200"/>
              <a:gd name="connsiteX585" fmla="*/ 4998681 w 12192000"/>
              <a:gd name="connsiteY585" fmla="*/ 988771 h 4267200"/>
              <a:gd name="connsiteX586" fmla="*/ 5870151 w 12192000"/>
              <a:gd name="connsiteY586" fmla="*/ 898890 h 4267200"/>
              <a:gd name="connsiteX587" fmla="*/ 12190084 w 12192000"/>
              <a:gd name="connsiteY587" fmla="*/ 854709 h 4267200"/>
              <a:gd name="connsiteX588" fmla="*/ 12162947 w 12192000"/>
              <a:gd name="connsiteY588" fmla="*/ 879275 h 4267200"/>
              <a:gd name="connsiteX589" fmla="*/ 11721478 w 12192000"/>
              <a:gd name="connsiteY589" fmla="*/ 1216434 h 4267200"/>
              <a:gd name="connsiteX590" fmla="*/ 11680712 w 12192000"/>
              <a:gd name="connsiteY590" fmla="*/ 1239730 h 4267200"/>
              <a:gd name="connsiteX591" fmla="*/ 11505347 w 12192000"/>
              <a:gd name="connsiteY591" fmla="*/ 1352837 h 4267200"/>
              <a:gd name="connsiteX592" fmla="*/ 11580962 w 12192000"/>
              <a:gd name="connsiteY592" fmla="*/ 1321759 h 4267200"/>
              <a:gd name="connsiteX593" fmla="*/ 11654234 w 12192000"/>
              <a:gd name="connsiteY593" fmla="*/ 1291618 h 4267200"/>
              <a:gd name="connsiteX594" fmla="*/ 11867274 w 12192000"/>
              <a:gd name="connsiteY594" fmla="*/ 1160983 h 4267200"/>
              <a:gd name="connsiteX595" fmla="*/ 12086035 w 12192000"/>
              <a:gd name="connsiteY595" fmla="*/ 986418 h 4267200"/>
              <a:gd name="connsiteX596" fmla="*/ 12190084 w 12192000"/>
              <a:gd name="connsiteY596" fmla="*/ 854709 h 4267200"/>
              <a:gd name="connsiteX597" fmla="*/ 5504425 w 12192000"/>
              <a:gd name="connsiteY597" fmla="*/ 848067 h 4267200"/>
              <a:gd name="connsiteX598" fmla="*/ 4968849 w 12192000"/>
              <a:gd name="connsiteY598" fmla="*/ 962318 h 4267200"/>
              <a:gd name="connsiteX599" fmla="*/ 5104039 w 12192000"/>
              <a:gd name="connsiteY599" fmla="*/ 940634 h 4267200"/>
              <a:gd name="connsiteX600" fmla="*/ 5256311 w 12192000"/>
              <a:gd name="connsiteY600" fmla="*/ 916490 h 4267200"/>
              <a:gd name="connsiteX601" fmla="*/ 5377381 w 12192000"/>
              <a:gd name="connsiteY601" fmla="*/ 912671 h 4267200"/>
              <a:gd name="connsiteX602" fmla="*/ 5460148 w 12192000"/>
              <a:gd name="connsiteY602" fmla="*/ 911442 h 4267200"/>
              <a:gd name="connsiteX603" fmla="*/ 5648971 w 12192000"/>
              <a:gd name="connsiteY603" fmla="*/ 891331 h 4267200"/>
              <a:gd name="connsiteX604" fmla="*/ 5844807 w 12192000"/>
              <a:gd name="connsiteY604" fmla="*/ 870718 h 4267200"/>
              <a:gd name="connsiteX605" fmla="*/ 5862975 w 12192000"/>
              <a:gd name="connsiteY605" fmla="*/ 869756 h 4267200"/>
              <a:gd name="connsiteX606" fmla="*/ 5920887 w 12192000"/>
              <a:gd name="connsiteY606" fmla="*/ 865929 h 4267200"/>
              <a:gd name="connsiteX607" fmla="*/ 5504425 w 12192000"/>
              <a:gd name="connsiteY607" fmla="*/ 848067 h 4267200"/>
              <a:gd name="connsiteX608" fmla="*/ 8924104 w 12192000"/>
              <a:gd name="connsiteY608" fmla="*/ 777000 h 4267200"/>
              <a:gd name="connsiteX609" fmla="*/ 8921999 w 12192000"/>
              <a:gd name="connsiteY609" fmla="*/ 794136 h 4267200"/>
              <a:gd name="connsiteX610" fmla="*/ 8916066 w 12192000"/>
              <a:gd name="connsiteY610" fmla="*/ 843129 h 4267200"/>
              <a:gd name="connsiteX611" fmla="*/ 8909852 w 12192000"/>
              <a:gd name="connsiteY611" fmla="*/ 1005313 h 4267200"/>
              <a:gd name="connsiteX612" fmla="*/ 8936982 w 12192000"/>
              <a:gd name="connsiteY612" fmla="*/ 1614896 h 4267200"/>
              <a:gd name="connsiteX613" fmla="*/ 8939706 w 12192000"/>
              <a:gd name="connsiteY613" fmla="*/ 1632791 h 4267200"/>
              <a:gd name="connsiteX614" fmla="*/ 8946691 w 12192000"/>
              <a:gd name="connsiteY614" fmla="*/ 1680170 h 4267200"/>
              <a:gd name="connsiteX615" fmla="*/ 8947643 w 12192000"/>
              <a:gd name="connsiteY615" fmla="*/ 1649028 h 4267200"/>
              <a:gd name="connsiteX616" fmla="*/ 8931687 w 12192000"/>
              <a:gd name="connsiteY616" fmla="*/ 871628 h 4267200"/>
              <a:gd name="connsiteX617" fmla="*/ 8929804 w 12192000"/>
              <a:gd name="connsiteY617" fmla="*/ 850229 h 4267200"/>
              <a:gd name="connsiteX618" fmla="*/ 8924104 w 12192000"/>
              <a:gd name="connsiteY618" fmla="*/ 777000 h 4267200"/>
              <a:gd name="connsiteX619" fmla="*/ 8951219 w 12192000"/>
              <a:gd name="connsiteY619" fmla="*/ 764662 h 4267200"/>
              <a:gd name="connsiteX620" fmla="*/ 8957270 w 12192000"/>
              <a:gd name="connsiteY620" fmla="*/ 847698 h 4267200"/>
              <a:gd name="connsiteX621" fmla="*/ 8959153 w 12192000"/>
              <a:gd name="connsiteY621" fmla="*/ 869097 h 4267200"/>
              <a:gd name="connsiteX622" fmla="*/ 8976081 w 12192000"/>
              <a:gd name="connsiteY622" fmla="*/ 1619865 h 4267200"/>
              <a:gd name="connsiteX623" fmla="*/ 8951219 w 12192000"/>
              <a:gd name="connsiteY623" fmla="*/ 764662 h 4267200"/>
              <a:gd name="connsiteX624" fmla="*/ 8898081 w 12192000"/>
              <a:gd name="connsiteY624" fmla="*/ 630137 h 4267200"/>
              <a:gd name="connsiteX625" fmla="*/ 8910095 w 12192000"/>
              <a:gd name="connsiteY625" fmla="*/ 1626691 h 4267200"/>
              <a:gd name="connsiteX626" fmla="*/ 8908822 w 12192000"/>
              <a:gd name="connsiteY626" fmla="*/ 1619067 h 4267200"/>
              <a:gd name="connsiteX627" fmla="*/ 8881669 w 12192000"/>
              <a:gd name="connsiteY627" fmla="*/ 1004967 h 4267200"/>
              <a:gd name="connsiteX628" fmla="*/ 8888265 w 12192000"/>
              <a:gd name="connsiteY628" fmla="*/ 840369 h 4267200"/>
              <a:gd name="connsiteX629" fmla="*/ 8894429 w 12192000"/>
              <a:gd name="connsiteY629" fmla="*/ 790831 h 4267200"/>
              <a:gd name="connsiteX630" fmla="*/ 8898081 w 12192000"/>
              <a:gd name="connsiteY630" fmla="*/ 630137 h 4267200"/>
              <a:gd name="connsiteX631" fmla="*/ 11491396 w 12192000"/>
              <a:gd name="connsiteY631" fmla="*/ 623931 h 4267200"/>
              <a:gd name="connsiteX632" fmla="*/ 11413329 w 12192000"/>
              <a:gd name="connsiteY632" fmla="*/ 662344 h 4267200"/>
              <a:gd name="connsiteX633" fmla="*/ 10966547 w 12192000"/>
              <a:gd name="connsiteY633" fmla="*/ 818916 h 4267200"/>
              <a:gd name="connsiteX634" fmla="*/ 10498883 w 12192000"/>
              <a:gd name="connsiteY634" fmla="*/ 1111507 h 4267200"/>
              <a:gd name="connsiteX635" fmla="*/ 10671292 w 12192000"/>
              <a:gd name="connsiteY635" fmla="*/ 1035777 h 4267200"/>
              <a:gd name="connsiteX636" fmla="*/ 10685894 w 12192000"/>
              <a:gd name="connsiteY636" fmla="*/ 1027151 h 4267200"/>
              <a:gd name="connsiteX637" fmla="*/ 11104337 w 12192000"/>
              <a:gd name="connsiteY637" fmla="*/ 817377 h 4267200"/>
              <a:gd name="connsiteX638" fmla="*/ 11491396 w 12192000"/>
              <a:gd name="connsiteY638" fmla="*/ 623931 h 4267200"/>
              <a:gd name="connsiteX639" fmla="*/ 10779304 w 12192000"/>
              <a:gd name="connsiteY639" fmla="*/ 584486 h 4267200"/>
              <a:gd name="connsiteX640" fmla="*/ 10658378 w 12192000"/>
              <a:gd name="connsiteY640" fmla="*/ 772788 h 4267200"/>
              <a:gd name="connsiteX641" fmla="*/ 10475581 w 12192000"/>
              <a:gd name="connsiteY641" fmla="*/ 1070739 h 4267200"/>
              <a:gd name="connsiteX642" fmla="*/ 10735178 w 12192000"/>
              <a:gd name="connsiteY642" fmla="*/ 693281 h 4267200"/>
              <a:gd name="connsiteX643" fmla="*/ 10132488 w 12192000"/>
              <a:gd name="connsiteY643" fmla="*/ 518596 h 4267200"/>
              <a:gd name="connsiteX644" fmla="*/ 9879465 w 12192000"/>
              <a:gd name="connsiteY644" fmla="*/ 567273 h 4267200"/>
              <a:gd name="connsiteX645" fmla="*/ 9364243 w 12192000"/>
              <a:gd name="connsiteY645" fmla="*/ 809468 h 4267200"/>
              <a:gd name="connsiteX646" fmla="*/ 9366655 w 12192000"/>
              <a:gd name="connsiteY646" fmla="*/ 809848 h 4267200"/>
              <a:gd name="connsiteX647" fmla="*/ 9914233 w 12192000"/>
              <a:gd name="connsiteY647" fmla="*/ 596159 h 4267200"/>
              <a:gd name="connsiteX648" fmla="*/ 10264524 w 12192000"/>
              <a:gd name="connsiteY648" fmla="*/ 501747 h 4267200"/>
              <a:gd name="connsiteX649" fmla="*/ 9922837 w 12192000"/>
              <a:gd name="connsiteY649" fmla="*/ 622979 h 4267200"/>
              <a:gd name="connsiteX650" fmla="*/ 9416908 w 12192000"/>
              <a:gd name="connsiteY650" fmla="*/ 818889 h 4267200"/>
              <a:gd name="connsiteX651" fmla="*/ 9418234 w 12192000"/>
              <a:gd name="connsiteY651" fmla="*/ 818810 h 4267200"/>
              <a:gd name="connsiteX652" fmla="*/ 10264524 w 12192000"/>
              <a:gd name="connsiteY652" fmla="*/ 501747 h 4267200"/>
              <a:gd name="connsiteX653" fmla="*/ 10802699 w 12192000"/>
              <a:gd name="connsiteY653" fmla="*/ 488163 h 4267200"/>
              <a:gd name="connsiteX654" fmla="*/ 10618739 w 12192000"/>
              <a:gd name="connsiteY654" fmla="*/ 734118 h 4267200"/>
              <a:gd name="connsiteX655" fmla="*/ 10604580 w 12192000"/>
              <a:gd name="connsiteY655" fmla="*/ 753877 h 4267200"/>
              <a:gd name="connsiteX656" fmla="*/ 10529643 w 12192000"/>
              <a:gd name="connsiteY656" fmla="*/ 867004 h 4267200"/>
              <a:gd name="connsiteX657" fmla="*/ 10462194 w 12192000"/>
              <a:gd name="connsiteY657" fmla="*/ 1035452 h 4267200"/>
              <a:gd name="connsiteX658" fmla="*/ 10635117 w 12192000"/>
              <a:gd name="connsiteY658" fmla="*/ 757788 h 4267200"/>
              <a:gd name="connsiteX659" fmla="*/ 10802699 w 12192000"/>
              <a:gd name="connsiteY659" fmla="*/ 488163 h 4267200"/>
              <a:gd name="connsiteX660" fmla="*/ 10359107 w 12192000"/>
              <a:gd name="connsiteY660" fmla="*/ 485136 h 4267200"/>
              <a:gd name="connsiteX661" fmla="*/ 9515108 w 12192000"/>
              <a:gd name="connsiteY661" fmla="*/ 825701 h 4267200"/>
              <a:gd name="connsiteX662" fmla="*/ 10359107 w 12192000"/>
              <a:gd name="connsiteY662" fmla="*/ 485136 h 4267200"/>
              <a:gd name="connsiteX663" fmla="*/ 11886089 w 12192000"/>
              <a:gd name="connsiteY663" fmla="*/ 483936 h 4267200"/>
              <a:gd name="connsiteX664" fmla="*/ 11622890 w 12192000"/>
              <a:gd name="connsiteY664" fmla="*/ 661575 h 4267200"/>
              <a:gd name="connsiteX665" fmla="*/ 11038640 w 12192000"/>
              <a:gd name="connsiteY665" fmla="*/ 996875 h 4267200"/>
              <a:gd name="connsiteX666" fmla="*/ 10561310 w 12192000"/>
              <a:gd name="connsiteY666" fmla="*/ 1145020 h 4267200"/>
              <a:gd name="connsiteX667" fmla="*/ 10675127 w 12192000"/>
              <a:gd name="connsiteY667" fmla="*/ 1163586 h 4267200"/>
              <a:gd name="connsiteX668" fmla="*/ 11120351 w 12192000"/>
              <a:gd name="connsiteY668" fmla="*/ 990907 h 4267200"/>
              <a:gd name="connsiteX669" fmla="*/ 11648506 w 12192000"/>
              <a:gd name="connsiteY669" fmla="*/ 680145 h 4267200"/>
              <a:gd name="connsiteX670" fmla="*/ 11886089 w 12192000"/>
              <a:gd name="connsiteY670" fmla="*/ 483936 h 4267200"/>
              <a:gd name="connsiteX671" fmla="*/ 3607114 w 12192000"/>
              <a:gd name="connsiteY671" fmla="*/ 467441 h 4267200"/>
              <a:gd name="connsiteX672" fmla="*/ 3296242 w 12192000"/>
              <a:gd name="connsiteY672" fmla="*/ 807991 h 4267200"/>
              <a:gd name="connsiteX673" fmla="*/ 3174674 w 12192000"/>
              <a:gd name="connsiteY673" fmla="*/ 919759 h 4267200"/>
              <a:gd name="connsiteX674" fmla="*/ 3042978 w 12192000"/>
              <a:gd name="connsiteY674" fmla="*/ 1054894 h 4267200"/>
              <a:gd name="connsiteX675" fmla="*/ 2968914 w 12192000"/>
              <a:gd name="connsiteY675" fmla="*/ 1133756 h 4267200"/>
              <a:gd name="connsiteX676" fmla="*/ 3103823 w 12192000"/>
              <a:gd name="connsiteY676" fmla="*/ 1026814 h 4267200"/>
              <a:gd name="connsiteX677" fmla="*/ 3607114 w 12192000"/>
              <a:gd name="connsiteY677" fmla="*/ 467441 h 4267200"/>
              <a:gd name="connsiteX678" fmla="*/ 10784544 w 12192000"/>
              <a:gd name="connsiteY678" fmla="*/ 465669 h 4267200"/>
              <a:gd name="connsiteX679" fmla="*/ 10426419 w 12192000"/>
              <a:gd name="connsiteY679" fmla="*/ 1062158 h 4267200"/>
              <a:gd name="connsiteX680" fmla="*/ 10471732 w 12192000"/>
              <a:gd name="connsiteY680" fmla="*/ 921679 h 4267200"/>
              <a:gd name="connsiteX681" fmla="*/ 10504824 w 12192000"/>
              <a:gd name="connsiteY681" fmla="*/ 852631 h 4267200"/>
              <a:gd name="connsiteX682" fmla="*/ 10582237 w 12192000"/>
              <a:gd name="connsiteY682" fmla="*/ 736692 h 4267200"/>
              <a:gd name="connsiteX683" fmla="*/ 10596401 w 12192000"/>
              <a:gd name="connsiteY683" fmla="*/ 716935 h 4267200"/>
              <a:gd name="connsiteX684" fmla="*/ 10784544 w 12192000"/>
              <a:gd name="connsiteY684" fmla="*/ 465669 h 4267200"/>
              <a:gd name="connsiteX685" fmla="*/ 11916494 w 12192000"/>
              <a:gd name="connsiteY685" fmla="*/ 422768 h 4267200"/>
              <a:gd name="connsiteX686" fmla="*/ 11703185 w 12192000"/>
              <a:gd name="connsiteY686" fmla="*/ 528178 h 4267200"/>
              <a:gd name="connsiteX687" fmla="*/ 11680755 w 12192000"/>
              <a:gd name="connsiteY687" fmla="*/ 543149 h 4267200"/>
              <a:gd name="connsiteX688" fmla="*/ 11116818 w 12192000"/>
              <a:gd name="connsiteY688" fmla="*/ 842623 h 4267200"/>
              <a:gd name="connsiteX689" fmla="*/ 10700164 w 12192000"/>
              <a:gd name="connsiteY689" fmla="*/ 1051220 h 4267200"/>
              <a:gd name="connsiteX690" fmla="*/ 10685570 w 12192000"/>
              <a:gd name="connsiteY690" fmla="*/ 1059849 h 4267200"/>
              <a:gd name="connsiteX691" fmla="*/ 10584288 w 12192000"/>
              <a:gd name="connsiteY691" fmla="*/ 1113543 h 4267200"/>
              <a:gd name="connsiteX692" fmla="*/ 11026698 w 12192000"/>
              <a:gd name="connsiteY692" fmla="*/ 971858 h 4267200"/>
              <a:gd name="connsiteX693" fmla="*/ 11607604 w 12192000"/>
              <a:gd name="connsiteY693" fmla="*/ 638368 h 4267200"/>
              <a:gd name="connsiteX694" fmla="*/ 11919452 w 12192000"/>
              <a:gd name="connsiteY694" fmla="*/ 423380 h 4267200"/>
              <a:gd name="connsiteX695" fmla="*/ 11916494 w 12192000"/>
              <a:gd name="connsiteY695" fmla="*/ 422768 h 4267200"/>
              <a:gd name="connsiteX696" fmla="*/ 8148168 w 12192000"/>
              <a:gd name="connsiteY696" fmla="*/ 416949 h 4267200"/>
              <a:gd name="connsiteX697" fmla="*/ 7862052 w 12192000"/>
              <a:gd name="connsiteY697" fmla="*/ 694330 h 4267200"/>
              <a:gd name="connsiteX698" fmla="*/ 7808002 w 12192000"/>
              <a:gd name="connsiteY698" fmla="*/ 759654 h 4267200"/>
              <a:gd name="connsiteX699" fmla="*/ 8295299 w 12192000"/>
              <a:gd name="connsiteY699" fmla="*/ 416143 h 4267200"/>
              <a:gd name="connsiteX700" fmla="*/ 8309124 w 12192000"/>
              <a:gd name="connsiteY700" fmla="*/ 534021 h 4267200"/>
              <a:gd name="connsiteX701" fmla="*/ 8293154 w 12192000"/>
              <a:gd name="connsiteY701" fmla="*/ 672115 h 4267200"/>
              <a:gd name="connsiteX702" fmla="*/ 8279099 w 12192000"/>
              <a:gd name="connsiteY702" fmla="*/ 769176 h 4267200"/>
              <a:gd name="connsiteX703" fmla="*/ 8309186 w 12192000"/>
              <a:gd name="connsiteY703" fmla="*/ 1060039 h 4267200"/>
              <a:gd name="connsiteX704" fmla="*/ 8410512 w 12192000"/>
              <a:gd name="connsiteY704" fmla="*/ 1511108 h 4267200"/>
              <a:gd name="connsiteX705" fmla="*/ 8351657 w 12192000"/>
              <a:gd name="connsiteY705" fmla="*/ 521768 h 4267200"/>
              <a:gd name="connsiteX706" fmla="*/ 8295299 w 12192000"/>
              <a:gd name="connsiteY706" fmla="*/ 416143 h 4267200"/>
              <a:gd name="connsiteX707" fmla="*/ 8266483 w 12192000"/>
              <a:gd name="connsiteY707" fmla="*/ 414244 h 4267200"/>
              <a:gd name="connsiteX708" fmla="*/ 8343425 w 12192000"/>
              <a:gd name="connsiteY708" fmla="*/ 1357811 h 4267200"/>
              <a:gd name="connsiteX709" fmla="*/ 8282114 w 12192000"/>
              <a:gd name="connsiteY709" fmla="*/ 1064671 h 4267200"/>
              <a:gd name="connsiteX710" fmla="*/ 8251298 w 12192000"/>
              <a:gd name="connsiteY710" fmla="*/ 766414 h 4267200"/>
              <a:gd name="connsiteX711" fmla="*/ 8265729 w 12192000"/>
              <a:gd name="connsiteY711" fmla="*/ 666939 h 4267200"/>
              <a:gd name="connsiteX712" fmla="*/ 8281494 w 12192000"/>
              <a:gd name="connsiteY712" fmla="*/ 533909 h 4267200"/>
              <a:gd name="connsiteX713" fmla="*/ 8266483 w 12192000"/>
              <a:gd name="connsiteY713" fmla="*/ 414244 h 4267200"/>
              <a:gd name="connsiteX714" fmla="*/ 8140802 w 12192000"/>
              <a:gd name="connsiteY714" fmla="*/ 388720 h 4267200"/>
              <a:gd name="connsiteX715" fmla="*/ 7860379 w 12192000"/>
              <a:gd name="connsiteY715" fmla="*/ 596411 h 4267200"/>
              <a:gd name="connsiteX716" fmla="*/ 7737688 w 12192000"/>
              <a:gd name="connsiteY716" fmla="*/ 790400 h 4267200"/>
              <a:gd name="connsiteX717" fmla="*/ 7726885 w 12192000"/>
              <a:gd name="connsiteY717" fmla="*/ 812869 h 4267200"/>
              <a:gd name="connsiteX718" fmla="*/ 7840490 w 12192000"/>
              <a:gd name="connsiteY718" fmla="*/ 676832 h 4267200"/>
              <a:gd name="connsiteX719" fmla="*/ 8140802 w 12192000"/>
              <a:gd name="connsiteY719" fmla="*/ 388720 h 4267200"/>
              <a:gd name="connsiteX720" fmla="*/ 3744487 w 12192000"/>
              <a:gd name="connsiteY720" fmla="*/ 383136 h 4267200"/>
              <a:gd name="connsiteX721" fmla="*/ 3970213 w 12192000"/>
              <a:gd name="connsiteY721" fmla="*/ 995559 h 4267200"/>
              <a:gd name="connsiteX722" fmla="*/ 3744487 w 12192000"/>
              <a:gd name="connsiteY722" fmla="*/ 383136 h 4267200"/>
              <a:gd name="connsiteX723" fmla="*/ 3624562 w 12192000"/>
              <a:gd name="connsiteY723" fmla="*/ 367041 h 4267200"/>
              <a:gd name="connsiteX724" fmla="*/ 3489712 w 12192000"/>
              <a:gd name="connsiteY724" fmla="*/ 485386 h 4267200"/>
              <a:gd name="connsiteX725" fmla="*/ 3182994 w 12192000"/>
              <a:gd name="connsiteY725" fmla="*/ 828265 h 4267200"/>
              <a:gd name="connsiteX726" fmla="*/ 2892114 w 12192000"/>
              <a:gd name="connsiteY726" fmla="*/ 1172635 h 4267200"/>
              <a:gd name="connsiteX727" fmla="*/ 3021459 w 12192000"/>
              <a:gd name="connsiteY727" fmla="*/ 1035385 h 4267200"/>
              <a:gd name="connsiteX728" fmla="*/ 3153873 w 12192000"/>
              <a:gd name="connsiteY728" fmla="*/ 898971 h 4267200"/>
              <a:gd name="connsiteX729" fmla="*/ 3276511 w 12192000"/>
              <a:gd name="connsiteY729" fmla="*/ 786423 h 4267200"/>
              <a:gd name="connsiteX730" fmla="*/ 3584154 w 12192000"/>
              <a:gd name="connsiteY730" fmla="*/ 448218 h 4267200"/>
              <a:gd name="connsiteX731" fmla="*/ 3624562 w 12192000"/>
              <a:gd name="connsiteY731" fmla="*/ 367041 h 4267200"/>
              <a:gd name="connsiteX732" fmla="*/ 3766672 w 12192000"/>
              <a:gd name="connsiteY732" fmla="*/ 359429 h 4267200"/>
              <a:gd name="connsiteX733" fmla="*/ 3996338 w 12192000"/>
              <a:gd name="connsiteY733" fmla="*/ 968237 h 4267200"/>
              <a:gd name="connsiteX734" fmla="*/ 3766672 w 12192000"/>
              <a:gd name="connsiteY734" fmla="*/ 359429 h 4267200"/>
              <a:gd name="connsiteX735" fmla="*/ 5805386 w 12192000"/>
              <a:gd name="connsiteY735" fmla="*/ 239240 h 4267200"/>
              <a:gd name="connsiteX736" fmla="*/ 5736947 w 12192000"/>
              <a:gd name="connsiteY736" fmla="*/ 261367 h 4267200"/>
              <a:gd name="connsiteX737" fmla="*/ 5427012 w 12192000"/>
              <a:gd name="connsiteY737" fmla="*/ 311272 h 4267200"/>
              <a:gd name="connsiteX738" fmla="*/ 5147818 w 12192000"/>
              <a:gd name="connsiteY738" fmla="*/ 322112 h 4267200"/>
              <a:gd name="connsiteX739" fmla="*/ 5060854 w 12192000"/>
              <a:gd name="connsiteY739" fmla="*/ 311882 h 4267200"/>
              <a:gd name="connsiteX740" fmla="*/ 4945989 w 12192000"/>
              <a:gd name="connsiteY740" fmla="*/ 300516 h 4267200"/>
              <a:gd name="connsiteX741" fmla="*/ 5410479 w 12192000"/>
              <a:gd name="connsiteY741" fmla="*/ 348434 h 4267200"/>
              <a:gd name="connsiteX742" fmla="*/ 5805386 w 12192000"/>
              <a:gd name="connsiteY742" fmla="*/ 239240 h 4267200"/>
              <a:gd name="connsiteX743" fmla="*/ 5905192 w 12192000"/>
              <a:gd name="connsiteY743" fmla="*/ 163079 h 4267200"/>
              <a:gd name="connsiteX744" fmla="*/ 5865655 w 12192000"/>
              <a:gd name="connsiteY744" fmla="*/ 171901 h 4267200"/>
              <a:gd name="connsiteX745" fmla="*/ 5259740 w 12192000"/>
              <a:gd name="connsiteY745" fmla="*/ 257013 h 4267200"/>
              <a:gd name="connsiteX746" fmla="*/ 5208466 w 12192000"/>
              <a:gd name="connsiteY746" fmla="*/ 257550 h 4267200"/>
              <a:gd name="connsiteX747" fmla="*/ 4980204 w 12192000"/>
              <a:gd name="connsiteY747" fmla="*/ 271903 h 4267200"/>
              <a:gd name="connsiteX748" fmla="*/ 5068068 w 12192000"/>
              <a:gd name="connsiteY748" fmla="*/ 282244 h 4267200"/>
              <a:gd name="connsiteX749" fmla="*/ 5153231 w 12192000"/>
              <a:gd name="connsiteY749" fmla="*/ 292240 h 4267200"/>
              <a:gd name="connsiteX750" fmla="*/ 5426491 w 12192000"/>
              <a:gd name="connsiteY750" fmla="*/ 281128 h 4267200"/>
              <a:gd name="connsiteX751" fmla="*/ 5731212 w 12192000"/>
              <a:gd name="connsiteY751" fmla="*/ 231951 h 4267200"/>
              <a:gd name="connsiteX752" fmla="*/ 5905192 w 12192000"/>
              <a:gd name="connsiteY752" fmla="*/ 163079 h 4267200"/>
              <a:gd name="connsiteX753" fmla="*/ 5944437 w 12192000"/>
              <a:gd name="connsiteY753" fmla="*/ 113829 h 4267200"/>
              <a:gd name="connsiteX754" fmla="*/ 5825032 w 12192000"/>
              <a:gd name="connsiteY754" fmla="*/ 146405 h 4267200"/>
              <a:gd name="connsiteX755" fmla="*/ 4955599 w 12192000"/>
              <a:gd name="connsiteY755" fmla="*/ 247008 h 4267200"/>
              <a:gd name="connsiteX756" fmla="*/ 5210104 w 12192000"/>
              <a:gd name="connsiteY756" fmla="*/ 228123 h 4267200"/>
              <a:gd name="connsiteX757" fmla="*/ 5261015 w 12192000"/>
              <a:gd name="connsiteY757" fmla="*/ 227087 h 4267200"/>
              <a:gd name="connsiteX758" fmla="*/ 5861181 w 12192000"/>
              <a:gd name="connsiteY758" fmla="*/ 143093 h 4267200"/>
              <a:gd name="connsiteX759" fmla="*/ 5961252 w 12192000"/>
              <a:gd name="connsiteY759" fmla="*/ 114820 h 4267200"/>
              <a:gd name="connsiteX760" fmla="*/ 5944437 w 12192000"/>
              <a:gd name="connsiteY760" fmla="*/ 113829 h 4267200"/>
              <a:gd name="connsiteX761" fmla="*/ 9095810 w 12192000"/>
              <a:gd name="connsiteY761" fmla="*/ 0 h 4267200"/>
              <a:gd name="connsiteX762" fmla="*/ 9215999 w 12192000"/>
              <a:gd name="connsiteY762" fmla="*/ 0 h 4267200"/>
              <a:gd name="connsiteX763" fmla="*/ 9250991 w 12192000"/>
              <a:gd name="connsiteY763" fmla="*/ 17650 h 4267200"/>
              <a:gd name="connsiteX764" fmla="*/ 9551793 w 12192000"/>
              <a:gd name="connsiteY764" fmla="*/ 69947 h 4267200"/>
              <a:gd name="connsiteX765" fmla="*/ 10211701 w 12192000"/>
              <a:gd name="connsiteY765" fmla="*/ 15192 h 4267200"/>
              <a:gd name="connsiteX766" fmla="*/ 9665014 w 12192000"/>
              <a:gd name="connsiteY766" fmla="*/ 41266 h 4267200"/>
              <a:gd name="connsiteX767" fmla="*/ 9382567 w 12192000"/>
              <a:gd name="connsiteY767" fmla="*/ 18583 h 4267200"/>
              <a:gd name="connsiteX768" fmla="*/ 9283159 w 12192000"/>
              <a:gd name="connsiteY768" fmla="*/ 0 h 4267200"/>
              <a:gd name="connsiteX769" fmla="*/ 9469266 w 12192000"/>
              <a:gd name="connsiteY769" fmla="*/ 0 h 4267200"/>
              <a:gd name="connsiteX770" fmla="*/ 9504117 w 12192000"/>
              <a:gd name="connsiteY770" fmla="*/ 4274 h 4267200"/>
              <a:gd name="connsiteX771" fmla="*/ 9667223 w 12192000"/>
              <a:gd name="connsiteY771" fmla="*/ 13232 h 4267200"/>
              <a:gd name="connsiteX772" fmla="*/ 9887703 w 12192000"/>
              <a:gd name="connsiteY772" fmla="*/ 12601 h 4267200"/>
              <a:gd name="connsiteX773" fmla="*/ 10088930 w 12192000"/>
              <a:gd name="connsiteY773" fmla="*/ 0 h 4267200"/>
              <a:gd name="connsiteX774" fmla="*/ 10544171 w 12192000"/>
              <a:gd name="connsiteY774" fmla="*/ 0 h 4267200"/>
              <a:gd name="connsiteX775" fmla="*/ 10392396 w 12192000"/>
              <a:gd name="connsiteY775" fmla="*/ 36772 h 4267200"/>
              <a:gd name="connsiteX776" fmla="*/ 9413803 w 12192000"/>
              <a:gd name="connsiteY776" fmla="*/ 131277 h 4267200"/>
              <a:gd name="connsiteX777" fmla="*/ 9174626 w 12192000"/>
              <a:gd name="connsiteY777" fmla="*/ 44983 h 4267200"/>
              <a:gd name="connsiteX778" fmla="*/ 8474998 w 12192000"/>
              <a:gd name="connsiteY778" fmla="*/ 0 h 4267200"/>
              <a:gd name="connsiteX779" fmla="*/ 8573502 w 12192000"/>
              <a:gd name="connsiteY779" fmla="*/ 0 h 4267200"/>
              <a:gd name="connsiteX780" fmla="*/ 8659539 w 12192000"/>
              <a:gd name="connsiteY780" fmla="*/ 117664 h 4267200"/>
              <a:gd name="connsiteX781" fmla="*/ 9248507 w 12192000"/>
              <a:gd name="connsiteY781" fmla="*/ 743734 h 4267200"/>
              <a:gd name="connsiteX782" fmla="*/ 9309457 w 12192000"/>
              <a:gd name="connsiteY782" fmla="*/ 795932 h 4267200"/>
              <a:gd name="connsiteX783" fmla="*/ 9785496 w 12192000"/>
              <a:gd name="connsiteY783" fmla="*/ 530713 h 4267200"/>
              <a:gd name="connsiteX784" fmla="*/ 10482828 w 12192000"/>
              <a:gd name="connsiteY784" fmla="*/ 399738 h 4267200"/>
              <a:gd name="connsiteX785" fmla="*/ 10468382 w 12192000"/>
              <a:gd name="connsiteY785" fmla="*/ 461219 h 4267200"/>
              <a:gd name="connsiteX786" fmla="*/ 9430790 w 12192000"/>
              <a:gd name="connsiteY786" fmla="*/ 895589 h 4267200"/>
              <a:gd name="connsiteX787" fmla="*/ 10019780 w 12192000"/>
              <a:gd name="connsiteY787" fmla="*/ 1298815 h 4267200"/>
              <a:gd name="connsiteX788" fmla="*/ 10372218 w 12192000"/>
              <a:gd name="connsiteY788" fmla="*/ 1146081 h 4267200"/>
              <a:gd name="connsiteX789" fmla="*/ 10896429 w 12192000"/>
              <a:gd name="connsiteY789" fmla="*/ 310883 h 4267200"/>
              <a:gd name="connsiteX790" fmla="*/ 10919735 w 12192000"/>
              <a:gd name="connsiteY790" fmla="*/ 318176 h 4267200"/>
              <a:gd name="connsiteX791" fmla="*/ 10637064 w 12192000"/>
              <a:gd name="connsiteY791" fmla="*/ 935661 h 4267200"/>
              <a:gd name="connsiteX792" fmla="*/ 10516995 w 12192000"/>
              <a:gd name="connsiteY792" fmla="*/ 1070245 h 4267200"/>
              <a:gd name="connsiteX793" fmla="*/ 10868835 w 12192000"/>
              <a:gd name="connsiteY793" fmla="*/ 815534 h 4267200"/>
              <a:gd name="connsiteX794" fmla="*/ 11704547 w 12192000"/>
              <a:gd name="connsiteY794" fmla="*/ 465665 h 4267200"/>
              <a:gd name="connsiteX795" fmla="*/ 12033562 w 12192000"/>
              <a:gd name="connsiteY795" fmla="*/ 350012 h 4267200"/>
              <a:gd name="connsiteX796" fmla="*/ 12025537 w 12192000"/>
              <a:gd name="connsiteY796" fmla="*/ 382666 h 4267200"/>
              <a:gd name="connsiteX797" fmla="*/ 11088649 w 12192000"/>
              <a:gd name="connsiteY797" fmla="*/ 1056676 h 4267200"/>
              <a:gd name="connsiteX798" fmla="*/ 10561600 w 12192000"/>
              <a:gd name="connsiteY798" fmla="*/ 1229477 h 4267200"/>
              <a:gd name="connsiteX799" fmla="*/ 10280797 w 12192000"/>
              <a:gd name="connsiteY799" fmla="*/ 1263181 h 4267200"/>
              <a:gd name="connsiteX800" fmla="*/ 10083376 w 12192000"/>
              <a:gd name="connsiteY800" fmla="*/ 1334114 h 4267200"/>
              <a:gd name="connsiteX801" fmla="*/ 10832582 w 12192000"/>
              <a:gd name="connsiteY801" fmla="*/ 1687356 h 4267200"/>
              <a:gd name="connsiteX802" fmla="*/ 10839263 w 12192000"/>
              <a:gd name="connsiteY802" fmla="*/ 1683743 h 4267200"/>
              <a:gd name="connsiteX803" fmla="*/ 11350910 w 12192000"/>
              <a:gd name="connsiteY803" fmla="*/ 1443899 h 4267200"/>
              <a:gd name="connsiteX804" fmla="*/ 11360346 w 12192000"/>
              <a:gd name="connsiteY804" fmla="*/ 1429225 h 4267200"/>
              <a:gd name="connsiteX805" fmla="*/ 12167580 w 12192000"/>
              <a:gd name="connsiteY805" fmla="*/ 789523 h 4267200"/>
              <a:gd name="connsiteX806" fmla="*/ 12192000 w 12192000"/>
              <a:gd name="connsiteY806" fmla="*/ 769876 h 4267200"/>
              <a:gd name="connsiteX807" fmla="*/ 12192000 w 12192000"/>
              <a:gd name="connsiteY807" fmla="*/ 802845 h 4267200"/>
              <a:gd name="connsiteX808" fmla="*/ 12173558 w 12192000"/>
              <a:gd name="connsiteY808" fmla="*/ 821317 h 4267200"/>
              <a:gd name="connsiteX809" fmla="*/ 12117398 w 12192000"/>
              <a:gd name="connsiteY809" fmla="*/ 877374 h 4267200"/>
              <a:gd name="connsiteX810" fmla="*/ 11472926 w 12192000"/>
              <a:gd name="connsiteY810" fmla="*/ 1344259 h 4267200"/>
              <a:gd name="connsiteX811" fmla="*/ 11666978 w 12192000"/>
              <a:gd name="connsiteY811" fmla="*/ 1215889 h 4267200"/>
              <a:gd name="connsiteX812" fmla="*/ 11707200 w 12192000"/>
              <a:gd name="connsiteY812" fmla="*/ 1192361 h 4267200"/>
              <a:gd name="connsiteX813" fmla="*/ 12144637 w 12192000"/>
              <a:gd name="connsiteY813" fmla="*/ 858646 h 4267200"/>
              <a:gd name="connsiteX814" fmla="*/ 12192000 w 12192000"/>
              <a:gd name="connsiteY814" fmla="*/ 810414 h 4267200"/>
              <a:gd name="connsiteX815" fmla="*/ 12192000 w 12192000"/>
              <a:gd name="connsiteY815" fmla="*/ 916439 h 4267200"/>
              <a:gd name="connsiteX816" fmla="*/ 12150630 w 12192000"/>
              <a:gd name="connsiteY816" fmla="*/ 982925 h 4267200"/>
              <a:gd name="connsiteX817" fmla="*/ 11389484 w 12192000"/>
              <a:gd name="connsiteY817" fmla="*/ 1469889 h 4267200"/>
              <a:gd name="connsiteX818" fmla="*/ 10923736 w 12192000"/>
              <a:gd name="connsiteY818" fmla="*/ 1721439 h 4267200"/>
              <a:gd name="connsiteX819" fmla="*/ 11091913 w 12192000"/>
              <a:gd name="connsiteY819" fmla="*/ 1780406 h 4267200"/>
              <a:gd name="connsiteX820" fmla="*/ 11771238 w 12192000"/>
              <a:gd name="connsiteY820" fmla="*/ 1944400 h 4267200"/>
              <a:gd name="connsiteX821" fmla="*/ 11783166 w 12192000"/>
              <a:gd name="connsiteY821" fmla="*/ 1931422 h 4267200"/>
              <a:gd name="connsiteX822" fmla="*/ 12131988 w 12192000"/>
              <a:gd name="connsiteY822" fmla="*/ 1574357 h 4267200"/>
              <a:gd name="connsiteX823" fmla="*/ 12192000 w 12192000"/>
              <a:gd name="connsiteY823" fmla="*/ 1537429 h 4267200"/>
              <a:gd name="connsiteX824" fmla="*/ 12192000 w 12192000"/>
              <a:gd name="connsiteY824" fmla="*/ 1589108 h 4267200"/>
              <a:gd name="connsiteX825" fmla="*/ 12112105 w 12192000"/>
              <a:gd name="connsiteY825" fmla="*/ 1640352 h 4267200"/>
              <a:gd name="connsiteX826" fmla="*/ 11849203 w 12192000"/>
              <a:gd name="connsiteY826" fmla="*/ 1900149 h 4267200"/>
              <a:gd name="connsiteX827" fmla="*/ 11946326 w 12192000"/>
              <a:gd name="connsiteY827" fmla="*/ 1822808 h 4267200"/>
              <a:gd name="connsiteX828" fmla="*/ 12055863 w 12192000"/>
              <a:gd name="connsiteY828" fmla="*/ 1735914 h 4267200"/>
              <a:gd name="connsiteX829" fmla="*/ 12150816 w 12192000"/>
              <a:gd name="connsiteY829" fmla="*/ 1678902 h 4267200"/>
              <a:gd name="connsiteX830" fmla="*/ 12192000 w 12192000"/>
              <a:gd name="connsiteY830" fmla="*/ 1655121 h 4267200"/>
              <a:gd name="connsiteX831" fmla="*/ 12192000 w 12192000"/>
              <a:gd name="connsiteY831" fmla="*/ 1686869 h 4267200"/>
              <a:gd name="connsiteX832" fmla="*/ 12163772 w 12192000"/>
              <a:gd name="connsiteY832" fmla="*/ 1703058 h 4267200"/>
              <a:gd name="connsiteX833" fmla="*/ 12070597 w 12192000"/>
              <a:gd name="connsiteY833" fmla="*/ 1758893 h 4267200"/>
              <a:gd name="connsiteX834" fmla="*/ 11963621 w 12192000"/>
              <a:gd name="connsiteY834" fmla="*/ 1844299 h 4267200"/>
              <a:gd name="connsiteX835" fmla="*/ 11886604 w 12192000"/>
              <a:gd name="connsiteY835" fmla="*/ 1907617 h 4267200"/>
              <a:gd name="connsiteX836" fmla="*/ 12153575 w 12192000"/>
              <a:gd name="connsiteY836" fmla="*/ 1786372 h 4267200"/>
              <a:gd name="connsiteX837" fmla="*/ 12192000 w 12192000"/>
              <a:gd name="connsiteY837" fmla="*/ 1759693 h 4267200"/>
              <a:gd name="connsiteX838" fmla="*/ 12192000 w 12192000"/>
              <a:gd name="connsiteY838" fmla="*/ 1809459 h 4267200"/>
              <a:gd name="connsiteX839" fmla="*/ 12121362 w 12192000"/>
              <a:gd name="connsiteY839" fmla="*/ 1857561 h 4267200"/>
              <a:gd name="connsiteX840" fmla="*/ 11895949 w 12192000"/>
              <a:gd name="connsiteY840" fmla="*/ 1963079 h 4267200"/>
              <a:gd name="connsiteX841" fmla="*/ 12192000 w 12192000"/>
              <a:gd name="connsiteY841" fmla="*/ 1990579 h 4267200"/>
              <a:gd name="connsiteX842" fmla="*/ 12192000 w 12192000"/>
              <a:gd name="connsiteY842" fmla="*/ 2065582 h 4267200"/>
              <a:gd name="connsiteX843" fmla="*/ 12153918 w 12192000"/>
              <a:gd name="connsiteY843" fmla="*/ 2063926 h 4267200"/>
              <a:gd name="connsiteX844" fmla="*/ 12192000 w 12192000"/>
              <a:gd name="connsiteY844" fmla="*/ 2085104 h 4267200"/>
              <a:gd name="connsiteX845" fmla="*/ 12192000 w 12192000"/>
              <a:gd name="connsiteY845" fmla="*/ 2178471 h 4267200"/>
              <a:gd name="connsiteX846" fmla="*/ 12085355 w 12192000"/>
              <a:gd name="connsiteY846" fmla="*/ 2122457 h 4267200"/>
              <a:gd name="connsiteX847" fmla="*/ 12192000 w 12192000"/>
              <a:gd name="connsiteY847" fmla="*/ 2196158 h 4267200"/>
              <a:gd name="connsiteX848" fmla="*/ 12192000 w 12192000"/>
              <a:gd name="connsiteY848" fmla="*/ 2230374 h 4267200"/>
              <a:gd name="connsiteX849" fmla="*/ 12041237 w 12192000"/>
              <a:gd name="connsiteY849" fmla="*/ 2126309 h 4267200"/>
              <a:gd name="connsiteX850" fmla="*/ 12174450 w 12192000"/>
              <a:gd name="connsiteY850" fmla="*/ 2262541 h 4267200"/>
              <a:gd name="connsiteX851" fmla="*/ 12192000 w 12192000"/>
              <a:gd name="connsiteY851" fmla="*/ 2275857 h 4267200"/>
              <a:gd name="connsiteX852" fmla="*/ 12192000 w 12192000"/>
              <a:gd name="connsiteY852" fmla="*/ 2377131 h 4267200"/>
              <a:gd name="connsiteX853" fmla="*/ 12155801 w 12192000"/>
              <a:gd name="connsiteY853" fmla="*/ 2349925 h 4267200"/>
              <a:gd name="connsiteX854" fmla="*/ 11930164 w 12192000"/>
              <a:gd name="connsiteY854" fmla="*/ 2041945 h 4267200"/>
              <a:gd name="connsiteX855" fmla="*/ 11561767 w 12192000"/>
              <a:gd name="connsiteY855" fmla="*/ 1984479 h 4267200"/>
              <a:gd name="connsiteX856" fmla="*/ 11987997 w 12192000"/>
              <a:gd name="connsiteY856" fmla="*/ 3153822 h 4267200"/>
              <a:gd name="connsiteX857" fmla="*/ 11926558 w 12192000"/>
              <a:gd name="connsiteY857" fmla="*/ 3203134 h 4267200"/>
              <a:gd name="connsiteX858" fmla="*/ 11440430 w 12192000"/>
              <a:gd name="connsiteY858" fmla="*/ 1973028 h 4267200"/>
              <a:gd name="connsiteX859" fmla="*/ 11446754 w 12192000"/>
              <a:gd name="connsiteY859" fmla="*/ 1959605 h 4267200"/>
              <a:gd name="connsiteX860" fmla="*/ 11050651 w 12192000"/>
              <a:gd name="connsiteY860" fmla="*/ 1850495 h 4267200"/>
              <a:gd name="connsiteX861" fmla="*/ 10389960 w 12192000"/>
              <a:gd name="connsiteY861" fmla="*/ 1586232 h 4267200"/>
              <a:gd name="connsiteX862" fmla="*/ 10500699 w 12192000"/>
              <a:gd name="connsiteY862" fmla="*/ 1913175 h 4267200"/>
              <a:gd name="connsiteX863" fmla="*/ 10507814 w 12192000"/>
              <a:gd name="connsiteY863" fmla="*/ 1920694 h 4267200"/>
              <a:gd name="connsiteX864" fmla="*/ 10518908 w 12192000"/>
              <a:gd name="connsiteY864" fmla="*/ 1911226 h 4267200"/>
              <a:gd name="connsiteX865" fmla="*/ 11258935 w 12192000"/>
              <a:gd name="connsiteY865" fmla="*/ 2442781 h 4267200"/>
              <a:gd name="connsiteX866" fmla="*/ 11211663 w 12192000"/>
              <a:gd name="connsiteY866" fmla="*/ 2510325 h 4267200"/>
              <a:gd name="connsiteX867" fmla="*/ 10571295 w 12192000"/>
              <a:gd name="connsiteY867" fmla="*/ 2105302 h 4267200"/>
              <a:gd name="connsiteX868" fmla="*/ 10435737 w 12192000"/>
              <a:gd name="connsiteY868" fmla="*/ 2805672 h 4267200"/>
              <a:gd name="connsiteX869" fmla="*/ 10206831 w 12192000"/>
              <a:gd name="connsiteY869" fmla="*/ 3151701 h 4267200"/>
              <a:gd name="connsiteX870" fmla="*/ 10196482 w 12192000"/>
              <a:gd name="connsiteY870" fmla="*/ 3135084 h 4267200"/>
              <a:gd name="connsiteX871" fmla="*/ 10381882 w 12192000"/>
              <a:gd name="connsiteY871" fmla="*/ 2155807 h 4267200"/>
              <a:gd name="connsiteX872" fmla="*/ 10439260 w 12192000"/>
              <a:gd name="connsiteY872" fmla="*/ 1962486 h 4267200"/>
              <a:gd name="connsiteX873" fmla="*/ 10439409 w 12192000"/>
              <a:gd name="connsiteY873" fmla="*/ 1960615 h 4267200"/>
              <a:gd name="connsiteX874" fmla="*/ 10439915 w 12192000"/>
              <a:gd name="connsiteY874" fmla="*/ 1951821 h 4267200"/>
              <a:gd name="connsiteX875" fmla="*/ 10314241 w 12192000"/>
              <a:gd name="connsiteY875" fmla="*/ 1556749 h 4267200"/>
              <a:gd name="connsiteX876" fmla="*/ 10315061 w 12192000"/>
              <a:gd name="connsiteY876" fmla="*/ 1548729 h 4267200"/>
              <a:gd name="connsiteX877" fmla="*/ 9526158 w 12192000"/>
              <a:gd name="connsiteY877" fmla="*/ 1071804 h 4267200"/>
              <a:gd name="connsiteX878" fmla="*/ 9758689 w 12192000"/>
              <a:gd name="connsiteY878" fmla="*/ 1585512 h 4267200"/>
              <a:gd name="connsiteX879" fmla="*/ 9941392 w 12192000"/>
              <a:gd name="connsiteY879" fmla="*/ 2432858 h 4267200"/>
              <a:gd name="connsiteX880" fmla="*/ 9887724 w 12192000"/>
              <a:gd name="connsiteY880" fmla="*/ 2495762 h 4267200"/>
              <a:gd name="connsiteX881" fmla="*/ 9587446 w 12192000"/>
              <a:gd name="connsiteY881" fmla="*/ 1872898 h 4267200"/>
              <a:gd name="connsiteX882" fmla="*/ 9462810 w 12192000"/>
              <a:gd name="connsiteY882" fmla="*/ 1288346 h 4267200"/>
              <a:gd name="connsiteX883" fmla="*/ 9318575 w 12192000"/>
              <a:gd name="connsiteY883" fmla="*/ 1540820 h 4267200"/>
              <a:gd name="connsiteX884" fmla="*/ 9191090 w 12192000"/>
              <a:gd name="connsiteY884" fmla="*/ 1688355 h 4267200"/>
              <a:gd name="connsiteX885" fmla="*/ 9177757 w 12192000"/>
              <a:gd name="connsiteY885" fmla="*/ 1683354 h 4267200"/>
              <a:gd name="connsiteX886" fmla="*/ 9274865 w 12192000"/>
              <a:gd name="connsiteY886" fmla="*/ 1336896 h 4267200"/>
              <a:gd name="connsiteX887" fmla="*/ 9478649 w 12192000"/>
              <a:gd name="connsiteY887" fmla="*/ 1173376 h 4267200"/>
              <a:gd name="connsiteX888" fmla="*/ 9482281 w 12192000"/>
              <a:gd name="connsiteY888" fmla="*/ 1167830 h 4267200"/>
              <a:gd name="connsiteX889" fmla="*/ 9438637 w 12192000"/>
              <a:gd name="connsiteY889" fmla="*/ 1015438 h 4267200"/>
              <a:gd name="connsiteX890" fmla="*/ 9439458 w 12192000"/>
              <a:gd name="connsiteY890" fmla="*/ 1007420 h 4267200"/>
              <a:gd name="connsiteX891" fmla="*/ 9197105 w 12192000"/>
              <a:gd name="connsiteY891" fmla="*/ 808882 h 4267200"/>
              <a:gd name="connsiteX892" fmla="*/ 8973607 w 12192000"/>
              <a:gd name="connsiteY892" fmla="*/ 597733 h 4267200"/>
              <a:gd name="connsiteX893" fmla="*/ 8967512 w 12192000"/>
              <a:gd name="connsiteY893" fmla="*/ 1795211 h 4267200"/>
              <a:gd name="connsiteX894" fmla="*/ 8912526 w 12192000"/>
              <a:gd name="connsiteY894" fmla="*/ 1841464 h 4267200"/>
              <a:gd name="connsiteX895" fmla="*/ 8893391 w 12192000"/>
              <a:gd name="connsiteY895" fmla="*/ 572788 h 4267200"/>
              <a:gd name="connsiteX896" fmla="*/ 8902990 w 12192000"/>
              <a:gd name="connsiteY896" fmla="*/ 560750 h 4267200"/>
              <a:gd name="connsiteX897" fmla="*/ 8919102 w 12192000"/>
              <a:gd name="connsiteY897" fmla="*/ 542471 h 4267200"/>
              <a:gd name="connsiteX898" fmla="*/ 8661728 w 12192000"/>
              <a:gd name="connsiteY898" fmla="*/ 250903 h 4267200"/>
              <a:gd name="connsiteX899" fmla="*/ 8357758 w 12192000"/>
              <a:gd name="connsiteY899" fmla="*/ 0 h 4267200"/>
              <a:gd name="connsiteX900" fmla="*/ 8405492 w 12192000"/>
              <a:gd name="connsiteY900" fmla="*/ 0 h 4267200"/>
              <a:gd name="connsiteX901" fmla="*/ 8392083 w 12192000"/>
              <a:gd name="connsiteY901" fmla="*/ 30495 h 4267200"/>
              <a:gd name="connsiteX902" fmla="*/ 8339888 w 12192000"/>
              <a:gd name="connsiteY902" fmla="*/ 306259 h 4267200"/>
              <a:gd name="connsiteX903" fmla="*/ 8473847 w 12192000"/>
              <a:gd name="connsiteY903" fmla="*/ 727373 h 4267200"/>
              <a:gd name="connsiteX904" fmla="*/ 8454081 w 12192000"/>
              <a:gd name="connsiteY904" fmla="*/ 1611960 h 4267200"/>
              <a:gd name="connsiteX905" fmla="*/ 8396000 w 12192000"/>
              <a:gd name="connsiteY905" fmla="*/ 1663986 h 4267200"/>
              <a:gd name="connsiteX906" fmla="*/ 8238881 w 12192000"/>
              <a:gd name="connsiteY906" fmla="*/ 368438 h 4267200"/>
              <a:gd name="connsiteX907" fmla="*/ 7668140 w 12192000"/>
              <a:gd name="connsiteY907" fmla="*/ 942511 h 4267200"/>
              <a:gd name="connsiteX908" fmla="*/ 7637853 w 12192000"/>
              <a:gd name="connsiteY908" fmla="*/ 942567 h 4267200"/>
              <a:gd name="connsiteX909" fmla="*/ 7909649 w 12192000"/>
              <a:gd name="connsiteY909" fmla="*/ 489150 h 4267200"/>
              <a:gd name="connsiteX910" fmla="*/ 8256182 w 12192000"/>
              <a:gd name="connsiteY910" fmla="*/ 301724 h 4267200"/>
              <a:gd name="connsiteX911" fmla="*/ 8255912 w 12192000"/>
              <a:gd name="connsiteY911" fmla="*/ 276498 h 4267200"/>
              <a:gd name="connsiteX912" fmla="*/ 8315225 w 12192000"/>
              <a:gd name="connsiteY912" fmla="*/ 89075 h 4267200"/>
              <a:gd name="connsiteX913" fmla="*/ 7497388 w 12192000"/>
              <a:gd name="connsiteY913" fmla="*/ 0 h 4267200"/>
              <a:gd name="connsiteX914" fmla="*/ 7560921 w 12192000"/>
              <a:gd name="connsiteY914" fmla="*/ 0 h 4267200"/>
              <a:gd name="connsiteX915" fmla="*/ 7546742 w 12192000"/>
              <a:gd name="connsiteY915" fmla="*/ 68966 h 4267200"/>
              <a:gd name="connsiteX916" fmla="*/ 7488853 w 12192000"/>
              <a:gd name="connsiteY916" fmla="*/ 535687 h 4267200"/>
              <a:gd name="connsiteX917" fmla="*/ 7529509 w 12192000"/>
              <a:gd name="connsiteY917" fmla="*/ 380358 h 4267200"/>
              <a:gd name="connsiteX918" fmla="*/ 7585939 w 12192000"/>
              <a:gd name="connsiteY918" fmla="*/ 184712 h 4267200"/>
              <a:gd name="connsiteX919" fmla="*/ 7621792 w 12192000"/>
              <a:gd name="connsiteY919" fmla="*/ 87864 h 4267200"/>
              <a:gd name="connsiteX920" fmla="*/ 7654204 w 12192000"/>
              <a:gd name="connsiteY920" fmla="*/ 0 h 4267200"/>
              <a:gd name="connsiteX921" fmla="*/ 7683986 w 12192000"/>
              <a:gd name="connsiteY921" fmla="*/ 0 h 4267200"/>
              <a:gd name="connsiteX922" fmla="*/ 7647914 w 12192000"/>
              <a:gd name="connsiteY922" fmla="*/ 97640 h 4267200"/>
              <a:gd name="connsiteX923" fmla="*/ 7612524 w 12192000"/>
              <a:gd name="connsiteY923" fmla="*/ 193392 h 4267200"/>
              <a:gd name="connsiteX924" fmla="*/ 7557013 w 12192000"/>
              <a:gd name="connsiteY924" fmla="*/ 386853 h 4267200"/>
              <a:gd name="connsiteX925" fmla="*/ 7517286 w 12192000"/>
              <a:gd name="connsiteY925" fmla="*/ 539999 h 4267200"/>
              <a:gd name="connsiteX926" fmla="*/ 7704204 w 12192000"/>
              <a:gd name="connsiteY926" fmla="*/ 152292 h 4267200"/>
              <a:gd name="connsiteX927" fmla="*/ 7756975 w 12192000"/>
              <a:gd name="connsiteY927" fmla="*/ 0 h 4267200"/>
              <a:gd name="connsiteX928" fmla="*/ 7837329 w 12192000"/>
              <a:gd name="connsiteY928" fmla="*/ 0 h 4267200"/>
              <a:gd name="connsiteX929" fmla="*/ 7821760 w 12192000"/>
              <a:gd name="connsiteY929" fmla="*/ 65656 h 4267200"/>
              <a:gd name="connsiteX930" fmla="*/ 7488925 w 12192000"/>
              <a:gd name="connsiteY930" fmla="*/ 763628 h 4267200"/>
              <a:gd name="connsiteX931" fmla="*/ 7419999 w 12192000"/>
              <a:gd name="connsiteY931" fmla="*/ 774360 h 4267200"/>
              <a:gd name="connsiteX932" fmla="*/ 7487820 w 12192000"/>
              <a:gd name="connsiteY932" fmla="*/ 37416 h 4267200"/>
              <a:gd name="connsiteX933" fmla="*/ 3882765 w 12192000"/>
              <a:gd name="connsiteY933" fmla="*/ 0 h 4267200"/>
              <a:gd name="connsiteX934" fmla="*/ 3995099 w 12192000"/>
              <a:gd name="connsiteY934" fmla="*/ 0 h 4267200"/>
              <a:gd name="connsiteX935" fmla="*/ 4163818 w 12192000"/>
              <a:gd name="connsiteY935" fmla="*/ 234104 h 4267200"/>
              <a:gd name="connsiteX936" fmla="*/ 4172099 w 12192000"/>
              <a:gd name="connsiteY936" fmla="*/ 234207 h 4267200"/>
              <a:gd name="connsiteX937" fmla="*/ 4784282 w 12192000"/>
              <a:gd name="connsiteY937" fmla="*/ 276561 h 4267200"/>
              <a:gd name="connsiteX938" fmla="*/ 4801687 w 12192000"/>
              <a:gd name="connsiteY938" fmla="*/ 267764 h 4267200"/>
              <a:gd name="connsiteX939" fmla="*/ 6082788 w 12192000"/>
              <a:gd name="connsiteY939" fmla="*/ 64119 h 4267200"/>
              <a:gd name="connsiteX940" fmla="*/ 6099442 w 12192000"/>
              <a:gd name="connsiteY940" fmla="*/ 82568 h 4267200"/>
              <a:gd name="connsiteX941" fmla="*/ 4804137 w 12192000"/>
              <a:gd name="connsiteY941" fmla="*/ 320931 h 4267200"/>
              <a:gd name="connsiteX942" fmla="*/ 4227047 w 12192000"/>
              <a:gd name="connsiteY942" fmla="*/ 313415 h 4267200"/>
              <a:gd name="connsiteX943" fmla="*/ 4346041 w 12192000"/>
              <a:gd name="connsiteY943" fmla="*/ 456086 h 4267200"/>
              <a:gd name="connsiteX944" fmla="*/ 4870967 w 12192000"/>
              <a:gd name="connsiteY944" fmla="*/ 963061 h 4267200"/>
              <a:gd name="connsiteX945" fmla="*/ 4889647 w 12192000"/>
              <a:gd name="connsiteY945" fmla="*/ 957147 h 4267200"/>
              <a:gd name="connsiteX946" fmla="*/ 5422504 w 12192000"/>
              <a:gd name="connsiteY946" fmla="*/ 805191 h 4267200"/>
              <a:gd name="connsiteX947" fmla="*/ 6087656 w 12192000"/>
              <a:gd name="connsiteY947" fmla="*/ 826703 h 4267200"/>
              <a:gd name="connsiteX948" fmla="*/ 6058717 w 12192000"/>
              <a:gd name="connsiteY948" fmla="*/ 865992 h 4267200"/>
              <a:gd name="connsiteX949" fmla="*/ 4974153 w 12192000"/>
              <a:gd name="connsiteY949" fmla="*/ 1045456 h 4267200"/>
              <a:gd name="connsiteX950" fmla="*/ 5627835 w 12192000"/>
              <a:gd name="connsiteY950" fmla="*/ 1472077 h 4267200"/>
              <a:gd name="connsiteX951" fmla="*/ 5629817 w 12192000"/>
              <a:gd name="connsiteY951" fmla="*/ 1471412 h 4267200"/>
              <a:gd name="connsiteX952" fmla="*/ 5634124 w 12192000"/>
              <a:gd name="connsiteY952" fmla="*/ 1470572 h 4267200"/>
              <a:gd name="connsiteX953" fmla="*/ 5755832 w 12192000"/>
              <a:gd name="connsiteY953" fmla="*/ 1383886 h 4267200"/>
              <a:gd name="connsiteX954" fmla="*/ 6014186 w 12192000"/>
              <a:gd name="connsiteY954" fmla="*/ 1279799 h 4267200"/>
              <a:gd name="connsiteX955" fmla="*/ 6901619 w 12192000"/>
              <a:gd name="connsiteY955" fmla="*/ 1047874 h 4267200"/>
              <a:gd name="connsiteX956" fmla="*/ 6931566 w 12192000"/>
              <a:gd name="connsiteY956" fmla="*/ 1062034 h 4267200"/>
              <a:gd name="connsiteX957" fmla="*/ 5790982 w 12192000"/>
              <a:gd name="connsiteY957" fmla="*/ 1561380 h 4267200"/>
              <a:gd name="connsiteX958" fmla="*/ 6188971 w 12192000"/>
              <a:gd name="connsiteY958" fmla="*/ 1755168 h 4267200"/>
              <a:gd name="connsiteX959" fmla="*/ 6202446 w 12192000"/>
              <a:gd name="connsiteY959" fmla="*/ 1752268 h 4267200"/>
              <a:gd name="connsiteX960" fmla="*/ 7179560 w 12192000"/>
              <a:gd name="connsiteY960" fmla="*/ 1467551 h 4267200"/>
              <a:gd name="connsiteX961" fmla="*/ 7158730 w 12192000"/>
              <a:gd name="connsiteY961" fmla="*/ 1507835 h 4267200"/>
              <a:gd name="connsiteX962" fmla="*/ 6326959 w 12192000"/>
              <a:gd name="connsiteY962" fmla="*/ 1817686 h 4267200"/>
              <a:gd name="connsiteX963" fmla="*/ 6537433 w 12192000"/>
              <a:gd name="connsiteY963" fmla="*/ 1907790 h 4267200"/>
              <a:gd name="connsiteX964" fmla="*/ 6550221 w 12192000"/>
              <a:gd name="connsiteY964" fmla="*/ 1910729 h 4267200"/>
              <a:gd name="connsiteX965" fmla="*/ 6964438 w 12192000"/>
              <a:gd name="connsiteY965" fmla="*/ 2209505 h 4267200"/>
              <a:gd name="connsiteX966" fmla="*/ 7367862 w 12192000"/>
              <a:gd name="connsiteY966" fmla="*/ 2806833 h 4267200"/>
              <a:gd name="connsiteX967" fmla="*/ 7364329 w 12192000"/>
              <a:gd name="connsiteY967" fmla="*/ 2826907 h 4267200"/>
              <a:gd name="connsiteX968" fmla="*/ 7290545 w 12192000"/>
              <a:gd name="connsiteY968" fmla="*/ 2850663 h 4267200"/>
              <a:gd name="connsiteX969" fmla="*/ 6472036 w 12192000"/>
              <a:gd name="connsiteY969" fmla="*/ 1959003 h 4267200"/>
              <a:gd name="connsiteX970" fmla="*/ 5792897 w 12192000"/>
              <a:gd name="connsiteY970" fmla="*/ 1647747 h 4267200"/>
              <a:gd name="connsiteX971" fmla="*/ 5842751 w 12192000"/>
              <a:gd name="connsiteY971" fmla="*/ 1816112 h 4267200"/>
              <a:gd name="connsiteX972" fmla="*/ 5847424 w 12192000"/>
              <a:gd name="connsiteY972" fmla="*/ 1815776 h 4267200"/>
              <a:gd name="connsiteX973" fmla="*/ 6399821 w 12192000"/>
              <a:gd name="connsiteY973" fmla="*/ 2344799 h 4267200"/>
              <a:gd name="connsiteX974" fmla="*/ 6323232 w 12192000"/>
              <a:gd name="connsiteY974" fmla="*/ 2389634 h 4267200"/>
              <a:gd name="connsiteX975" fmla="*/ 5942958 w 12192000"/>
              <a:gd name="connsiteY975" fmla="*/ 2077708 h 4267200"/>
              <a:gd name="connsiteX976" fmla="*/ 5921559 w 12192000"/>
              <a:gd name="connsiteY976" fmla="*/ 2378596 h 4267200"/>
              <a:gd name="connsiteX977" fmla="*/ 5817651 w 12192000"/>
              <a:gd name="connsiteY977" fmla="*/ 3023919 h 4267200"/>
              <a:gd name="connsiteX978" fmla="*/ 5729634 w 12192000"/>
              <a:gd name="connsiteY978" fmla="*/ 3051849 h 4267200"/>
              <a:gd name="connsiteX979" fmla="*/ 5611018 w 12192000"/>
              <a:gd name="connsiteY979" fmla="*/ 2316769 h 4267200"/>
              <a:gd name="connsiteX980" fmla="*/ 5687608 w 12192000"/>
              <a:gd name="connsiteY980" fmla="*/ 2039972 h 4267200"/>
              <a:gd name="connsiteX981" fmla="*/ 5657554 w 12192000"/>
              <a:gd name="connsiteY981" fmla="*/ 1576445 h 4267200"/>
              <a:gd name="connsiteX982" fmla="*/ 5150475 w 12192000"/>
              <a:gd name="connsiteY982" fmla="*/ 1274012 h 4267200"/>
              <a:gd name="connsiteX983" fmla="*/ 5349142 w 12192000"/>
              <a:gd name="connsiteY983" fmla="*/ 2204405 h 4267200"/>
              <a:gd name="connsiteX984" fmla="*/ 5262214 w 12192000"/>
              <a:gd name="connsiteY984" fmla="*/ 2233836 h 4267200"/>
              <a:gd name="connsiteX985" fmla="*/ 4981539 w 12192000"/>
              <a:gd name="connsiteY985" fmla="*/ 1542201 h 4267200"/>
              <a:gd name="connsiteX986" fmla="*/ 4958461 w 12192000"/>
              <a:gd name="connsiteY986" fmla="*/ 1136957 h 4267200"/>
              <a:gd name="connsiteX987" fmla="*/ 4655015 w 12192000"/>
              <a:gd name="connsiteY987" fmla="*/ 891426 h 4267200"/>
              <a:gd name="connsiteX988" fmla="*/ 4348002 w 12192000"/>
              <a:gd name="connsiteY988" fmla="*/ 2205895 h 4267200"/>
              <a:gd name="connsiteX989" fmla="*/ 4262250 w 12192000"/>
              <a:gd name="connsiteY989" fmla="*/ 2219972 h 4267200"/>
              <a:gd name="connsiteX990" fmla="*/ 4550611 w 12192000"/>
              <a:gd name="connsiteY990" fmla="*/ 817540 h 4267200"/>
              <a:gd name="connsiteX991" fmla="*/ 4564418 w 12192000"/>
              <a:gd name="connsiteY991" fmla="*/ 808293 h 4267200"/>
              <a:gd name="connsiteX992" fmla="*/ 4266388 w 12192000"/>
              <a:gd name="connsiteY992" fmla="*/ 500083 h 4267200"/>
              <a:gd name="connsiteX993" fmla="*/ 4032842 w 12192000"/>
              <a:gd name="connsiteY993" fmla="*/ 211809 h 4267200"/>
              <a:gd name="connsiteX994" fmla="*/ 3721337 w 12192000"/>
              <a:gd name="connsiteY994" fmla="*/ 0 h 4267200"/>
              <a:gd name="connsiteX995" fmla="*/ 3797544 w 12192000"/>
              <a:gd name="connsiteY995" fmla="*/ 0 h 4267200"/>
              <a:gd name="connsiteX996" fmla="*/ 3775734 w 12192000"/>
              <a:gd name="connsiteY996" fmla="*/ 95131 h 4267200"/>
              <a:gd name="connsiteX997" fmla="*/ 3724807 w 12192000"/>
              <a:gd name="connsiteY997" fmla="*/ 272257 h 4267200"/>
              <a:gd name="connsiteX998" fmla="*/ 3726844 w 12192000"/>
              <a:gd name="connsiteY998" fmla="*/ 282988 h 4267200"/>
              <a:gd name="connsiteX999" fmla="*/ 3742664 w 12192000"/>
              <a:gd name="connsiteY999" fmla="*/ 279918 h 4267200"/>
              <a:gd name="connsiteX1000" fmla="*/ 4103910 w 12192000"/>
              <a:gd name="connsiteY1000" fmla="*/ 1161917 h 4267200"/>
              <a:gd name="connsiteX1001" fmla="*/ 4020269 w 12192000"/>
              <a:gd name="connsiteY1001" fmla="*/ 1200406 h 4267200"/>
              <a:gd name="connsiteX1002" fmla="*/ 3674882 w 12192000"/>
              <a:gd name="connsiteY1002" fmla="*/ 488524 h 4267200"/>
              <a:gd name="connsiteX1003" fmla="*/ 3132682 w 12192000"/>
              <a:gd name="connsiteY1003" fmla="*/ 1072284 h 4267200"/>
              <a:gd name="connsiteX1004" fmla="*/ 2716346 w 12192000"/>
              <a:gd name="connsiteY1004" fmla="*/ 1276376 h 4267200"/>
              <a:gd name="connsiteX1005" fmla="*/ 2716772 w 12192000"/>
              <a:gd name="connsiteY1005" fmla="*/ 1255462 h 4267200"/>
              <a:gd name="connsiteX1006" fmla="*/ 3471096 w 12192000"/>
              <a:gd name="connsiteY1006" fmla="*/ 437072 h 4267200"/>
              <a:gd name="connsiteX1007" fmla="*/ 3639057 w 12192000"/>
              <a:gd name="connsiteY1007" fmla="*/ 286334 h 4267200"/>
              <a:gd name="connsiteX1008" fmla="*/ 3640309 w 12192000"/>
              <a:gd name="connsiteY1008" fmla="*/ 284664 h 4267200"/>
              <a:gd name="connsiteX1009" fmla="*/ 3646022 w 12192000"/>
              <a:gd name="connsiteY1009" fmla="*/ 276711 h 4267200"/>
              <a:gd name="connsiteX1010" fmla="*/ 3707943 w 12192000"/>
              <a:gd name="connsiteY1010" fmla="*/ 65958 h 4267200"/>
              <a:gd name="connsiteX1011" fmla="*/ 2867960 w 12192000"/>
              <a:gd name="connsiteY1011" fmla="*/ 0 h 4267200"/>
              <a:gd name="connsiteX1012" fmla="*/ 2926351 w 12192000"/>
              <a:gd name="connsiteY1012" fmla="*/ 0 h 4267200"/>
              <a:gd name="connsiteX1013" fmla="*/ 2902823 w 12192000"/>
              <a:gd name="connsiteY1013" fmla="*/ 262929 h 4267200"/>
              <a:gd name="connsiteX1014" fmla="*/ 2940663 w 12192000"/>
              <a:gd name="connsiteY1014" fmla="*/ 140884 h 4267200"/>
              <a:gd name="connsiteX1015" fmla="*/ 2947039 w 12192000"/>
              <a:gd name="connsiteY1015" fmla="*/ 122524 h 4267200"/>
              <a:gd name="connsiteX1016" fmla="*/ 2984316 w 12192000"/>
              <a:gd name="connsiteY1016" fmla="*/ 0 h 4267200"/>
              <a:gd name="connsiteX1017" fmla="*/ 3016114 w 12192000"/>
              <a:gd name="connsiteY1017" fmla="*/ 0 h 4267200"/>
              <a:gd name="connsiteX1018" fmla="*/ 2979949 w 12192000"/>
              <a:gd name="connsiteY1018" fmla="*/ 119274 h 4267200"/>
              <a:gd name="connsiteX1019" fmla="*/ 3023879 w 12192000"/>
              <a:gd name="connsiteY1019" fmla="*/ 0 h 4267200"/>
              <a:gd name="connsiteX1020" fmla="*/ 3105400 w 12192000"/>
              <a:gd name="connsiteY1020" fmla="*/ 0 h 4267200"/>
              <a:gd name="connsiteX1021" fmla="*/ 3094669 w 12192000"/>
              <a:gd name="connsiteY1021" fmla="*/ 30308 h 4267200"/>
              <a:gd name="connsiteX1022" fmla="*/ 2901945 w 12192000"/>
              <a:gd name="connsiteY1022" fmla="*/ 466538 h 4267200"/>
              <a:gd name="connsiteX1023" fmla="*/ 2815209 w 12192000"/>
              <a:gd name="connsiteY1023" fmla="*/ 497361 h 4267200"/>
              <a:gd name="connsiteX1024" fmla="*/ 2844845 w 12192000"/>
              <a:gd name="connsiteY1024" fmla="*/ 127638 h 4267200"/>
              <a:gd name="connsiteX1025" fmla="*/ 1057230 w 12192000"/>
              <a:gd name="connsiteY1025" fmla="*/ 0 h 4267200"/>
              <a:gd name="connsiteX1026" fmla="*/ 1111003 w 12192000"/>
              <a:gd name="connsiteY1026" fmla="*/ 0 h 4267200"/>
              <a:gd name="connsiteX1027" fmla="*/ 1125553 w 12192000"/>
              <a:gd name="connsiteY1027" fmla="*/ 52588 h 4267200"/>
              <a:gd name="connsiteX1028" fmla="*/ 1304276 w 12192000"/>
              <a:gd name="connsiteY1028" fmla="*/ 476275 h 4267200"/>
              <a:gd name="connsiteX1029" fmla="*/ 1492066 w 12192000"/>
              <a:gd name="connsiteY1029" fmla="*/ 886333 h 4267200"/>
              <a:gd name="connsiteX1030" fmla="*/ 1423698 w 12192000"/>
              <a:gd name="connsiteY1030" fmla="*/ 710817 h 4267200"/>
              <a:gd name="connsiteX1031" fmla="*/ 1357609 w 12192000"/>
              <a:gd name="connsiteY1031" fmla="*/ 532892 h 4267200"/>
              <a:gd name="connsiteX1032" fmla="*/ 1309550 w 12192000"/>
              <a:gd name="connsiteY1032" fmla="*/ 374031 h 4267200"/>
              <a:gd name="connsiteX1033" fmla="*/ 1193673 w 12192000"/>
              <a:gd name="connsiteY1033" fmla="*/ 49533 h 4267200"/>
              <a:gd name="connsiteX1034" fmla="*/ 1164391 w 12192000"/>
              <a:gd name="connsiteY1034" fmla="*/ 0 h 4267200"/>
              <a:gd name="connsiteX1035" fmla="*/ 1200666 w 12192000"/>
              <a:gd name="connsiteY1035" fmla="*/ 0 h 4267200"/>
              <a:gd name="connsiteX1036" fmla="*/ 1223408 w 12192000"/>
              <a:gd name="connsiteY1036" fmla="*/ 38996 h 4267200"/>
              <a:gd name="connsiteX1037" fmla="*/ 1339635 w 12192000"/>
              <a:gd name="connsiteY1037" fmla="*/ 365517 h 4267200"/>
              <a:gd name="connsiteX1038" fmla="*/ 1387469 w 12192000"/>
              <a:gd name="connsiteY1038" fmla="*/ 523079 h 4267200"/>
              <a:gd name="connsiteX1039" fmla="*/ 1452685 w 12192000"/>
              <a:gd name="connsiteY1039" fmla="*/ 699806 h 4267200"/>
              <a:gd name="connsiteX1040" fmla="*/ 1492092 w 12192000"/>
              <a:gd name="connsiteY1040" fmla="*/ 800424 h 4267200"/>
              <a:gd name="connsiteX1041" fmla="*/ 1455302 w 12192000"/>
              <a:gd name="connsiteY1041" fmla="*/ 632913 h 4267200"/>
              <a:gd name="connsiteX1042" fmla="*/ 1222336 w 12192000"/>
              <a:gd name="connsiteY1042" fmla="*/ 9480 h 4267200"/>
              <a:gd name="connsiteX1043" fmla="*/ 1214634 w 12192000"/>
              <a:gd name="connsiteY1043" fmla="*/ 0 h 4267200"/>
              <a:gd name="connsiteX1044" fmla="*/ 1289827 w 12192000"/>
              <a:gd name="connsiteY1044" fmla="*/ 0 h 4267200"/>
              <a:gd name="connsiteX1045" fmla="*/ 1321076 w 12192000"/>
              <a:gd name="connsiteY1045" fmla="*/ 59722 h 4267200"/>
              <a:gd name="connsiteX1046" fmla="*/ 1512579 w 12192000"/>
              <a:gd name="connsiteY1046" fmla="*/ 626441 h 4267200"/>
              <a:gd name="connsiteX1047" fmla="*/ 1506076 w 12192000"/>
              <a:gd name="connsiteY1047" fmla="*/ 1089289 h 4267200"/>
              <a:gd name="connsiteX1048" fmla="*/ 1486346 w 12192000"/>
              <a:gd name="connsiteY1048" fmla="*/ 1079919 h 4267200"/>
              <a:gd name="connsiteX1049" fmla="*/ 1070511 w 12192000"/>
              <a:gd name="connsiteY1049" fmla="*/ 48609 h 4267200"/>
              <a:gd name="connsiteX1050" fmla="*/ 43151 w 12192000"/>
              <a:gd name="connsiteY1050" fmla="*/ 0 h 4267200"/>
              <a:gd name="connsiteX1051" fmla="*/ 95283 w 12192000"/>
              <a:gd name="connsiteY1051" fmla="*/ 0 h 4267200"/>
              <a:gd name="connsiteX1052" fmla="*/ 300708 w 12192000"/>
              <a:gd name="connsiteY1052" fmla="*/ 154571 h 4267200"/>
              <a:gd name="connsiteX1053" fmla="*/ 530414 w 12192000"/>
              <a:gd name="connsiteY1053" fmla="*/ 354673 h 4267200"/>
              <a:gd name="connsiteX1054" fmla="*/ 333785 w 12192000"/>
              <a:gd name="connsiteY1054" fmla="*/ 161564 h 4267200"/>
              <a:gd name="connsiteX1055" fmla="*/ 147005 w 12192000"/>
              <a:gd name="connsiteY1055" fmla="*/ 0 h 4267200"/>
              <a:gd name="connsiteX1056" fmla="*/ 272509 w 12192000"/>
              <a:gd name="connsiteY1056" fmla="*/ 0 h 4267200"/>
              <a:gd name="connsiteX1057" fmla="*/ 326276 w 12192000"/>
              <a:gd name="connsiteY1057" fmla="*/ 45847 h 4267200"/>
              <a:gd name="connsiteX1058" fmla="*/ 823759 w 12192000"/>
              <a:gd name="connsiteY1058" fmla="*/ 574145 h 4267200"/>
              <a:gd name="connsiteX1059" fmla="*/ 811254 w 12192000"/>
              <a:gd name="connsiteY1059" fmla="*/ 665546 h 4267200"/>
              <a:gd name="connsiteX1060" fmla="*/ 154042 w 12192000"/>
              <a:gd name="connsiteY1060" fmla="*/ 261522 h 4267200"/>
              <a:gd name="connsiteX1061" fmla="*/ 13550 w 12192000"/>
              <a:gd name="connsiteY1061" fmla="*/ 158423 h 4267200"/>
              <a:gd name="connsiteX1062" fmla="*/ 0 w 12192000"/>
              <a:gd name="connsiteY1062" fmla="*/ 146618 h 4267200"/>
              <a:gd name="connsiteX1063" fmla="*/ 0 w 12192000"/>
              <a:gd name="connsiteY1063" fmla="*/ 59161 h 4267200"/>
              <a:gd name="connsiteX1064" fmla="*/ 45427 w 12192000"/>
              <a:gd name="connsiteY1064" fmla="*/ 101078 h 4267200"/>
              <a:gd name="connsiteX1065" fmla="*/ 630103 w 12192000"/>
              <a:gd name="connsiteY1065" fmla="*/ 485885 h 4267200"/>
              <a:gd name="connsiteX1066" fmla="*/ 532040 w 12192000"/>
              <a:gd name="connsiteY1066" fmla="*/ 399359 h 4267200"/>
              <a:gd name="connsiteX1067" fmla="*/ 517618 w 12192000"/>
              <a:gd name="connsiteY1067" fmla="*/ 385726 h 4267200"/>
              <a:gd name="connsiteX1068" fmla="*/ 285074 w 12192000"/>
              <a:gd name="connsiteY1068" fmla="*/ 182755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</a:cxnLst>
            <a:rect l="l" t="t" r="r" b="b"/>
            <a:pathLst>
              <a:path w="12192000" h="4267200">
                <a:moveTo>
                  <a:pt x="2537169" y="4125568"/>
                </a:moveTo>
                <a:cubicBezTo>
                  <a:pt x="2788218" y="4126068"/>
                  <a:pt x="3025872" y="4161336"/>
                  <a:pt x="3246267" y="4262961"/>
                </a:cubicBezTo>
                <a:lnTo>
                  <a:pt x="3253970" y="4267200"/>
                </a:lnTo>
                <a:lnTo>
                  <a:pt x="3071791" y="4267200"/>
                </a:lnTo>
                <a:lnTo>
                  <a:pt x="2975095" y="4243356"/>
                </a:lnTo>
                <a:cubicBezTo>
                  <a:pt x="2862058" y="4220032"/>
                  <a:pt x="2745568" y="4209031"/>
                  <a:pt x="2626982" y="4206450"/>
                </a:cubicBez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lnTo>
                  <a:pt x="2900997" y="4267200"/>
                </a:lnTo>
                <a:lnTo>
                  <a:pt x="2705858" y="4267200"/>
                </a:lnTo>
                <a:lnTo>
                  <a:pt x="2561467" y="4246270"/>
                </a:lnTo>
                <a:cubicBezTo>
                  <a:pt x="2476258" y="4235123"/>
                  <a:pt x="2390533" y="4225627"/>
                  <a:pt x="2305292" y="4219492"/>
                </a:cubicBezTo>
                <a:lnTo>
                  <a:pt x="2409349" y="4267200"/>
                </a:lnTo>
                <a:lnTo>
                  <a:pt x="2266705" y="4267200"/>
                </a:lnTo>
                <a:lnTo>
                  <a:pt x="2183576" y="4227150"/>
                </a:lnTo>
                <a:cubicBezTo>
                  <a:pt x="2170260" y="4220226"/>
                  <a:pt x="2115765" y="4150220"/>
                  <a:pt x="2151029" y="4146947"/>
                </a:cubicBezTo>
                <a:cubicBezTo>
                  <a:pt x="2282770" y="4133761"/>
                  <a:pt x="2411644" y="4125319"/>
                  <a:pt x="2537169" y="4125568"/>
                </a:cubicBezTo>
                <a:close/>
                <a:moveTo>
                  <a:pt x="9258094" y="3958602"/>
                </a:moveTo>
                <a:cubicBezTo>
                  <a:pt x="9013678" y="4006086"/>
                  <a:pt x="8768731" y="4060051"/>
                  <a:pt x="8526712" y="4119804"/>
                </a:cubicBezTo>
                <a:cubicBezTo>
                  <a:pt x="8781748" y="4123003"/>
                  <a:pt x="9026494" y="4069940"/>
                  <a:pt x="9258094" y="3958602"/>
                </a:cubicBezTo>
                <a:close/>
                <a:moveTo>
                  <a:pt x="9168987" y="3919232"/>
                </a:moveTo>
                <a:cubicBezTo>
                  <a:pt x="8975366" y="3912045"/>
                  <a:pt x="8788341" y="3989836"/>
                  <a:pt x="8603910" y="4068895"/>
                </a:cubicBezTo>
                <a:cubicBezTo>
                  <a:pt x="8818554" y="4017452"/>
                  <a:pt x="9035976" y="3970366"/>
                  <a:pt x="9252382" y="3927759"/>
                </a:cubicBezTo>
                <a:cubicBezTo>
                  <a:pt x="9224441" y="3923020"/>
                  <a:pt x="9196646" y="3920259"/>
                  <a:pt x="9168987" y="3919232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582321" y="4117314"/>
                  <a:pt x="3599153" y="4153173"/>
                  <a:pt x="3611854" y="4188366"/>
                </a:cubicBezTo>
                <a:lnTo>
                  <a:pt x="3631583" y="4267200"/>
                </a:lnTo>
                <a:lnTo>
                  <a:pt x="3575699" y="4267200"/>
                </a:lnTo>
                <a:lnTo>
                  <a:pt x="3575567" y="4263588"/>
                </a:lnTo>
                <a:cubicBezTo>
                  <a:pt x="3563792" y="4170010"/>
                  <a:pt x="3527316" y="4081090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ubicBezTo>
                  <a:pt x="3324815" y="3824296"/>
                  <a:pt x="3358740" y="3880691"/>
                  <a:pt x="3390805" y="3937163"/>
                </a:cubicBezTo>
                <a:cubicBezTo>
                  <a:pt x="3450145" y="4040978"/>
                  <a:pt x="3506325" y="4144397"/>
                  <a:pt x="3545740" y="4251102"/>
                </a:cubicBezTo>
                <a:lnTo>
                  <a:pt x="3550709" y="4267200"/>
                </a:lnTo>
                <a:lnTo>
                  <a:pt x="3513586" y="4267200"/>
                </a:lnTo>
                <a:lnTo>
                  <a:pt x="3470728" y="4152456"/>
                </a:lnTo>
                <a:cubicBezTo>
                  <a:pt x="3439124" y="4085665"/>
                  <a:pt x="3402484" y="4019598"/>
                  <a:pt x="3364433" y="3953121"/>
                </a:cubicBezTo>
                <a:lnTo>
                  <a:pt x="3316479" y="3872136"/>
                </a:lnTo>
                <a:lnTo>
                  <a:pt x="3504482" y="4267200"/>
                </a:lnTo>
                <a:lnTo>
                  <a:pt x="3467547" y="4267200"/>
                </a:ln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11279315" y="3618448"/>
                </a:moveTo>
                <a:cubicBezTo>
                  <a:pt x="11299830" y="3614620"/>
                  <a:pt x="11318737" y="3618623"/>
                  <a:pt x="11317765" y="3638405"/>
                </a:cubicBezTo>
                <a:cubicBezTo>
                  <a:pt x="11309587" y="3820966"/>
                  <a:pt x="11315203" y="4012597"/>
                  <a:pt x="11304886" y="4200582"/>
                </a:cubicBezTo>
                <a:lnTo>
                  <a:pt x="11298904" y="4267200"/>
                </a:lnTo>
                <a:lnTo>
                  <a:pt x="11213088" y="4267200"/>
                </a:lnTo>
                <a:lnTo>
                  <a:pt x="11219157" y="4210725"/>
                </a:lnTo>
                <a:cubicBezTo>
                  <a:pt x="11223807" y="4119600"/>
                  <a:pt x="11224640" y="4027718"/>
                  <a:pt x="11225213" y="3936722"/>
                </a:cubicBezTo>
                <a:cubicBezTo>
                  <a:pt x="11207028" y="4022695"/>
                  <a:pt x="11194593" y="4110355"/>
                  <a:pt x="11182914" y="4196771"/>
                </a:cubicBezTo>
                <a:lnTo>
                  <a:pt x="11172266" y="4267200"/>
                </a:lnTo>
                <a:lnTo>
                  <a:pt x="11140975" y="4267200"/>
                </a:lnTo>
                <a:lnTo>
                  <a:pt x="11152239" y="4192628"/>
                </a:lnTo>
                <a:cubicBezTo>
                  <a:pt x="11165272" y="4096160"/>
                  <a:pt x="11178361" y="3997344"/>
                  <a:pt x="11201005" y="3900089"/>
                </a:cubicBezTo>
                <a:cubicBezTo>
                  <a:pt x="11166930" y="3979173"/>
                  <a:pt x="11134730" y="4058831"/>
                  <a:pt x="11105754" y="4139192"/>
                </a:cubicBezTo>
                <a:lnTo>
                  <a:pt x="11065821" y="4267200"/>
                </a:lnTo>
                <a:lnTo>
                  <a:pt x="10978133" y="4267200"/>
                </a:lnTo>
                <a:lnTo>
                  <a:pt x="11088889" y="3963916"/>
                </a:lnTo>
                <a:cubicBezTo>
                  <a:pt x="11133459" y="3856779"/>
                  <a:pt x="11181967" y="3750740"/>
                  <a:pt x="11231212" y="3645474"/>
                </a:cubicBezTo>
                <a:cubicBezTo>
                  <a:pt x="11236675" y="3633934"/>
                  <a:pt x="11258799" y="3622276"/>
                  <a:pt x="11279315" y="3618448"/>
                </a:cubicBezTo>
                <a:close/>
                <a:moveTo>
                  <a:pt x="10296877" y="3526602"/>
                </a:moveTo>
                <a:cubicBezTo>
                  <a:pt x="10305089" y="3527517"/>
                  <a:pt x="10311503" y="3531079"/>
                  <a:pt x="10314210" y="3538353"/>
                </a:cubicBezTo>
                <a:cubicBezTo>
                  <a:pt x="10361472" y="3659113"/>
                  <a:pt x="10407318" y="3780392"/>
                  <a:pt x="10450858" y="3902477"/>
                </a:cubicBezTo>
                <a:lnTo>
                  <a:pt x="10572255" y="4267200"/>
                </a:lnTo>
                <a:lnTo>
                  <a:pt x="10477642" y="4267200"/>
                </a:lnTo>
                <a:lnTo>
                  <a:pt x="10436479" y="4144570"/>
                </a:lnTo>
                <a:cubicBezTo>
                  <a:pt x="10386976" y="3995354"/>
                  <a:pt x="10333255" y="3848072"/>
                  <a:pt x="10277529" y="3701307"/>
                </a:cubicBezTo>
                <a:cubicBezTo>
                  <a:pt x="10277467" y="3703640"/>
                  <a:pt x="10276853" y="3706334"/>
                  <a:pt x="10276797" y="3708672"/>
                </a:cubicBezTo>
                <a:cubicBezTo>
                  <a:pt x="10284209" y="3854149"/>
                  <a:pt x="10331835" y="3999199"/>
                  <a:pt x="10385906" y="4147031"/>
                </a:cubicBezTo>
                <a:lnTo>
                  <a:pt x="10431445" y="4267200"/>
                </a:lnTo>
                <a:lnTo>
                  <a:pt x="10398237" y="4267200"/>
                </a:lnTo>
                <a:lnTo>
                  <a:pt x="10356661" y="4157302"/>
                </a:lnTo>
                <a:cubicBezTo>
                  <a:pt x="10321871" y="4061517"/>
                  <a:pt x="10289232" y="3966669"/>
                  <a:pt x="10268559" y="3871054"/>
                </a:cubicBezTo>
                <a:cubicBezTo>
                  <a:pt x="10272790" y="3985997"/>
                  <a:pt x="10299544" y="4094770"/>
                  <a:pt x="10340065" y="4201637"/>
                </a:cubicBezTo>
                <a:lnTo>
                  <a:pt x="10368861" y="4267200"/>
                </a:lnTo>
                <a:lnTo>
                  <a:pt x="10267862" y="4267200"/>
                </a:lnTo>
                <a:lnTo>
                  <a:pt x="10236210" y="4185635"/>
                </a:lnTo>
                <a:cubicBezTo>
                  <a:pt x="10169925" y="3991261"/>
                  <a:pt x="10150284" y="3789583"/>
                  <a:pt x="10225980" y="3561061"/>
                </a:cubicBezTo>
                <a:cubicBezTo>
                  <a:pt x="10231424" y="3544935"/>
                  <a:pt x="10272241" y="3523857"/>
                  <a:pt x="10296877" y="3526602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19140" y="4267200"/>
                </a:lnTo>
                <a:lnTo>
                  <a:pt x="4641222" y="4267200"/>
                </a:lnTo>
                <a:lnTo>
                  <a:pt x="4599968" y="4207074"/>
                </a:lnTo>
                <a:cubicBezTo>
                  <a:pt x="4478590" y="4057581"/>
                  <a:pt x="4278987" y="3946713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48555" y="4189447"/>
                  <a:pt x="4498141" y="4221114"/>
                  <a:pt x="4546299" y="4254934"/>
                </a:cubicBezTo>
                <a:lnTo>
                  <a:pt x="4561743" y="4267200"/>
                </a:lnTo>
                <a:lnTo>
                  <a:pt x="4509274" y="4267200"/>
                </a:lnTo>
                <a:lnTo>
                  <a:pt x="4383389" y="4184369"/>
                </a:ln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lnTo>
                  <a:pt x="4408201" y="4267200"/>
                </a:lnTo>
                <a:lnTo>
                  <a:pt x="4250346" y="4267200"/>
                </a:lnTo>
                <a:lnTo>
                  <a:pt x="4245269" y="4265040"/>
                </a:lnTo>
                <a:cubicBezTo>
                  <a:pt x="4167858" y="4230709"/>
                  <a:pt x="4095232" y="4193560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9334796" y="3456584"/>
                </a:moveTo>
                <a:cubicBezTo>
                  <a:pt x="9406875" y="3608228"/>
                  <a:pt x="9503788" y="3758542"/>
                  <a:pt x="9651570" y="3826505"/>
                </a:cubicBezTo>
                <a:cubicBezTo>
                  <a:pt x="9559808" y="3686686"/>
                  <a:pt x="9456900" y="3564734"/>
                  <a:pt x="9334796" y="3456584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9790480" y="3078533"/>
                </a:moveTo>
                <a:cubicBezTo>
                  <a:pt x="9782502" y="3134217"/>
                  <a:pt x="9773626" y="3189710"/>
                  <a:pt x="9763295" y="3245370"/>
                </a:cubicBezTo>
                <a:cubicBezTo>
                  <a:pt x="9730259" y="3421320"/>
                  <a:pt x="9693170" y="3586065"/>
                  <a:pt x="9736458" y="3758413"/>
                </a:cubicBezTo>
                <a:cubicBezTo>
                  <a:pt x="9741385" y="3680922"/>
                  <a:pt x="9752472" y="3603320"/>
                  <a:pt x="9763499" y="3528057"/>
                </a:cubicBezTo>
                <a:cubicBezTo>
                  <a:pt x="9778184" y="3430521"/>
                  <a:pt x="9793478" y="3330298"/>
                  <a:pt x="9793906" y="3231157"/>
                </a:cubicBezTo>
                <a:cubicBezTo>
                  <a:pt x="9793949" y="3202011"/>
                  <a:pt x="9792735" y="3172131"/>
                  <a:pt x="9791874" y="3142788"/>
                </a:cubicBezTo>
                <a:cubicBezTo>
                  <a:pt x="9791175" y="3121009"/>
                  <a:pt x="9790832" y="3099770"/>
                  <a:pt x="9790480" y="3078533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591522" y="3395900"/>
                  <a:pt x="5656650" y="3795361"/>
                  <a:pt x="5567647" y="4190286"/>
                </a:cubicBezTo>
                <a:lnTo>
                  <a:pt x="5545854" y="4267200"/>
                </a:lnTo>
                <a:lnTo>
                  <a:pt x="5391871" y="4267200"/>
                </a:lnTo>
                <a:lnTo>
                  <a:pt x="5318171" y="4175818"/>
                </a:lnTo>
                <a:cubicBezTo>
                  <a:pt x="5204859" y="4048423"/>
                  <a:pt x="5075331" y="3936412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55961" y="4107518"/>
                  <a:pt x="5200834" y="4148352"/>
                  <a:pt x="5246890" y="4187633"/>
                </a:cubicBezTo>
                <a:lnTo>
                  <a:pt x="5347266" y="4267200"/>
                </a:lnTo>
                <a:lnTo>
                  <a:pt x="5164092" y="4267200"/>
                </a:lnTo>
                <a:lnTo>
                  <a:pt x="5108945" y="4232176"/>
                </a:lnTo>
                <a:cubicBezTo>
                  <a:pt x="4772838" y="3999708"/>
                  <a:pt x="4490756" y="358196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8380397" y="2896659"/>
                </a:moveTo>
                <a:cubicBezTo>
                  <a:pt x="8455275" y="3038078"/>
                  <a:pt x="8545153" y="3173735"/>
                  <a:pt x="8634801" y="3304169"/>
                </a:cubicBezTo>
                <a:cubicBezTo>
                  <a:pt x="8726195" y="3437326"/>
                  <a:pt x="8821496" y="3600936"/>
                  <a:pt x="8971448" y="3675946"/>
                </a:cubicBezTo>
                <a:cubicBezTo>
                  <a:pt x="8910775" y="3621244"/>
                  <a:pt x="8864937" y="3553231"/>
                  <a:pt x="8820691" y="3486482"/>
                </a:cubicBezTo>
                <a:cubicBezTo>
                  <a:pt x="8816331" y="3480073"/>
                  <a:pt x="8811972" y="3473665"/>
                  <a:pt x="8807612" y="3467256"/>
                </a:cubicBezTo>
                <a:cubicBezTo>
                  <a:pt x="8727274" y="3347730"/>
                  <a:pt x="8640362" y="3230102"/>
                  <a:pt x="8556796" y="3116474"/>
                </a:cubicBezTo>
                <a:cubicBezTo>
                  <a:pt x="8515702" y="3060746"/>
                  <a:pt x="8472667" y="3003195"/>
                  <a:pt x="8427018" y="2948853"/>
                </a:cubicBezTo>
                <a:cubicBezTo>
                  <a:pt x="8411728" y="2931040"/>
                  <a:pt x="8396239" y="2914119"/>
                  <a:pt x="8380397" y="2896659"/>
                </a:cubicBezTo>
                <a:close/>
                <a:moveTo>
                  <a:pt x="9831020" y="2871730"/>
                </a:moveTo>
                <a:lnTo>
                  <a:pt x="9827707" y="2915231"/>
                </a:lnTo>
                <a:cubicBezTo>
                  <a:pt x="9824540" y="2960178"/>
                  <a:pt x="9821168" y="3006017"/>
                  <a:pt x="9820699" y="3051540"/>
                </a:cubicBezTo>
                <a:cubicBezTo>
                  <a:pt x="9820458" y="3081589"/>
                  <a:pt x="9821664" y="3111470"/>
                  <a:pt x="9822525" y="3140814"/>
                </a:cubicBezTo>
                <a:cubicBezTo>
                  <a:pt x="9823738" y="3170696"/>
                  <a:pt x="9824947" y="3200579"/>
                  <a:pt x="9824704" y="3230628"/>
                </a:cubicBezTo>
                <a:cubicBezTo>
                  <a:pt x="9823869" y="3331557"/>
                  <a:pt x="9808712" y="3433224"/>
                  <a:pt x="9793821" y="3531652"/>
                </a:cubicBezTo>
                <a:cubicBezTo>
                  <a:pt x="9783066" y="3603683"/>
                  <a:pt x="9772446" y="3677150"/>
                  <a:pt x="9767436" y="3750864"/>
                </a:cubicBezTo>
                <a:cubicBezTo>
                  <a:pt x="9782786" y="3724954"/>
                  <a:pt x="9799440" y="3697443"/>
                  <a:pt x="9814477" y="3662531"/>
                </a:cubicBezTo>
                <a:cubicBezTo>
                  <a:pt x="9926754" y="3406015"/>
                  <a:pt x="9892054" y="3133900"/>
                  <a:pt x="9831020" y="2871730"/>
                </a:cubicBezTo>
                <a:close/>
                <a:moveTo>
                  <a:pt x="8380521" y="2850596"/>
                </a:moveTo>
                <a:cubicBezTo>
                  <a:pt x="8404481" y="2875897"/>
                  <a:pt x="8428794" y="2901731"/>
                  <a:pt x="8451446" y="2928627"/>
                </a:cubicBezTo>
                <a:cubicBezTo>
                  <a:pt x="8497446" y="2983517"/>
                  <a:pt x="8540828" y="3041610"/>
                  <a:pt x="8582269" y="3097880"/>
                </a:cubicBezTo>
                <a:cubicBezTo>
                  <a:pt x="8666744" y="3211700"/>
                  <a:pt x="8753998" y="3329876"/>
                  <a:pt x="8833783" y="3449753"/>
                </a:cubicBezTo>
                <a:cubicBezTo>
                  <a:pt x="8838143" y="3456162"/>
                  <a:pt x="8842503" y="3462572"/>
                  <a:pt x="8846863" y="3468981"/>
                </a:cubicBezTo>
                <a:cubicBezTo>
                  <a:pt x="8881714" y="3521040"/>
                  <a:pt x="8917610" y="3574725"/>
                  <a:pt x="8960046" y="3620389"/>
                </a:cubicBezTo>
                <a:cubicBezTo>
                  <a:pt x="8847240" y="3316219"/>
                  <a:pt x="8665033" y="3014288"/>
                  <a:pt x="8380521" y="2850596"/>
                </a:cubicBezTo>
                <a:close/>
                <a:moveTo>
                  <a:pt x="9854151" y="2642862"/>
                </a:moveTo>
                <a:cubicBezTo>
                  <a:pt x="9862376" y="2644690"/>
                  <a:pt x="9868748" y="2649859"/>
                  <a:pt x="9871341" y="2659697"/>
                </a:cubicBezTo>
                <a:cubicBezTo>
                  <a:pt x="9936549" y="2907705"/>
                  <a:pt x="10004418" y="3164740"/>
                  <a:pt x="9966678" y="3423399"/>
                </a:cubicBezTo>
                <a:cubicBezTo>
                  <a:pt x="9951724" y="3524170"/>
                  <a:pt x="9914841" y="3605244"/>
                  <a:pt x="9880832" y="3700562"/>
                </a:cubicBezTo>
                <a:cubicBezTo>
                  <a:pt x="9817639" y="3880472"/>
                  <a:pt x="9825316" y="4002022"/>
                  <a:pt x="9896024" y="4178295"/>
                </a:cubicBezTo>
                <a:lnTo>
                  <a:pt x="10028060" y="4267200"/>
                </a:lnTo>
                <a:lnTo>
                  <a:pt x="9651813" y="4267200"/>
                </a:lnTo>
                <a:lnTo>
                  <a:pt x="9814527" y="4248048"/>
                </a:lnTo>
                <a:cubicBezTo>
                  <a:pt x="9748431" y="4225943"/>
                  <a:pt x="9681848" y="4217991"/>
                  <a:pt x="9615182" y="4220499"/>
                </a:cubicBezTo>
                <a:cubicBezTo>
                  <a:pt x="9565183" y="4222381"/>
                  <a:pt x="9515136" y="4230147"/>
                  <a:pt x="9465210" y="4242240"/>
                </a:cubicBezTo>
                <a:lnTo>
                  <a:pt x="9387108" y="4267200"/>
                </a:lnTo>
                <a:lnTo>
                  <a:pt x="9268441" y="4267200"/>
                </a:lnTo>
                <a:lnTo>
                  <a:pt x="9307676" y="4251276"/>
                </a:lnTo>
                <a:cubicBezTo>
                  <a:pt x="9459842" y="4196603"/>
                  <a:pt x="9613869" y="4164948"/>
                  <a:pt x="9761570" y="4182283"/>
                </a:cubicBezTo>
                <a:cubicBezTo>
                  <a:pt x="9633677" y="4101602"/>
                  <a:pt x="9502269" y="4023929"/>
                  <a:pt x="9368237" y="3949470"/>
                </a:cubicBezTo>
                <a:cubicBezTo>
                  <a:pt x="9363677" y="3950852"/>
                  <a:pt x="9358768" y="3951697"/>
                  <a:pt x="9354614" y="3951288"/>
                </a:cubicBezTo>
                <a:cubicBezTo>
                  <a:pt x="9045666" y="4112095"/>
                  <a:pt x="8711508" y="4184792"/>
                  <a:pt x="8364351" y="4159267"/>
                </a:cubicBezTo>
                <a:cubicBezTo>
                  <a:pt x="8322605" y="4156073"/>
                  <a:pt x="8373028" y="4125362"/>
                  <a:pt x="8386567" y="4119760"/>
                </a:cubicBezTo>
                <a:cubicBezTo>
                  <a:pt x="8661942" y="4017222"/>
                  <a:pt x="8938634" y="3857115"/>
                  <a:pt x="9231713" y="3873539"/>
                </a:cubicBezTo>
                <a:cubicBezTo>
                  <a:pt x="9162796" y="3836374"/>
                  <a:pt x="9093324" y="3799562"/>
                  <a:pt x="9023301" y="3763109"/>
                </a:cubicBezTo>
                <a:cubicBezTo>
                  <a:pt x="9018245" y="3762512"/>
                  <a:pt x="9014299" y="3761207"/>
                  <a:pt x="9010556" y="3758998"/>
                </a:cubicBezTo>
                <a:cubicBezTo>
                  <a:pt x="8818026" y="3719652"/>
                  <a:pt x="8714888" y="3571783"/>
                  <a:pt x="8604324" y="3417171"/>
                </a:cubicBezTo>
                <a:cubicBezTo>
                  <a:pt x="8460937" y="3216099"/>
                  <a:pt x="8313620" y="2999153"/>
                  <a:pt x="8218577" y="2770227"/>
                </a:cubicBezTo>
                <a:cubicBezTo>
                  <a:pt x="8215211" y="2762227"/>
                  <a:pt x="8217371" y="2755481"/>
                  <a:pt x="8222774" y="2749954"/>
                </a:cubicBezTo>
                <a:cubicBezTo>
                  <a:pt x="8238990" y="2733370"/>
                  <a:pt x="8284424" y="2727735"/>
                  <a:pt x="8297623" y="2731935"/>
                </a:cubicBezTo>
                <a:cubicBezTo>
                  <a:pt x="8726387" y="2883841"/>
                  <a:pt x="8964880" y="3311498"/>
                  <a:pt x="9090618" y="3716225"/>
                </a:cubicBezTo>
                <a:cubicBezTo>
                  <a:pt x="9321070" y="3835548"/>
                  <a:pt x="9546131" y="3959850"/>
                  <a:pt x="9762441" y="4093587"/>
                </a:cubicBezTo>
                <a:cubicBezTo>
                  <a:pt x="9739891" y="4035197"/>
                  <a:pt x="9720655" y="3974696"/>
                  <a:pt x="9717826" y="3916719"/>
                </a:cubicBezTo>
                <a:cubicBezTo>
                  <a:pt x="9716379" y="3916883"/>
                  <a:pt x="9714371" y="3917401"/>
                  <a:pt x="9713123" y="3916663"/>
                </a:cubicBezTo>
                <a:cubicBezTo>
                  <a:pt x="9419408" y="3876118"/>
                  <a:pt x="9276568" y="3571232"/>
                  <a:pt x="9175594" y="3326950"/>
                </a:cubicBezTo>
                <a:cubicBezTo>
                  <a:pt x="9162477" y="3295477"/>
                  <a:pt x="9234580" y="3273123"/>
                  <a:pt x="9253941" y="3287566"/>
                </a:cubicBezTo>
                <a:cubicBezTo>
                  <a:pt x="9396995" y="3390749"/>
                  <a:pt x="9519263" y="3506453"/>
                  <a:pt x="9625671" y="3639960"/>
                </a:cubicBezTo>
                <a:cubicBezTo>
                  <a:pt x="9622492" y="3540061"/>
                  <a:pt x="9637797" y="3439839"/>
                  <a:pt x="9656881" y="3333361"/>
                </a:cubicBezTo>
                <a:cubicBezTo>
                  <a:pt x="9696972" y="3116116"/>
                  <a:pt x="9713720" y="2891570"/>
                  <a:pt x="9782066" y="2680771"/>
                </a:cubicBezTo>
                <a:cubicBezTo>
                  <a:pt x="9788129" y="2661952"/>
                  <a:pt x="9829478" y="2637374"/>
                  <a:pt x="9854151" y="2642862"/>
                </a:cubicBezTo>
                <a:close/>
                <a:moveTo>
                  <a:pt x="11114299" y="2390555"/>
                </a:moveTo>
                <a:lnTo>
                  <a:pt x="11113373" y="2392739"/>
                </a:lnTo>
                <a:lnTo>
                  <a:pt x="11117197" y="2394358"/>
                </a:lnTo>
                <a:cubicBezTo>
                  <a:pt x="11116333" y="2393349"/>
                  <a:pt x="11115474" y="2392343"/>
                  <a:pt x="11114299" y="2390555"/>
                </a:cubicBezTo>
                <a:close/>
                <a:moveTo>
                  <a:pt x="10506276" y="2118977"/>
                </a:moveTo>
                <a:cubicBezTo>
                  <a:pt x="10510550" y="2257918"/>
                  <a:pt x="10470507" y="2393544"/>
                  <a:pt x="10431542" y="2525128"/>
                </a:cubicBezTo>
                <a:cubicBezTo>
                  <a:pt x="10417502" y="2571972"/>
                  <a:pt x="10403548" y="2620144"/>
                  <a:pt x="10391375" y="2667145"/>
                </a:cubicBezTo>
                <a:cubicBezTo>
                  <a:pt x="10377290" y="2721696"/>
                  <a:pt x="10366481" y="2777642"/>
                  <a:pt x="10355047" y="2832031"/>
                </a:cubicBezTo>
                <a:lnTo>
                  <a:pt x="10336080" y="2927011"/>
                </a:lnTo>
                <a:cubicBezTo>
                  <a:pt x="10349636" y="2893472"/>
                  <a:pt x="10367643" y="2846374"/>
                  <a:pt x="10389394" y="2782834"/>
                </a:cubicBezTo>
                <a:cubicBezTo>
                  <a:pt x="10448427" y="2611467"/>
                  <a:pt x="10546967" y="2325483"/>
                  <a:pt x="10506276" y="2118977"/>
                </a:cubicBezTo>
                <a:close/>
                <a:moveTo>
                  <a:pt x="11538179" y="2090376"/>
                </a:moveTo>
                <a:cubicBezTo>
                  <a:pt x="11552237" y="2136248"/>
                  <a:pt x="11565750" y="2181883"/>
                  <a:pt x="11577479" y="2228695"/>
                </a:cubicBezTo>
                <a:lnTo>
                  <a:pt x="11586754" y="2266098"/>
                </a:lnTo>
                <a:cubicBezTo>
                  <a:pt x="11593656" y="2295423"/>
                  <a:pt x="11600787" y="2324193"/>
                  <a:pt x="11609011" y="2353427"/>
                </a:cubicBezTo>
                <a:cubicBezTo>
                  <a:pt x="11644349" y="2475257"/>
                  <a:pt x="11704023" y="2591295"/>
                  <a:pt x="11761579" y="2703223"/>
                </a:cubicBezTo>
                <a:cubicBezTo>
                  <a:pt x="11802170" y="2782214"/>
                  <a:pt x="11843944" y="2862994"/>
                  <a:pt x="11877711" y="2947465"/>
                </a:cubicBezTo>
                <a:cubicBezTo>
                  <a:pt x="11815017" y="2640863"/>
                  <a:pt x="11724956" y="2342636"/>
                  <a:pt x="11538179" y="2090376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11488421" y="2034549"/>
                </a:moveTo>
                <a:cubicBezTo>
                  <a:pt x="11459234" y="2371132"/>
                  <a:pt x="11651925" y="2658088"/>
                  <a:pt x="11840356" y="2932293"/>
                </a:cubicBezTo>
                <a:cubicBezTo>
                  <a:pt x="11809128" y="2858555"/>
                  <a:pt x="11772688" y="2786473"/>
                  <a:pt x="11736331" y="2715710"/>
                </a:cubicBezTo>
                <a:cubicBezTo>
                  <a:pt x="11678147" y="2602235"/>
                  <a:pt x="11617611" y="2485181"/>
                  <a:pt x="11581560" y="2360474"/>
                </a:cubicBezTo>
                <a:cubicBezTo>
                  <a:pt x="11573334" y="2331239"/>
                  <a:pt x="11565889" y="2301693"/>
                  <a:pt x="11558442" y="2272139"/>
                </a:cubicBezTo>
                <a:lnTo>
                  <a:pt x="11549169" y="2234734"/>
                </a:lnTo>
                <a:cubicBezTo>
                  <a:pt x="11532130" y="2167007"/>
                  <a:pt x="11511443" y="2100302"/>
                  <a:pt x="11488421" y="2034549"/>
                </a:cubicBezTo>
                <a:close/>
                <a:moveTo>
                  <a:pt x="10468916" y="2032338"/>
                </a:moveTo>
                <a:cubicBezTo>
                  <a:pt x="10450533" y="2081859"/>
                  <a:pt x="10434093" y="2132840"/>
                  <a:pt x="10421480" y="2185446"/>
                </a:cubicBezTo>
                <a:cubicBezTo>
                  <a:pt x="10388668" y="2317695"/>
                  <a:pt x="10374105" y="2457032"/>
                  <a:pt x="10351264" y="2591574"/>
                </a:cubicBezTo>
                <a:cubicBezTo>
                  <a:pt x="10332355" y="2700098"/>
                  <a:pt x="10281261" y="2959166"/>
                  <a:pt x="10294485" y="2991809"/>
                </a:cubicBezTo>
                <a:lnTo>
                  <a:pt x="10327850" y="2826310"/>
                </a:lnTo>
                <a:cubicBezTo>
                  <a:pt x="10338741" y="2771690"/>
                  <a:pt x="10350331" y="2715434"/>
                  <a:pt x="10364099" y="2660098"/>
                </a:cubicBezTo>
                <a:cubicBezTo>
                  <a:pt x="10376185" y="2611783"/>
                  <a:pt x="10390682" y="2563843"/>
                  <a:pt x="10404725" y="2516991"/>
                </a:cubicBezTo>
                <a:cubicBezTo>
                  <a:pt x="10443463" y="2385961"/>
                  <a:pt x="10483500" y="2250332"/>
                  <a:pt x="10478071" y="2114122"/>
                </a:cubicBezTo>
                <a:cubicBezTo>
                  <a:pt x="10476867" y="2086568"/>
                  <a:pt x="10473555" y="2059413"/>
                  <a:pt x="10468916" y="2032338"/>
                </a:cubicBezTo>
                <a:close/>
                <a:moveTo>
                  <a:pt x="10573132" y="1991479"/>
                </a:moveTo>
                <a:cubicBezTo>
                  <a:pt x="10722027" y="2144650"/>
                  <a:pt x="10877543" y="2280670"/>
                  <a:pt x="11066880" y="2371770"/>
                </a:cubicBezTo>
                <a:cubicBezTo>
                  <a:pt x="10930664" y="2234271"/>
                  <a:pt x="10767866" y="2088089"/>
                  <a:pt x="10573132" y="1991479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lnTo>
                  <a:pt x="5764974" y="2799609"/>
                </a:ln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10578769" y="1962963"/>
                </a:moveTo>
                <a:cubicBezTo>
                  <a:pt x="10773649" y="2057701"/>
                  <a:pt x="10936285" y="2201237"/>
                  <a:pt x="11073823" y="2338658"/>
                </a:cubicBezTo>
                <a:cubicBezTo>
                  <a:pt x="10938241" y="2169232"/>
                  <a:pt x="10752627" y="1968969"/>
                  <a:pt x="10578769" y="1962963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9518298" y="1338235"/>
                </a:moveTo>
                <a:cubicBezTo>
                  <a:pt x="9531977" y="1651120"/>
                  <a:pt x="9677527" y="1999242"/>
                  <a:pt x="9838009" y="2272553"/>
                </a:cubicBezTo>
                <a:cubicBezTo>
                  <a:pt x="9825312" y="2235634"/>
                  <a:pt x="9815180" y="2197225"/>
                  <a:pt x="9805906" y="2159819"/>
                </a:cubicBezTo>
                <a:lnTo>
                  <a:pt x="9801623" y="2142555"/>
                </a:lnTo>
                <a:cubicBezTo>
                  <a:pt x="9756626" y="1964482"/>
                  <a:pt x="9698390" y="1787247"/>
                  <a:pt x="9628671" y="1617375"/>
                </a:cubicBezTo>
                <a:cubicBezTo>
                  <a:pt x="9618364" y="1593060"/>
                  <a:pt x="9608603" y="1568967"/>
                  <a:pt x="9598299" y="1544643"/>
                </a:cubicBezTo>
                <a:cubicBezTo>
                  <a:pt x="9570133" y="1477354"/>
                  <a:pt x="9541339" y="1408510"/>
                  <a:pt x="9518298" y="1338235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9528078" y="1278636"/>
                </a:moveTo>
                <a:cubicBezTo>
                  <a:pt x="9552982" y="1365794"/>
                  <a:pt x="9588937" y="1451189"/>
                  <a:pt x="9623946" y="1534260"/>
                </a:cubicBezTo>
                <a:lnTo>
                  <a:pt x="9654858" y="1607218"/>
                </a:lnTo>
                <a:cubicBezTo>
                  <a:pt x="9724183" y="1774989"/>
                  <a:pt x="9781702" y="1949347"/>
                  <a:pt x="9826304" y="2125320"/>
                </a:cubicBezTo>
                <a:cubicBezTo>
                  <a:pt x="9794296" y="1963695"/>
                  <a:pt x="9753660" y="1804203"/>
                  <a:pt x="9701198" y="1646797"/>
                </a:cubicBezTo>
                <a:cubicBezTo>
                  <a:pt x="9655682" y="1511000"/>
                  <a:pt x="9586050" y="1397178"/>
                  <a:pt x="9528078" y="1278636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9441752" y="1245311"/>
                </a:moveTo>
                <a:cubicBezTo>
                  <a:pt x="9367449" y="1271794"/>
                  <a:pt x="9313207" y="1329954"/>
                  <a:pt x="9278979" y="1406236"/>
                </a:cubicBezTo>
                <a:cubicBezTo>
                  <a:pt x="9261017" y="1445630"/>
                  <a:pt x="9242585" y="1502850"/>
                  <a:pt x="9235540" y="1546869"/>
                </a:cubicBezTo>
                <a:cubicBezTo>
                  <a:pt x="9223867" y="1618535"/>
                  <a:pt x="9230001" y="1614698"/>
                  <a:pt x="9264074" y="1557016"/>
                </a:cubicBezTo>
                <a:cubicBezTo>
                  <a:pt x="9325587" y="1454296"/>
                  <a:pt x="9384605" y="1349880"/>
                  <a:pt x="9441752" y="1245311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cubicBezTo>
                  <a:pt x="6567440" y="1204628"/>
                  <a:pt x="6586456" y="1194658"/>
                  <a:pt x="6605473" y="1184686"/>
                </a:cubicBez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473491" y="3921431"/>
                  <a:pt x="1402113" y="4025542"/>
                  <a:pt x="1325720" y="4125411"/>
                </a:cubicBezTo>
                <a:lnTo>
                  <a:pt x="1206279" y="4267200"/>
                </a:lnTo>
                <a:lnTo>
                  <a:pt x="1115040" y="4267200"/>
                </a:lnTo>
                <a:lnTo>
                  <a:pt x="1258195" y="4099624"/>
                </a:lnTo>
                <a:cubicBezTo>
                  <a:pt x="1315987" y="4027073"/>
                  <a:pt x="1371166" y="3952247"/>
                  <a:pt x="1423113" y="3874565"/>
                </a:cubicBezTo>
                <a:lnTo>
                  <a:pt x="1260565" y="4031982"/>
                </a:lnTo>
                <a:cubicBezTo>
                  <a:pt x="1197929" y="4092559"/>
                  <a:pt x="1134310" y="4154329"/>
                  <a:pt x="1073327" y="4218727"/>
                </a:cubicBezTo>
                <a:lnTo>
                  <a:pt x="1032294" y="4267200"/>
                </a:lnTo>
                <a:lnTo>
                  <a:pt x="993830" y="4267200"/>
                </a:lnTo>
                <a:lnTo>
                  <a:pt x="1051860" y="4198693"/>
                </a:lnTo>
                <a:cubicBezTo>
                  <a:pt x="1113440" y="4133732"/>
                  <a:pt x="1177549" y="4071540"/>
                  <a:pt x="1240607" y="4010401"/>
                </a:cubicBezTo>
                <a:lnTo>
                  <a:pt x="1310106" y="3943217"/>
                </a:lnTo>
                <a:cubicBezTo>
                  <a:pt x="1174685" y="4033303"/>
                  <a:pt x="1054913" y="4139624"/>
                  <a:pt x="952103" y="4265972"/>
                </a:cubicBezTo>
                <a:lnTo>
                  <a:pt x="951207" y="4267200"/>
                </a:lnTo>
                <a:lnTo>
                  <a:pt x="862760" y="4267200"/>
                </a:lnTo>
                <a:lnTo>
                  <a:pt x="909145" y="4199225"/>
                </a:ln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549674" y="4147907"/>
                  <a:pt x="460581" y="4194508"/>
                  <a:pt x="372807" y="4243651"/>
                </a:cubicBezTo>
                <a:lnTo>
                  <a:pt x="332830" y="4267200"/>
                </a:lnTo>
                <a:lnTo>
                  <a:pt x="168301" y="4267200"/>
                </a:lnTo>
                <a:lnTo>
                  <a:pt x="278002" y="4201399"/>
                </a:lnTo>
                <a:cubicBezTo>
                  <a:pt x="359885" y="4153808"/>
                  <a:pt x="442683" y="4107866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519814" y="4027898"/>
                  <a:pt x="352828" y="4127506"/>
                  <a:pt x="192528" y="4236299"/>
                </a:cubicBezTo>
                <a:lnTo>
                  <a:pt x="148586" y="4267200"/>
                </a:lnTo>
                <a:lnTo>
                  <a:pt x="98116" y="4267200"/>
                </a:lnTo>
                <a:lnTo>
                  <a:pt x="169669" y="4216852"/>
                </a:lnTo>
                <a:cubicBezTo>
                  <a:pt x="333361" y="4105506"/>
                  <a:pt x="504130" y="4002947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ubicBezTo>
                  <a:pt x="1247578" y="3654578"/>
                  <a:pt x="1180153" y="3656293"/>
                  <a:pt x="1109304" y="3669030"/>
                </a:cubicBezTo>
                <a:cubicBezTo>
                  <a:pt x="794692" y="3725281"/>
                  <a:pt x="516258" y="3901624"/>
                  <a:pt x="258951" y="4111994"/>
                </a:cubicBezTo>
                <a:lnTo>
                  <a:pt x="80807" y="4267200"/>
                </a:lnTo>
                <a:lnTo>
                  <a:pt x="0" y="4267200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12149131" y="959050"/>
                </a:moveTo>
                <a:cubicBezTo>
                  <a:pt x="12135265" y="975072"/>
                  <a:pt x="12121401" y="991089"/>
                  <a:pt x="12105664" y="1006960"/>
                </a:cubicBezTo>
                <a:cubicBezTo>
                  <a:pt x="12040174" y="1071943"/>
                  <a:pt x="11966532" y="1125748"/>
                  <a:pt x="11883102" y="1184424"/>
                </a:cubicBezTo>
                <a:cubicBezTo>
                  <a:pt x="11822339" y="1227583"/>
                  <a:pt x="11746281" y="1281016"/>
                  <a:pt x="11665174" y="1317493"/>
                </a:cubicBezTo>
                <a:cubicBezTo>
                  <a:pt x="11640620" y="1328342"/>
                  <a:pt x="11615753" y="1338416"/>
                  <a:pt x="11590337" y="1348256"/>
                </a:cubicBezTo>
                <a:cubicBezTo>
                  <a:pt x="11556383" y="1361567"/>
                  <a:pt x="11523739" y="1374791"/>
                  <a:pt x="11492588" y="1390573"/>
                </a:cubicBezTo>
                <a:cubicBezTo>
                  <a:pt x="11632969" y="1358579"/>
                  <a:pt x="11770492" y="1298342"/>
                  <a:pt x="11888865" y="1220988"/>
                </a:cubicBezTo>
                <a:cubicBezTo>
                  <a:pt x="11984266" y="1158366"/>
                  <a:pt x="12085135" y="1064584"/>
                  <a:pt x="12149131" y="959050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12190084" y="854709"/>
                </a:moveTo>
                <a:cubicBezTo>
                  <a:pt x="12181324" y="863235"/>
                  <a:pt x="12172252" y="870980"/>
                  <a:pt x="12162947" y="879275"/>
                </a:cubicBezTo>
                <a:cubicBezTo>
                  <a:pt x="12028326" y="998039"/>
                  <a:pt x="11883371" y="1121443"/>
                  <a:pt x="11721478" y="1216434"/>
                </a:cubicBezTo>
                <a:lnTo>
                  <a:pt x="11680712" y="1239730"/>
                </a:lnTo>
                <a:cubicBezTo>
                  <a:pt x="11620220" y="1274640"/>
                  <a:pt x="11558177" y="1310180"/>
                  <a:pt x="11505347" y="1352837"/>
                </a:cubicBezTo>
                <a:cubicBezTo>
                  <a:pt x="11530133" y="1341442"/>
                  <a:pt x="11555544" y="1331600"/>
                  <a:pt x="11580962" y="1321759"/>
                </a:cubicBezTo>
                <a:cubicBezTo>
                  <a:pt x="11605590" y="1312227"/>
                  <a:pt x="11630227" y="1302697"/>
                  <a:pt x="11654234" y="1291618"/>
                </a:cubicBezTo>
                <a:cubicBezTo>
                  <a:pt x="11733018" y="1256083"/>
                  <a:pt x="11807521" y="1203284"/>
                  <a:pt x="11867274" y="1160983"/>
                </a:cubicBezTo>
                <a:cubicBezTo>
                  <a:pt x="11949151" y="1102940"/>
                  <a:pt x="12022324" y="1050225"/>
                  <a:pt x="12086035" y="986418"/>
                </a:cubicBezTo>
                <a:cubicBezTo>
                  <a:pt x="12128278" y="944429"/>
                  <a:pt x="12163191" y="899980"/>
                  <a:pt x="12190084" y="854709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cubicBezTo>
                  <a:pt x="5405093" y="912428"/>
                  <a:pt x="5432627" y="913077"/>
                  <a:pt x="5460148" y="911442"/>
                </a:cubicBez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8924104" y="777000"/>
                </a:moveTo>
                <a:cubicBezTo>
                  <a:pt x="8923664" y="782606"/>
                  <a:pt x="8922673" y="787979"/>
                  <a:pt x="8921999" y="794136"/>
                </a:cubicBezTo>
                <a:cubicBezTo>
                  <a:pt x="8919582" y="810498"/>
                  <a:pt x="8917940" y="826538"/>
                  <a:pt x="8916066" y="843129"/>
                </a:cubicBezTo>
                <a:cubicBezTo>
                  <a:pt x="8910698" y="896870"/>
                  <a:pt x="8909926" y="951907"/>
                  <a:pt x="8909852" y="1005313"/>
                </a:cubicBezTo>
                <a:cubicBezTo>
                  <a:pt x="8907936" y="1206014"/>
                  <a:pt x="8906433" y="1413328"/>
                  <a:pt x="8936982" y="1614896"/>
                </a:cubicBezTo>
                <a:lnTo>
                  <a:pt x="8939706" y="1632791"/>
                </a:lnTo>
                <a:lnTo>
                  <a:pt x="8946691" y="1680170"/>
                </a:lnTo>
                <a:cubicBezTo>
                  <a:pt x="8947341" y="1669501"/>
                  <a:pt x="8947217" y="1659149"/>
                  <a:pt x="8947643" y="1649028"/>
                </a:cubicBezTo>
                <a:cubicBezTo>
                  <a:pt x="8950646" y="1394060"/>
                  <a:pt x="8954155" y="1130296"/>
                  <a:pt x="8931687" y="871628"/>
                </a:cubicBezTo>
                <a:lnTo>
                  <a:pt x="8929804" y="850229"/>
                </a:lnTo>
                <a:cubicBezTo>
                  <a:pt x="8927750" y="826182"/>
                  <a:pt x="8925696" y="802134"/>
                  <a:pt x="8924104" y="777000"/>
                </a:cubicBezTo>
                <a:close/>
                <a:moveTo>
                  <a:pt x="8951219" y="764662"/>
                </a:moveTo>
                <a:cubicBezTo>
                  <a:pt x="8952434" y="792211"/>
                  <a:pt x="8955277" y="820458"/>
                  <a:pt x="8957270" y="847698"/>
                </a:cubicBezTo>
                <a:lnTo>
                  <a:pt x="8959153" y="869097"/>
                </a:lnTo>
                <a:cubicBezTo>
                  <a:pt x="8981354" y="1119277"/>
                  <a:pt x="8978808" y="1373147"/>
                  <a:pt x="8976081" y="1619865"/>
                </a:cubicBezTo>
                <a:cubicBezTo>
                  <a:pt x="9043646" y="1335574"/>
                  <a:pt x="9035127" y="1045475"/>
                  <a:pt x="8951219" y="764662"/>
                </a:cubicBezTo>
                <a:close/>
                <a:moveTo>
                  <a:pt x="8898081" y="630137"/>
                </a:moveTo>
                <a:cubicBezTo>
                  <a:pt x="8735190" y="940376"/>
                  <a:pt x="8800852" y="1302315"/>
                  <a:pt x="8910095" y="1626691"/>
                </a:cubicBezTo>
                <a:lnTo>
                  <a:pt x="8908822" y="1619067"/>
                </a:lnTo>
                <a:cubicBezTo>
                  <a:pt x="8877873" y="1415398"/>
                  <a:pt x="8879292" y="1206762"/>
                  <a:pt x="8881669" y="1004967"/>
                </a:cubicBezTo>
                <a:cubicBezTo>
                  <a:pt x="8881975" y="951016"/>
                  <a:pt x="8882434" y="895204"/>
                  <a:pt x="8888265" y="840369"/>
                </a:cubicBezTo>
                <a:cubicBezTo>
                  <a:pt x="8890137" y="823783"/>
                  <a:pt x="8892011" y="807192"/>
                  <a:pt x="8894429" y="790831"/>
                </a:cubicBezTo>
                <a:cubicBezTo>
                  <a:pt x="8901122" y="737010"/>
                  <a:pt x="8907725" y="681866"/>
                  <a:pt x="8898081" y="630137"/>
                </a:cubicBezTo>
                <a:close/>
                <a:moveTo>
                  <a:pt x="11491396" y="623931"/>
                </a:moveTo>
                <a:cubicBezTo>
                  <a:pt x="11465686" y="637515"/>
                  <a:pt x="11440209" y="650546"/>
                  <a:pt x="11413329" y="662344"/>
                </a:cubicBezTo>
                <a:cubicBezTo>
                  <a:pt x="11268660" y="727282"/>
                  <a:pt x="11113102" y="758642"/>
                  <a:pt x="10966547" y="818916"/>
                </a:cubicBezTo>
                <a:cubicBezTo>
                  <a:pt x="10793574" y="889896"/>
                  <a:pt x="10652020" y="1008307"/>
                  <a:pt x="10498883" y="1111507"/>
                </a:cubicBezTo>
                <a:cubicBezTo>
                  <a:pt x="10559155" y="1098395"/>
                  <a:pt x="10616158" y="1067158"/>
                  <a:pt x="10671292" y="1035777"/>
                </a:cubicBezTo>
                <a:lnTo>
                  <a:pt x="10685894" y="1027151"/>
                </a:lnTo>
                <a:cubicBezTo>
                  <a:pt x="10821548" y="950027"/>
                  <a:pt x="10965272" y="882756"/>
                  <a:pt x="11104337" y="817377"/>
                </a:cubicBezTo>
                <a:cubicBezTo>
                  <a:pt x="11233375" y="757414"/>
                  <a:pt x="11364889" y="694633"/>
                  <a:pt x="11491396" y="623931"/>
                </a:cubicBezTo>
                <a:close/>
                <a:moveTo>
                  <a:pt x="10779304" y="584486"/>
                </a:moveTo>
                <a:cubicBezTo>
                  <a:pt x="10740583" y="648568"/>
                  <a:pt x="10699136" y="711502"/>
                  <a:pt x="10658378" y="772788"/>
                </a:cubicBezTo>
                <a:cubicBezTo>
                  <a:pt x="10594579" y="868744"/>
                  <a:pt x="10529620" y="967431"/>
                  <a:pt x="10475581" y="1070739"/>
                </a:cubicBezTo>
                <a:cubicBezTo>
                  <a:pt x="10578194" y="966751"/>
                  <a:pt x="10672522" y="819977"/>
                  <a:pt x="10735178" y="693281"/>
                </a:cubicBezTo>
                <a:close/>
                <a:moveTo>
                  <a:pt x="10132488" y="518596"/>
                </a:moveTo>
                <a:cubicBezTo>
                  <a:pt x="10047856" y="532980"/>
                  <a:pt x="9963302" y="548687"/>
                  <a:pt x="9879465" y="567273"/>
                </a:cubicBezTo>
                <a:cubicBezTo>
                  <a:pt x="9683016" y="611580"/>
                  <a:pt x="9523495" y="697916"/>
                  <a:pt x="9364243" y="809468"/>
                </a:cubicBezTo>
                <a:cubicBezTo>
                  <a:pt x="9364793" y="809701"/>
                  <a:pt x="9365336" y="809931"/>
                  <a:pt x="9366655" y="809848"/>
                </a:cubicBezTo>
                <a:cubicBezTo>
                  <a:pt x="9558665" y="728900"/>
                  <a:pt x="9742999" y="656935"/>
                  <a:pt x="9914233" y="596159"/>
                </a:cubicBezTo>
                <a:close/>
                <a:moveTo>
                  <a:pt x="10264524" y="501747"/>
                </a:moveTo>
                <a:lnTo>
                  <a:pt x="9922837" y="622979"/>
                </a:lnTo>
                <a:cubicBezTo>
                  <a:pt x="9763806" y="679263"/>
                  <a:pt x="9594234" y="745243"/>
                  <a:pt x="9416908" y="818889"/>
                </a:cubicBezTo>
                <a:cubicBezTo>
                  <a:pt x="9417689" y="818579"/>
                  <a:pt x="9417689" y="818579"/>
                  <a:pt x="9418234" y="818810"/>
                </a:cubicBezTo>
                <a:cubicBezTo>
                  <a:pt x="9717394" y="764555"/>
                  <a:pt x="10002904" y="633058"/>
                  <a:pt x="10264524" y="501747"/>
                </a:cubicBezTo>
                <a:close/>
                <a:moveTo>
                  <a:pt x="10802699" y="488163"/>
                </a:moveTo>
                <a:lnTo>
                  <a:pt x="10618739" y="734118"/>
                </a:lnTo>
                <a:lnTo>
                  <a:pt x="10604580" y="753877"/>
                </a:lnTo>
                <a:cubicBezTo>
                  <a:pt x="10575714" y="793161"/>
                  <a:pt x="10550336" y="828772"/>
                  <a:pt x="10529643" y="867004"/>
                </a:cubicBezTo>
                <a:cubicBezTo>
                  <a:pt x="10501301" y="918746"/>
                  <a:pt x="10479284" y="973805"/>
                  <a:pt x="10462194" y="1035452"/>
                </a:cubicBezTo>
                <a:cubicBezTo>
                  <a:pt x="10514547" y="939156"/>
                  <a:pt x="10575176" y="847655"/>
                  <a:pt x="10635117" y="757788"/>
                </a:cubicBezTo>
                <a:cubicBezTo>
                  <a:pt x="10692800" y="670189"/>
                  <a:pt x="10751735" y="581180"/>
                  <a:pt x="10802699" y="488163"/>
                </a:cubicBezTo>
                <a:close/>
                <a:moveTo>
                  <a:pt x="10359107" y="485136"/>
                </a:moveTo>
                <a:cubicBezTo>
                  <a:pt x="10100692" y="616512"/>
                  <a:pt x="9815681" y="755947"/>
                  <a:pt x="9515108" y="825701"/>
                </a:cubicBezTo>
                <a:cubicBezTo>
                  <a:pt x="9825509" y="831572"/>
                  <a:pt x="10104184" y="667562"/>
                  <a:pt x="10359107" y="485136"/>
                </a:cubicBezTo>
                <a:close/>
                <a:moveTo>
                  <a:pt x="11886089" y="483936"/>
                </a:moveTo>
                <a:cubicBezTo>
                  <a:pt x="11800033" y="547295"/>
                  <a:pt x="11710455" y="605296"/>
                  <a:pt x="11622890" y="661575"/>
                </a:cubicBezTo>
                <a:cubicBezTo>
                  <a:pt x="11437051" y="781189"/>
                  <a:pt x="11244843" y="905190"/>
                  <a:pt x="11038640" y="996875"/>
                </a:cubicBezTo>
                <a:cubicBezTo>
                  <a:pt x="10885656" y="1064725"/>
                  <a:pt x="10725662" y="1114166"/>
                  <a:pt x="10561310" y="1145020"/>
                </a:cubicBezTo>
                <a:cubicBezTo>
                  <a:pt x="10596460" y="1154752"/>
                  <a:pt x="10632933" y="1164394"/>
                  <a:pt x="10675127" y="1163586"/>
                </a:cubicBezTo>
                <a:cubicBezTo>
                  <a:pt x="10827145" y="1160350"/>
                  <a:pt x="10989398" y="1058435"/>
                  <a:pt x="11120351" y="990907"/>
                </a:cubicBezTo>
                <a:cubicBezTo>
                  <a:pt x="11302032" y="897860"/>
                  <a:pt x="11481110" y="797268"/>
                  <a:pt x="11648506" y="680145"/>
                </a:cubicBezTo>
                <a:cubicBezTo>
                  <a:pt x="11691733" y="649515"/>
                  <a:pt x="11821224" y="550475"/>
                  <a:pt x="11886089" y="483936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10784544" y="465669"/>
                </a:moveTo>
                <a:cubicBezTo>
                  <a:pt x="10662409" y="521478"/>
                  <a:pt x="10422179" y="894258"/>
                  <a:pt x="10426419" y="1062158"/>
                </a:cubicBezTo>
                <a:cubicBezTo>
                  <a:pt x="10438657" y="1011968"/>
                  <a:pt x="10453241" y="965354"/>
                  <a:pt x="10471732" y="921679"/>
                </a:cubicBezTo>
                <a:cubicBezTo>
                  <a:pt x="10481672" y="898200"/>
                  <a:pt x="10492705" y="875187"/>
                  <a:pt x="10504824" y="852631"/>
                </a:cubicBezTo>
                <a:cubicBezTo>
                  <a:pt x="10526215" y="812759"/>
                  <a:pt x="10552604" y="776291"/>
                  <a:pt x="10582237" y="736692"/>
                </a:cubicBezTo>
                <a:lnTo>
                  <a:pt x="10596401" y="716935"/>
                </a:lnTo>
                <a:cubicBezTo>
                  <a:pt x="10661482" y="628604"/>
                  <a:pt x="10720448" y="548625"/>
                  <a:pt x="10784544" y="465669"/>
                </a:cubicBezTo>
                <a:close/>
                <a:moveTo>
                  <a:pt x="11916494" y="422768"/>
                </a:moveTo>
                <a:cubicBezTo>
                  <a:pt x="11840345" y="436884"/>
                  <a:pt x="11770712" y="482734"/>
                  <a:pt x="11703185" y="528178"/>
                </a:cubicBezTo>
                <a:lnTo>
                  <a:pt x="11680755" y="543149"/>
                </a:lnTo>
                <a:cubicBezTo>
                  <a:pt x="11503085" y="661715"/>
                  <a:pt x="11307002" y="753816"/>
                  <a:pt x="11116818" y="842623"/>
                </a:cubicBezTo>
                <a:cubicBezTo>
                  <a:pt x="10977992" y="907459"/>
                  <a:pt x="10835051" y="974411"/>
                  <a:pt x="10700164" y="1051220"/>
                </a:cubicBezTo>
                <a:lnTo>
                  <a:pt x="10685570" y="1059849"/>
                </a:lnTo>
                <a:cubicBezTo>
                  <a:pt x="10652486" y="1078679"/>
                  <a:pt x="10619176" y="1098052"/>
                  <a:pt x="10584288" y="1113543"/>
                </a:cubicBezTo>
                <a:cubicBezTo>
                  <a:pt x="10736655" y="1082118"/>
                  <a:pt x="10884823" y="1034762"/>
                  <a:pt x="11026698" y="971858"/>
                </a:cubicBezTo>
                <a:cubicBezTo>
                  <a:pt x="11231114" y="881353"/>
                  <a:pt x="11422542" y="757667"/>
                  <a:pt x="11607604" y="638368"/>
                </a:cubicBezTo>
                <a:cubicBezTo>
                  <a:pt x="11712249" y="570645"/>
                  <a:pt x="11819449" y="501435"/>
                  <a:pt x="11919452" y="423380"/>
                </a:cubicBezTo>
                <a:cubicBezTo>
                  <a:pt x="11918363" y="422918"/>
                  <a:pt x="11917811" y="422686"/>
                  <a:pt x="11916494" y="422768"/>
                </a:cubicBezTo>
                <a:close/>
                <a:moveTo>
                  <a:pt x="8148168" y="416949"/>
                </a:moveTo>
                <a:cubicBezTo>
                  <a:pt x="8041447" y="489578"/>
                  <a:pt x="7951585" y="589312"/>
                  <a:pt x="7862052" y="694330"/>
                </a:cubicBezTo>
                <a:lnTo>
                  <a:pt x="7808002" y="759654"/>
                </a:lnTo>
                <a:close/>
                <a:moveTo>
                  <a:pt x="8295299" y="416143"/>
                </a:moveTo>
                <a:cubicBezTo>
                  <a:pt x="8303328" y="454953"/>
                  <a:pt x="8309263" y="494162"/>
                  <a:pt x="8309124" y="534021"/>
                </a:cubicBezTo>
                <a:cubicBezTo>
                  <a:pt x="8309177" y="581042"/>
                  <a:pt x="8301211" y="627240"/>
                  <a:pt x="8293154" y="672115"/>
                </a:cubicBezTo>
                <a:cubicBezTo>
                  <a:pt x="8287455" y="703824"/>
                  <a:pt x="8281839" y="736857"/>
                  <a:pt x="8279099" y="769176"/>
                </a:cubicBezTo>
                <a:cubicBezTo>
                  <a:pt x="8271208" y="866910"/>
                  <a:pt x="8290164" y="965070"/>
                  <a:pt x="8309186" y="1060039"/>
                </a:cubicBezTo>
                <a:cubicBezTo>
                  <a:pt x="8338258" y="1208834"/>
                  <a:pt x="8368983" y="1362838"/>
                  <a:pt x="8410512" y="1511108"/>
                </a:cubicBezTo>
                <a:cubicBezTo>
                  <a:pt x="8445511" y="1186645"/>
                  <a:pt x="8463496" y="815698"/>
                  <a:pt x="8351657" y="521768"/>
                </a:cubicBezTo>
                <a:cubicBezTo>
                  <a:pt x="8336376" y="481820"/>
                  <a:pt x="8314355" y="448679"/>
                  <a:pt x="8295299" y="416143"/>
                </a:cubicBezTo>
                <a:close/>
                <a:moveTo>
                  <a:pt x="8266483" y="414244"/>
                </a:moveTo>
                <a:cubicBezTo>
                  <a:pt x="8162811" y="736679"/>
                  <a:pt x="8223592" y="1050836"/>
                  <a:pt x="8343425" y="1357811"/>
                </a:cubicBezTo>
                <a:cubicBezTo>
                  <a:pt x="8320496" y="1259904"/>
                  <a:pt x="8300994" y="1161513"/>
                  <a:pt x="8282114" y="1064671"/>
                </a:cubicBezTo>
                <a:cubicBezTo>
                  <a:pt x="8263238" y="967838"/>
                  <a:pt x="8243336" y="867346"/>
                  <a:pt x="8251298" y="766414"/>
                </a:cubicBezTo>
                <a:cubicBezTo>
                  <a:pt x="8253954" y="732777"/>
                  <a:pt x="8259797" y="699198"/>
                  <a:pt x="8265729" y="666939"/>
                </a:cubicBezTo>
                <a:cubicBezTo>
                  <a:pt x="8273319" y="623158"/>
                  <a:pt x="8281376" y="578281"/>
                  <a:pt x="8281494" y="533909"/>
                </a:cubicBezTo>
                <a:cubicBezTo>
                  <a:pt x="8281080" y="493822"/>
                  <a:pt x="8274834" y="453832"/>
                  <a:pt x="8266483" y="414244"/>
                </a:cubicBezTo>
                <a:close/>
                <a:moveTo>
                  <a:pt x="8140802" y="388720"/>
                </a:moveTo>
                <a:cubicBezTo>
                  <a:pt x="8028462" y="422924"/>
                  <a:pt x="7941106" y="490876"/>
                  <a:pt x="7860379" y="596411"/>
                </a:cubicBezTo>
                <a:cubicBezTo>
                  <a:pt x="7812773" y="658663"/>
                  <a:pt x="7772566" y="720182"/>
                  <a:pt x="7737688" y="790400"/>
                </a:cubicBezTo>
                <a:cubicBezTo>
                  <a:pt x="7733439" y="798902"/>
                  <a:pt x="7729892" y="805767"/>
                  <a:pt x="7726885" y="812869"/>
                </a:cubicBezTo>
                <a:cubicBezTo>
                  <a:pt x="7764906" y="767160"/>
                  <a:pt x="7802380" y="721219"/>
                  <a:pt x="7840490" y="676832"/>
                </a:cubicBezTo>
                <a:cubicBezTo>
                  <a:pt x="7933738" y="567590"/>
                  <a:pt x="8028101" y="463327"/>
                  <a:pt x="8140802" y="388720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cubicBezTo>
                  <a:pt x="5242649" y="257191"/>
                  <a:pt x="5225558" y="257369"/>
                  <a:pt x="5208466" y="257550"/>
                </a:cubicBez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cubicBezTo>
                  <a:pt x="5227195" y="227945"/>
                  <a:pt x="5244285" y="227765"/>
                  <a:pt x="5261015" y="227087"/>
                </a:cubicBez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9095810" y="0"/>
                </a:moveTo>
                <a:lnTo>
                  <a:pt x="9215999" y="0"/>
                </a:lnTo>
                <a:lnTo>
                  <a:pt x="9250991" y="17650"/>
                </a:lnTo>
                <a:cubicBezTo>
                  <a:pt x="9345825" y="54329"/>
                  <a:pt x="9448424" y="64330"/>
                  <a:pt x="9551793" y="69947"/>
                </a:cubicBezTo>
                <a:cubicBezTo>
                  <a:pt x="9773323" y="81971"/>
                  <a:pt x="9993517" y="56091"/>
                  <a:pt x="10211701" y="15192"/>
                </a:cubicBezTo>
                <a:cubicBezTo>
                  <a:pt x="10030564" y="37013"/>
                  <a:pt x="9847820" y="45912"/>
                  <a:pt x="9665014" y="41266"/>
                </a:cubicBezTo>
                <a:cubicBezTo>
                  <a:pt x="9560295" y="38460"/>
                  <a:pt x="9467175" y="31066"/>
                  <a:pt x="9382567" y="18583"/>
                </a:cubicBezTo>
                <a:lnTo>
                  <a:pt x="9283159" y="0"/>
                </a:lnTo>
                <a:lnTo>
                  <a:pt x="9469266" y="0"/>
                </a:lnTo>
                <a:lnTo>
                  <a:pt x="9504117" y="4274"/>
                </a:lnTo>
                <a:cubicBezTo>
                  <a:pt x="9555272" y="8689"/>
                  <a:pt x="9609472" y="11637"/>
                  <a:pt x="9667223" y="13232"/>
                </a:cubicBezTo>
                <a:cubicBezTo>
                  <a:pt x="9740740" y="15225"/>
                  <a:pt x="9814266" y="15008"/>
                  <a:pt x="9887703" y="12601"/>
                </a:cubicBezTo>
                <a:lnTo>
                  <a:pt x="10088930" y="0"/>
                </a:lnTo>
                <a:lnTo>
                  <a:pt x="10544171" y="0"/>
                </a:lnTo>
                <a:lnTo>
                  <a:pt x="10392396" y="36772"/>
                </a:lnTo>
                <a:cubicBezTo>
                  <a:pt x="10070832" y="110795"/>
                  <a:pt x="9739873" y="167441"/>
                  <a:pt x="9413803" y="131277"/>
                </a:cubicBezTo>
                <a:cubicBezTo>
                  <a:pt x="9315472" y="120226"/>
                  <a:pt x="9243539" y="84460"/>
                  <a:pt x="9174626" y="44983"/>
                </a:cubicBezTo>
                <a:close/>
                <a:moveTo>
                  <a:pt x="8474998" y="0"/>
                </a:moveTo>
                <a:lnTo>
                  <a:pt x="8573502" y="0"/>
                </a:lnTo>
                <a:lnTo>
                  <a:pt x="8659539" y="117664"/>
                </a:lnTo>
                <a:cubicBezTo>
                  <a:pt x="8833725" y="341427"/>
                  <a:pt x="9029703" y="551148"/>
                  <a:pt x="9248507" y="743734"/>
                </a:cubicBezTo>
                <a:cubicBezTo>
                  <a:pt x="9268744" y="761313"/>
                  <a:pt x="9289217" y="778348"/>
                  <a:pt x="9309457" y="795932"/>
                </a:cubicBezTo>
                <a:cubicBezTo>
                  <a:pt x="9458210" y="686371"/>
                  <a:pt x="9607233" y="585288"/>
                  <a:pt x="9785496" y="530713"/>
                </a:cubicBezTo>
                <a:cubicBezTo>
                  <a:pt x="10009630" y="462073"/>
                  <a:pt x="10250992" y="434854"/>
                  <a:pt x="10482828" y="399738"/>
                </a:cubicBezTo>
                <a:cubicBezTo>
                  <a:pt x="10519933" y="394202"/>
                  <a:pt x="10478550" y="453937"/>
                  <a:pt x="10468382" y="461219"/>
                </a:cubicBezTo>
                <a:cubicBezTo>
                  <a:pt x="10161572" y="688641"/>
                  <a:pt x="9818370" y="924476"/>
                  <a:pt x="9430790" y="895589"/>
                </a:cubicBezTo>
                <a:cubicBezTo>
                  <a:pt x="9617112" y="1044003"/>
                  <a:pt x="9813963" y="1178199"/>
                  <a:pt x="10019780" y="1298815"/>
                </a:cubicBezTo>
                <a:cubicBezTo>
                  <a:pt x="10142151" y="1263712"/>
                  <a:pt x="10256792" y="1186061"/>
                  <a:pt x="10372218" y="1146081"/>
                </a:cubicBezTo>
                <a:cubicBezTo>
                  <a:pt x="10279439" y="901425"/>
                  <a:pt x="10751513" y="443317"/>
                  <a:pt x="10896429" y="310883"/>
                </a:cubicBezTo>
                <a:cubicBezTo>
                  <a:pt x="10907980" y="300321"/>
                  <a:pt x="10927341" y="295643"/>
                  <a:pt x="10919735" y="318176"/>
                </a:cubicBezTo>
                <a:cubicBezTo>
                  <a:pt x="10845552" y="531416"/>
                  <a:pt x="10769057" y="750112"/>
                  <a:pt x="10637064" y="935661"/>
                </a:cubicBezTo>
                <a:cubicBezTo>
                  <a:pt x="10618262" y="961821"/>
                  <a:pt x="10471373" y="1105010"/>
                  <a:pt x="10516995" y="1070245"/>
                </a:cubicBezTo>
                <a:cubicBezTo>
                  <a:pt x="10630585" y="984423"/>
                  <a:pt x="10740230" y="886628"/>
                  <a:pt x="10868835" y="815534"/>
                </a:cubicBezTo>
                <a:cubicBezTo>
                  <a:pt x="11133493" y="669415"/>
                  <a:pt x="11435682" y="612577"/>
                  <a:pt x="11704547" y="465665"/>
                </a:cubicBezTo>
                <a:cubicBezTo>
                  <a:pt x="11748194" y="441649"/>
                  <a:pt x="11962368" y="287033"/>
                  <a:pt x="12033562" y="350012"/>
                </a:cubicBezTo>
                <a:cubicBezTo>
                  <a:pt x="12042008" y="357446"/>
                  <a:pt x="12029170" y="377121"/>
                  <a:pt x="12025537" y="382666"/>
                </a:cubicBezTo>
                <a:cubicBezTo>
                  <a:pt x="11835636" y="694348"/>
                  <a:pt x="11402055" y="895784"/>
                  <a:pt x="11088649" y="1056676"/>
                </a:cubicBezTo>
                <a:cubicBezTo>
                  <a:pt x="10916755" y="1144851"/>
                  <a:pt x="10757473" y="1230645"/>
                  <a:pt x="10561600" y="1229477"/>
                </a:cubicBezTo>
                <a:cubicBezTo>
                  <a:pt x="10456897" y="1228927"/>
                  <a:pt x="10388434" y="1221837"/>
                  <a:pt x="10280797" y="1263181"/>
                </a:cubicBezTo>
                <a:cubicBezTo>
                  <a:pt x="10214114" y="1288380"/>
                  <a:pt x="10149765" y="1312641"/>
                  <a:pt x="10083376" y="1334114"/>
                </a:cubicBezTo>
                <a:cubicBezTo>
                  <a:pt x="10323674" y="1470609"/>
                  <a:pt x="10574467" y="1588379"/>
                  <a:pt x="10832582" y="1687356"/>
                </a:cubicBezTo>
                <a:cubicBezTo>
                  <a:pt x="10835145" y="1685866"/>
                  <a:pt x="10837160" y="1684144"/>
                  <a:pt x="10839263" y="1683743"/>
                </a:cubicBezTo>
                <a:cubicBezTo>
                  <a:pt x="11026680" y="1639479"/>
                  <a:pt x="11198523" y="1559010"/>
                  <a:pt x="11350910" y="1443899"/>
                </a:cubicBezTo>
                <a:cubicBezTo>
                  <a:pt x="11353302" y="1439761"/>
                  <a:pt x="11356166" y="1434532"/>
                  <a:pt x="11360346" y="1429225"/>
                </a:cubicBezTo>
                <a:cubicBezTo>
                  <a:pt x="11568454" y="1154547"/>
                  <a:pt x="11893126" y="995756"/>
                  <a:pt x="12167580" y="789523"/>
                </a:cubicBezTo>
                <a:lnTo>
                  <a:pt x="12192000" y="769876"/>
                </a:lnTo>
                <a:lnTo>
                  <a:pt x="12192000" y="802845"/>
                </a:lnTo>
                <a:lnTo>
                  <a:pt x="12173558" y="821317"/>
                </a:lnTo>
                <a:cubicBezTo>
                  <a:pt x="12156328" y="839775"/>
                  <a:pt x="12135859" y="862655"/>
                  <a:pt x="12117398" y="877374"/>
                </a:cubicBezTo>
                <a:cubicBezTo>
                  <a:pt x="11911342" y="1038644"/>
                  <a:pt x="11659100" y="1158472"/>
                  <a:pt x="11472926" y="1344259"/>
                </a:cubicBezTo>
                <a:cubicBezTo>
                  <a:pt x="11530856" y="1294104"/>
                  <a:pt x="11599815" y="1254410"/>
                  <a:pt x="11666978" y="1215889"/>
                </a:cubicBezTo>
                <a:cubicBezTo>
                  <a:pt x="11680568" y="1208123"/>
                  <a:pt x="11694155" y="1200357"/>
                  <a:pt x="11707200" y="1192361"/>
                </a:cubicBezTo>
                <a:cubicBezTo>
                  <a:pt x="11867081" y="1099094"/>
                  <a:pt x="12010478" y="976320"/>
                  <a:pt x="12144637" y="858646"/>
                </a:cubicBezTo>
                <a:lnTo>
                  <a:pt x="12192000" y="810414"/>
                </a:lnTo>
                <a:lnTo>
                  <a:pt x="12192000" y="916439"/>
                </a:lnTo>
                <a:lnTo>
                  <a:pt x="12150630" y="982925"/>
                </a:lnTo>
                <a:cubicBezTo>
                  <a:pt x="11972246" y="1237618"/>
                  <a:pt x="11719654" y="1416530"/>
                  <a:pt x="11389484" y="1469889"/>
                </a:cubicBezTo>
                <a:cubicBezTo>
                  <a:pt x="11249700" y="1582602"/>
                  <a:pt x="11093517" y="1667134"/>
                  <a:pt x="10923736" y="1721439"/>
                </a:cubicBezTo>
                <a:cubicBezTo>
                  <a:pt x="10979487" y="1741826"/>
                  <a:pt x="11035469" y="1761662"/>
                  <a:pt x="11091913" y="1780406"/>
                </a:cubicBezTo>
                <a:cubicBezTo>
                  <a:pt x="11318237" y="1855623"/>
                  <a:pt x="11544464" y="1908264"/>
                  <a:pt x="11771238" y="1944400"/>
                </a:cubicBezTo>
                <a:cubicBezTo>
                  <a:pt x="11775181" y="1939634"/>
                  <a:pt x="11778904" y="1935410"/>
                  <a:pt x="11783166" y="1931422"/>
                </a:cubicBezTo>
                <a:cubicBezTo>
                  <a:pt x="11885723" y="1797152"/>
                  <a:pt x="11990570" y="1669642"/>
                  <a:pt x="12131988" y="1574357"/>
                </a:cubicBezTo>
                <a:lnTo>
                  <a:pt x="12192000" y="1537429"/>
                </a:lnTo>
                <a:lnTo>
                  <a:pt x="12192000" y="1589108"/>
                </a:lnTo>
                <a:lnTo>
                  <a:pt x="12112105" y="1640352"/>
                </a:lnTo>
                <a:cubicBezTo>
                  <a:pt x="12011319" y="1713959"/>
                  <a:pt x="11928638" y="1801479"/>
                  <a:pt x="11849203" y="1900149"/>
                </a:cubicBezTo>
                <a:cubicBezTo>
                  <a:pt x="11883038" y="1876488"/>
                  <a:pt x="11915071" y="1849494"/>
                  <a:pt x="11946326" y="1822808"/>
                </a:cubicBezTo>
                <a:cubicBezTo>
                  <a:pt x="11980834" y="1792997"/>
                  <a:pt x="12017130" y="1762011"/>
                  <a:pt x="12055863" y="1735914"/>
                </a:cubicBezTo>
                <a:cubicBezTo>
                  <a:pt x="12086678" y="1714840"/>
                  <a:pt x="12119524" y="1696556"/>
                  <a:pt x="12150816" y="1678902"/>
                </a:cubicBezTo>
                <a:lnTo>
                  <a:pt x="12192000" y="1655121"/>
                </a:lnTo>
                <a:lnTo>
                  <a:pt x="12192000" y="1686869"/>
                </a:lnTo>
                <a:lnTo>
                  <a:pt x="12163772" y="1703058"/>
                </a:lnTo>
                <a:cubicBezTo>
                  <a:pt x="12132704" y="1720165"/>
                  <a:pt x="12100405" y="1738677"/>
                  <a:pt x="12070597" y="1758893"/>
                </a:cubicBezTo>
                <a:cubicBezTo>
                  <a:pt x="12033422" y="1784357"/>
                  <a:pt x="11997904" y="1815035"/>
                  <a:pt x="11963621" y="1844299"/>
                </a:cubicBezTo>
                <a:cubicBezTo>
                  <a:pt x="11938421" y="1865816"/>
                  <a:pt x="11913214" y="1887338"/>
                  <a:pt x="11886604" y="1907617"/>
                </a:cubicBezTo>
                <a:cubicBezTo>
                  <a:pt x="11977116" y="1884856"/>
                  <a:pt x="12067233" y="1841647"/>
                  <a:pt x="12153575" y="1786372"/>
                </a:cubicBezTo>
                <a:lnTo>
                  <a:pt x="12192000" y="1759693"/>
                </a:lnTo>
                <a:lnTo>
                  <a:pt x="12192000" y="1809459"/>
                </a:lnTo>
                <a:lnTo>
                  <a:pt x="12121362" y="1857561"/>
                </a:lnTo>
                <a:cubicBezTo>
                  <a:pt x="12048187" y="1902591"/>
                  <a:pt x="11972544" y="1939172"/>
                  <a:pt x="11895949" y="1963079"/>
                </a:cubicBezTo>
                <a:lnTo>
                  <a:pt x="12192000" y="1990579"/>
                </a:lnTo>
                <a:lnTo>
                  <a:pt x="12192000" y="2065582"/>
                </a:lnTo>
                <a:lnTo>
                  <a:pt x="12153918" y="2063926"/>
                </a:lnTo>
                <a:lnTo>
                  <a:pt x="12192000" y="2085104"/>
                </a:lnTo>
                <a:lnTo>
                  <a:pt x="12192000" y="2178471"/>
                </a:lnTo>
                <a:lnTo>
                  <a:pt x="12085355" y="2122457"/>
                </a:lnTo>
                <a:lnTo>
                  <a:pt x="12192000" y="2196158"/>
                </a:lnTo>
                <a:lnTo>
                  <a:pt x="12192000" y="2230374"/>
                </a:lnTo>
                <a:lnTo>
                  <a:pt x="12041237" y="2126309"/>
                </a:lnTo>
                <a:cubicBezTo>
                  <a:pt x="12076493" y="2177612"/>
                  <a:pt x="12124001" y="2222030"/>
                  <a:pt x="12174450" y="2262541"/>
                </a:cubicBezTo>
                <a:lnTo>
                  <a:pt x="12192000" y="2275857"/>
                </a:lnTo>
                <a:lnTo>
                  <a:pt x="12192000" y="2377131"/>
                </a:lnTo>
                <a:lnTo>
                  <a:pt x="12155801" y="2349925"/>
                </a:lnTo>
                <a:cubicBezTo>
                  <a:pt x="12047062" y="2264619"/>
                  <a:pt x="11950704" y="2181979"/>
                  <a:pt x="11930164" y="2041945"/>
                </a:cubicBezTo>
                <a:cubicBezTo>
                  <a:pt x="11807338" y="2027929"/>
                  <a:pt x="11684723" y="2008847"/>
                  <a:pt x="11561767" y="1984479"/>
                </a:cubicBezTo>
                <a:cubicBezTo>
                  <a:pt x="11829168" y="2318516"/>
                  <a:pt x="11916257" y="2737804"/>
                  <a:pt x="11987997" y="3153822"/>
                </a:cubicBezTo>
                <a:cubicBezTo>
                  <a:pt x="11991834" y="3176690"/>
                  <a:pt x="11945766" y="3233800"/>
                  <a:pt x="11926558" y="3203134"/>
                </a:cubicBezTo>
                <a:cubicBezTo>
                  <a:pt x="11688637" y="2826855"/>
                  <a:pt x="11343207" y="2452063"/>
                  <a:pt x="11440430" y="1973028"/>
                </a:cubicBezTo>
                <a:cubicBezTo>
                  <a:pt x="11441503" y="1968973"/>
                  <a:pt x="11443583" y="1964061"/>
                  <a:pt x="11446754" y="1959605"/>
                </a:cubicBezTo>
                <a:cubicBezTo>
                  <a:pt x="11314670" y="1929437"/>
                  <a:pt x="11182797" y="1894208"/>
                  <a:pt x="11050651" y="1850495"/>
                </a:cubicBezTo>
                <a:cubicBezTo>
                  <a:pt x="10825423" y="1775743"/>
                  <a:pt x="10604642" y="1687421"/>
                  <a:pt x="10389960" y="1586232"/>
                </a:cubicBezTo>
                <a:cubicBezTo>
                  <a:pt x="10423849" y="1697796"/>
                  <a:pt x="10481699" y="1805979"/>
                  <a:pt x="10500699" y="1913175"/>
                </a:cubicBezTo>
                <a:cubicBezTo>
                  <a:pt x="10502971" y="1915419"/>
                  <a:pt x="10505550" y="1918445"/>
                  <a:pt x="10507814" y="1920694"/>
                </a:cubicBezTo>
                <a:cubicBezTo>
                  <a:pt x="10511536" y="1916469"/>
                  <a:pt x="10515800" y="1912482"/>
                  <a:pt x="10518908" y="1911226"/>
                </a:cubicBezTo>
                <a:cubicBezTo>
                  <a:pt x="10803133" y="1788841"/>
                  <a:pt x="11118572" y="2264893"/>
                  <a:pt x="11258935" y="2442781"/>
                </a:cubicBezTo>
                <a:cubicBezTo>
                  <a:pt x="11271929" y="2459223"/>
                  <a:pt x="11230610" y="2515770"/>
                  <a:pt x="11211663" y="2510325"/>
                </a:cubicBezTo>
                <a:cubicBezTo>
                  <a:pt x="10952813" y="2437432"/>
                  <a:pt x="10754880" y="2286035"/>
                  <a:pt x="10571295" y="2105302"/>
                </a:cubicBezTo>
                <a:cubicBezTo>
                  <a:pt x="10593939" y="2333141"/>
                  <a:pt x="10477445" y="2625036"/>
                  <a:pt x="10435737" y="2805672"/>
                </a:cubicBezTo>
                <a:cubicBezTo>
                  <a:pt x="10398299" y="2965580"/>
                  <a:pt x="10359478" y="3078554"/>
                  <a:pt x="10206831" y="3151701"/>
                </a:cubicBezTo>
                <a:cubicBezTo>
                  <a:pt x="10193935" y="3157832"/>
                  <a:pt x="10194572" y="3142650"/>
                  <a:pt x="10196482" y="3135084"/>
                </a:cubicBezTo>
                <a:cubicBezTo>
                  <a:pt x="10274073" y="2811909"/>
                  <a:pt x="10304290" y="2478979"/>
                  <a:pt x="10381882" y="2155807"/>
                </a:cubicBezTo>
                <a:cubicBezTo>
                  <a:pt x="10395105" y="2100241"/>
                  <a:pt x="10437104" y="2020803"/>
                  <a:pt x="10439260" y="1962486"/>
                </a:cubicBezTo>
                <a:cubicBezTo>
                  <a:pt x="10439491" y="1961942"/>
                  <a:pt x="10439175" y="1961166"/>
                  <a:pt x="10439409" y="1960615"/>
                </a:cubicBezTo>
                <a:cubicBezTo>
                  <a:pt x="10439475" y="1957427"/>
                  <a:pt x="10440085" y="1954468"/>
                  <a:pt x="10439915" y="1951821"/>
                </a:cubicBezTo>
                <a:cubicBezTo>
                  <a:pt x="10433959" y="1836632"/>
                  <a:pt x="10332627" y="1683636"/>
                  <a:pt x="10314241" y="1556749"/>
                </a:cubicBezTo>
                <a:cubicBezTo>
                  <a:pt x="10313847" y="1554649"/>
                  <a:pt x="10314451" y="1551688"/>
                  <a:pt x="10315061" y="1548729"/>
                </a:cubicBezTo>
                <a:cubicBezTo>
                  <a:pt x="10038413" y="1412938"/>
                  <a:pt x="9774128" y="1254043"/>
                  <a:pt x="9526158" y="1071804"/>
                </a:cubicBezTo>
                <a:cubicBezTo>
                  <a:pt x="9586547" y="1245450"/>
                  <a:pt x="9699054" y="1407035"/>
                  <a:pt x="9758689" y="1585512"/>
                </a:cubicBezTo>
                <a:cubicBezTo>
                  <a:pt x="9851296" y="1860991"/>
                  <a:pt x="9909066" y="2144264"/>
                  <a:pt x="9941392" y="2432858"/>
                </a:cubicBezTo>
                <a:cubicBezTo>
                  <a:pt x="9942776" y="2446319"/>
                  <a:pt x="9898852" y="2512059"/>
                  <a:pt x="9887724" y="2495762"/>
                </a:cubicBezTo>
                <a:cubicBezTo>
                  <a:pt x="9758830" y="2305989"/>
                  <a:pt x="9675953" y="2083557"/>
                  <a:pt x="9587446" y="1872898"/>
                </a:cubicBezTo>
                <a:cubicBezTo>
                  <a:pt x="9504836" y="1675682"/>
                  <a:pt x="9450239" y="1492905"/>
                  <a:pt x="9462810" y="1288346"/>
                </a:cubicBezTo>
                <a:cubicBezTo>
                  <a:pt x="9416080" y="1372857"/>
                  <a:pt x="9368030" y="1457457"/>
                  <a:pt x="9318575" y="1540820"/>
                </a:cubicBezTo>
                <a:cubicBezTo>
                  <a:pt x="9284037" y="1599587"/>
                  <a:pt x="9257140" y="1661598"/>
                  <a:pt x="9191090" y="1688355"/>
                </a:cubicBezTo>
                <a:cubicBezTo>
                  <a:pt x="9186426" y="1690241"/>
                  <a:pt x="9179411" y="1688563"/>
                  <a:pt x="9177757" y="1683354"/>
                </a:cubicBezTo>
                <a:cubicBezTo>
                  <a:pt x="9143528" y="1583238"/>
                  <a:pt x="9220115" y="1420588"/>
                  <a:pt x="9274865" y="1336896"/>
                </a:cubicBezTo>
                <a:cubicBezTo>
                  <a:pt x="9324504" y="1260695"/>
                  <a:pt x="9393212" y="1200294"/>
                  <a:pt x="9478649" y="1173376"/>
                </a:cubicBezTo>
                <a:cubicBezTo>
                  <a:pt x="9479343" y="1171736"/>
                  <a:pt x="9480811" y="1169782"/>
                  <a:pt x="9482281" y="1167830"/>
                </a:cubicBezTo>
                <a:cubicBezTo>
                  <a:pt x="9463542" y="1119335"/>
                  <a:pt x="9448141" y="1069035"/>
                  <a:pt x="9438637" y="1015438"/>
                </a:cubicBezTo>
                <a:cubicBezTo>
                  <a:pt x="9438473" y="1012795"/>
                  <a:pt x="9438847" y="1010377"/>
                  <a:pt x="9439458" y="1007420"/>
                </a:cubicBezTo>
                <a:cubicBezTo>
                  <a:pt x="9356819" y="944106"/>
                  <a:pt x="9275563" y="877509"/>
                  <a:pt x="9197105" y="808882"/>
                </a:cubicBezTo>
                <a:cubicBezTo>
                  <a:pt x="9119732" y="740719"/>
                  <a:pt x="9045390" y="669969"/>
                  <a:pt x="8973607" y="597733"/>
                </a:cubicBezTo>
                <a:cubicBezTo>
                  <a:pt x="9117865" y="988437"/>
                  <a:pt x="9115639" y="1402749"/>
                  <a:pt x="8967512" y="1795211"/>
                </a:cubicBezTo>
                <a:cubicBezTo>
                  <a:pt x="8964595" y="1803635"/>
                  <a:pt x="8922055" y="1866099"/>
                  <a:pt x="8912526" y="1841464"/>
                </a:cubicBezTo>
                <a:cubicBezTo>
                  <a:pt x="8756044" y="1433999"/>
                  <a:pt x="8647107" y="967467"/>
                  <a:pt x="8893391" y="572788"/>
                </a:cubicBezTo>
                <a:cubicBezTo>
                  <a:pt x="8896018" y="568101"/>
                  <a:pt x="8899507" y="564428"/>
                  <a:pt x="8902990" y="560750"/>
                </a:cubicBezTo>
                <a:cubicBezTo>
                  <a:pt x="8907633" y="554349"/>
                  <a:pt x="8913596" y="547863"/>
                  <a:pt x="8919102" y="542471"/>
                </a:cubicBezTo>
                <a:cubicBezTo>
                  <a:pt x="8828814" y="448553"/>
                  <a:pt x="8743025" y="351231"/>
                  <a:pt x="8661728" y="250903"/>
                </a:cubicBezTo>
                <a:close/>
                <a:moveTo>
                  <a:pt x="8357758" y="0"/>
                </a:moveTo>
                <a:lnTo>
                  <a:pt x="8405492" y="0"/>
                </a:lnTo>
                <a:lnTo>
                  <a:pt x="8392083" y="30495"/>
                </a:lnTo>
                <a:cubicBezTo>
                  <a:pt x="8354166" y="121698"/>
                  <a:pt x="8324318" y="217584"/>
                  <a:pt x="8339888" y="306259"/>
                </a:cubicBezTo>
                <a:cubicBezTo>
                  <a:pt x="8364400" y="446040"/>
                  <a:pt x="8455049" y="577127"/>
                  <a:pt x="8473847" y="727373"/>
                </a:cubicBezTo>
                <a:cubicBezTo>
                  <a:pt x="8510300" y="1013846"/>
                  <a:pt x="8488635" y="1326579"/>
                  <a:pt x="8454081" y="1611960"/>
                </a:cubicBezTo>
                <a:cubicBezTo>
                  <a:pt x="8452268" y="1625361"/>
                  <a:pt x="8409518" y="1692886"/>
                  <a:pt x="8396000" y="1663986"/>
                </a:cubicBezTo>
                <a:cubicBezTo>
                  <a:pt x="8190763" y="1233305"/>
                  <a:pt x="8063839" y="818387"/>
                  <a:pt x="8238881" y="368438"/>
                </a:cubicBezTo>
                <a:lnTo>
                  <a:pt x="7668140" y="942511"/>
                </a:lnTo>
                <a:cubicBezTo>
                  <a:pt x="7658137" y="952438"/>
                  <a:pt x="7629107" y="972341"/>
                  <a:pt x="7637853" y="942567"/>
                </a:cubicBezTo>
                <a:cubicBezTo>
                  <a:pt x="7690270" y="771614"/>
                  <a:pt x="7793861" y="624255"/>
                  <a:pt x="7909649" y="489150"/>
                </a:cubicBezTo>
                <a:cubicBezTo>
                  <a:pt x="8010566" y="370919"/>
                  <a:pt x="8112174" y="322520"/>
                  <a:pt x="8256182" y="301724"/>
                </a:cubicBezTo>
                <a:cubicBezTo>
                  <a:pt x="8255907" y="293239"/>
                  <a:pt x="8255408" y="285302"/>
                  <a:pt x="8255912" y="276498"/>
                </a:cubicBezTo>
                <a:cubicBezTo>
                  <a:pt x="8260651" y="221208"/>
                  <a:pt x="8285427" y="155085"/>
                  <a:pt x="8315225" y="89075"/>
                </a:cubicBezTo>
                <a:close/>
                <a:moveTo>
                  <a:pt x="7497388" y="0"/>
                </a:moveTo>
                <a:lnTo>
                  <a:pt x="7560921" y="0"/>
                </a:lnTo>
                <a:lnTo>
                  <a:pt x="7546742" y="68966"/>
                </a:lnTo>
                <a:cubicBezTo>
                  <a:pt x="7513334" y="225436"/>
                  <a:pt x="7494394" y="379659"/>
                  <a:pt x="7488853" y="535687"/>
                </a:cubicBezTo>
                <a:lnTo>
                  <a:pt x="7529509" y="380358"/>
                </a:lnTo>
                <a:cubicBezTo>
                  <a:pt x="7546426" y="316055"/>
                  <a:pt x="7563725" y="249346"/>
                  <a:pt x="7585939" y="184712"/>
                </a:cubicBezTo>
                <a:cubicBezTo>
                  <a:pt x="7597162" y="152119"/>
                  <a:pt x="7609478" y="119997"/>
                  <a:pt x="7621792" y="87864"/>
                </a:cubicBezTo>
                <a:lnTo>
                  <a:pt x="7654204" y="0"/>
                </a:lnTo>
                <a:lnTo>
                  <a:pt x="7683986" y="0"/>
                </a:lnTo>
                <a:lnTo>
                  <a:pt x="7647914" y="97640"/>
                </a:lnTo>
                <a:cubicBezTo>
                  <a:pt x="7635833" y="129221"/>
                  <a:pt x="7623516" y="161350"/>
                  <a:pt x="7612524" y="193392"/>
                </a:cubicBezTo>
                <a:cubicBezTo>
                  <a:pt x="7590775" y="256933"/>
                  <a:pt x="7573702" y="323103"/>
                  <a:pt x="7557013" y="386853"/>
                </a:cubicBezTo>
                <a:lnTo>
                  <a:pt x="7517286" y="539999"/>
                </a:lnTo>
                <a:cubicBezTo>
                  <a:pt x="7579804" y="409054"/>
                  <a:pt x="7648790" y="283748"/>
                  <a:pt x="7704204" y="152292"/>
                </a:cubicBezTo>
                <a:lnTo>
                  <a:pt x="7756975" y="0"/>
                </a:lnTo>
                <a:lnTo>
                  <a:pt x="7837329" y="0"/>
                </a:lnTo>
                <a:lnTo>
                  <a:pt x="7821760" y="65656"/>
                </a:lnTo>
                <a:cubicBezTo>
                  <a:pt x="7739780" y="311007"/>
                  <a:pt x="7576279" y="519263"/>
                  <a:pt x="7488925" y="763628"/>
                </a:cubicBezTo>
                <a:cubicBezTo>
                  <a:pt x="7478308" y="793254"/>
                  <a:pt x="7422482" y="826275"/>
                  <a:pt x="7419999" y="774360"/>
                </a:cubicBezTo>
                <a:cubicBezTo>
                  <a:pt x="7407159" y="524115"/>
                  <a:pt x="7434412" y="279259"/>
                  <a:pt x="7487820" y="37416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cubicBezTo>
                  <a:pt x="6396578" y="1848113"/>
                  <a:pt x="6466739" y="1878148"/>
                  <a:pt x="6537433" y="1907790"/>
                </a:cubicBez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37" name="Rectangle 23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57201"/>
            <a:ext cx="11277600" cy="5943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14A46E7D-D941-E0E4-3A21-031F5436C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990599"/>
            <a:ext cx="9906000" cy="685800"/>
          </a:xfrm>
        </p:spPr>
        <p:txBody>
          <a:bodyPr anchor="t">
            <a:normAutofit/>
          </a:bodyPr>
          <a:lstStyle/>
          <a:p>
            <a:r>
              <a:rPr lang="tr-TR" sz="4000"/>
              <a:t>VAJINAL AKINTI</a:t>
            </a:r>
          </a:p>
        </p:txBody>
      </p:sp>
      <p:graphicFrame>
        <p:nvGraphicFramePr>
          <p:cNvPr id="38" name="İçerik Yer Tutucusu 2">
            <a:extLst>
              <a:ext uri="{FF2B5EF4-FFF2-40B4-BE49-F238E27FC236}">
                <a16:creationId xmlns:a16="http://schemas.microsoft.com/office/drawing/2014/main" id="{CC52D11A-BAD2-0582-EBA0-43DEAECEF2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1146865"/>
              </p:ext>
            </p:extLst>
          </p:nvPr>
        </p:nvGraphicFramePr>
        <p:xfrm>
          <a:off x="457197" y="1828799"/>
          <a:ext cx="11277599" cy="4571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387708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C4A554A-B90F-4711-AFB4-BF03BA2F7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VAJINAL AKINTI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6CB3E06-E6CE-9EC5-0C2F-D58F442F8E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Vulvovajinal</a:t>
            </a:r>
            <a:r>
              <a:rPr lang="tr-TR" dirty="0"/>
              <a:t> semptomlar kadınların sağlık kuruluşuna başvuru nedenleri içinde çok yaygın </a:t>
            </a:r>
          </a:p>
          <a:p>
            <a:r>
              <a:rPr lang="tr-TR" dirty="0"/>
              <a:t>Semptomlar daha çok anormal olarak algılanan vajinal akıntı, </a:t>
            </a:r>
            <a:r>
              <a:rPr lang="tr-TR" dirty="0" err="1"/>
              <a:t>vulvar</a:t>
            </a:r>
            <a:r>
              <a:rPr lang="tr-TR" dirty="0"/>
              <a:t> tahriş ,</a:t>
            </a:r>
            <a:r>
              <a:rPr lang="tr-TR" dirty="0" err="1"/>
              <a:t>kaşıntı,koku,dizüri</a:t>
            </a:r>
            <a:r>
              <a:rPr lang="tr-TR" dirty="0"/>
              <a:t> ve </a:t>
            </a:r>
            <a:r>
              <a:rPr lang="tr-TR" dirty="0" err="1"/>
              <a:t>disparoni</a:t>
            </a:r>
            <a:endParaRPr lang="tr-TR" dirty="0"/>
          </a:p>
          <a:p>
            <a:pPr marL="0" indent="0">
              <a:buNone/>
            </a:pPr>
            <a:r>
              <a:rPr lang="tr-TR" dirty="0"/>
              <a:t>   Vajinal akıntının </a:t>
            </a:r>
            <a:r>
              <a:rPr lang="tr-TR" b="1" u="sng" dirty="0"/>
              <a:t>en yaygın </a:t>
            </a:r>
            <a:r>
              <a:rPr lang="tr-TR" dirty="0"/>
              <a:t>üç nedeni: </a:t>
            </a:r>
          </a:p>
          <a:p>
            <a:pPr marL="457200" lvl="1" indent="0">
              <a:buNone/>
            </a:pPr>
            <a:r>
              <a:rPr lang="tr-TR" sz="3200" dirty="0"/>
              <a:t>-</a:t>
            </a:r>
            <a:r>
              <a:rPr lang="tr-TR" sz="3200" b="1" dirty="0" err="1"/>
              <a:t>C.albicans</a:t>
            </a:r>
            <a:endParaRPr lang="tr-TR" sz="3200" b="1" dirty="0"/>
          </a:p>
          <a:p>
            <a:pPr marL="457200" lvl="1" indent="0">
              <a:buNone/>
            </a:pPr>
            <a:r>
              <a:rPr lang="tr-TR" sz="3200" b="1" dirty="0"/>
              <a:t>-T. </a:t>
            </a:r>
            <a:r>
              <a:rPr lang="tr-TR" sz="3200" b="1" dirty="0" err="1"/>
              <a:t>vajinalis</a:t>
            </a:r>
            <a:endParaRPr lang="tr-TR" sz="3200" b="1" dirty="0"/>
          </a:p>
          <a:p>
            <a:pPr marL="457200" lvl="1" indent="0">
              <a:buNone/>
            </a:pPr>
            <a:r>
              <a:rPr lang="tr-TR" sz="3200" b="1" dirty="0"/>
              <a:t>-Bakteriyel </a:t>
            </a:r>
            <a:r>
              <a:rPr lang="tr-TR" sz="3200" b="1" dirty="0" err="1"/>
              <a:t>vajinozis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497532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9A3FC033-9FEC-7F6F-81F8-2F93453FA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tr-TR" sz="5400" dirty="0"/>
              <a:t>                        KANDİDA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E02BF0B-BCEC-6C72-A406-108CA95A80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tr-TR" sz="2200" dirty="0"/>
          </a:p>
          <a:p>
            <a:pPr marL="457200" lvl="1" indent="0">
              <a:buNone/>
            </a:pPr>
            <a:r>
              <a:rPr lang="tr-TR" sz="2200" dirty="0" err="1"/>
              <a:t>Vulvovajinal</a:t>
            </a:r>
            <a:r>
              <a:rPr lang="tr-TR" sz="2200" dirty="0"/>
              <a:t> </a:t>
            </a:r>
            <a:r>
              <a:rPr lang="tr-TR" sz="2200" dirty="0" err="1"/>
              <a:t>kandidiyaz</a:t>
            </a:r>
            <a:r>
              <a:rPr lang="tr-TR" sz="2200" dirty="0"/>
              <a:t> nadiren başka türler tanımlansa bile tipik olarak C. </a:t>
            </a:r>
            <a:r>
              <a:rPr lang="tr-TR" sz="2200" dirty="0" err="1"/>
              <a:t>Albicans</a:t>
            </a:r>
            <a:r>
              <a:rPr lang="tr-TR" sz="2200" dirty="0"/>
              <a:t> tarafından oluşturulur.</a:t>
            </a:r>
          </a:p>
          <a:p>
            <a:pPr marL="0" indent="0">
              <a:buNone/>
            </a:pPr>
            <a:r>
              <a:rPr lang="tr-TR" sz="2200" dirty="0"/>
              <a:t>Klinik </a:t>
            </a:r>
            <a:r>
              <a:rPr lang="tr-TR" sz="2200" dirty="0" err="1"/>
              <a:t>prezentasyon</a:t>
            </a:r>
            <a:r>
              <a:rPr lang="tr-TR" sz="2200" dirty="0"/>
              <a:t> :</a:t>
            </a:r>
          </a:p>
          <a:p>
            <a:pPr marL="0" indent="0">
              <a:buNone/>
            </a:pPr>
            <a:r>
              <a:rPr lang="tr-TR" sz="2200" dirty="0"/>
              <a:t>	Vulvada yanma hissi</a:t>
            </a:r>
          </a:p>
          <a:p>
            <a:pPr marL="0" indent="0">
              <a:buNone/>
            </a:pPr>
            <a:r>
              <a:rPr lang="tr-TR" sz="2200" dirty="0"/>
              <a:t>	Kaşıntı</a:t>
            </a:r>
          </a:p>
          <a:p>
            <a:pPr marL="0" indent="0">
              <a:buNone/>
            </a:pPr>
            <a:r>
              <a:rPr lang="tr-TR" sz="2200" dirty="0"/>
              <a:t>	Vajinal ağrı ve irritasyon </a:t>
            </a:r>
          </a:p>
          <a:p>
            <a:pPr marL="0" indent="0">
              <a:buNone/>
            </a:pPr>
            <a:r>
              <a:rPr lang="tr-TR" sz="2200" dirty="0"/>
              <a:t>	</a:t>
            </a:r>
            <a:r>
              <a:rPr lang="tr-TR" sz="2200" dirty="0" err="1"/>
              <a:t>Disparoni</a:t>
            </a:r>
            <a:r>
              <a:rPr lang="tr-TR" sz="2200" dirty="0"/>
              <a:t> –</a:t>
            </a:r>
            <a:r>
              <a:rPr lang="tr-TR" sz="2200" dirty="0" err="1"/>
              <a:t>dizüri</a:t>
            </a:r>
            <a:endParaRPr lang="tr-TR" sz="2200" dirty="0"/>
          </a:p>
          <a:p>
            <a:pPr marL="0" indent="0">
              <a:buNone/>
            </a:pPr>
            <a:r>
              <a:rPr lang="tr-TR" sz="2200" dirty="0"/>
              <a:t>	</a:t>
            </a:r>
          </a:p>
          <a:p>
            <a:pPr marL="0" indent="0">
              <a:buNone/>
            </a:pPr>
            <a:r>
              <a:rPr lang="tr-TR" sz="2200" dirty="0"/>
              <a:t>Akıntı: Karakteristik olarak beyaz veya kremsi, kesilmiş kıvamda , kalın</a:t>
            </a:r>
          </a:p>
        </p:txBody>
      </p:sp>
      <p:pic>
        <p:nvPicPr>
          <p:cNvPr id="5" name="Resim 4" descr="metin içeren bir resim&#10;&#10;Açıklama otomatik olarak oluşturuldu">
            <a:extLst>
              <a:ext uri="{FF2B5EF4-FFF2-40B4-BE49-F238E27FC236}">
                <a16:creationId xmlns:a16="http://schemas.microsoft.com/office/drawing/2014/main" id="{B9730F7F-FAF8-377A-0311-7B306B476D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762" y="2790825"/>
            <a:ext cx="5555614" cy="238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8362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BED7CFC7-0573-2DEC-927F-28929E23A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r-TR" sz="5400" dirty="0"/>
              <a:t>KANDİDA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İçerik Yer Tutucusu 2">
            <a:extLst>
              <a:ext uri="{FF2B5EF4-FFF2-40B4-BE49-F238E27FC236}">
                <a16:creationId xmlns:a16="http://schemas.microsoft.com/office/drawing/2014/main" id="{623AF195-2CF7-818D-4F48-B3BCA71651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0034152"/>
              </p:ext>
            </p:extLst>
          </p:nvPr>
        </p:nvGraphicFramePr>
        <p:xfrm>
          <a:off x="838200" y="1929384"/>
          <a:ext cx="10515600" cy="4251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919805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453C90BE-967C-C84F-6C6E-7D96B5055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r-TR" sz="5400" dirty="0"/>
              <a:t>KANDİDA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CDF8EFA-7B35-059D-E5F5-BEAA574A25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tr-TR" sz="2200" dirty="0"/>
              <a:t>Doğurganlık çağındaki asemptomatik gebe olmayan kadınların %20-30'unda </a:t>
            </a:r>
            <a:r>
              <a:rPr lang="tr-TR" sz="2200" dirty="0" err="1"/>
              <a:t>saptanabilir.Asemptomatik</a:t>
            </a:r>
            <a:r>
              <a:rPr lang="tr-TR" sz="2200" dirty="0"/>
              <a:t> ise tedaviye gerek yoktur.</a:t>
            </a:r>
          </a:p>
          <a:p>
            <a:endParaRPr lang="tr-TR" sz="2200" dirty="0"/>
          </a:p>
          <a:p>
            <a:r>
              <a:rPr lang="tr-TR" sz="2200" dirty="0" err="1"/>
              <a:t>Vulvovajınal</a:t>
            </a:r>
            <a:r>
              <a:rPr lang="tr-TR" sz="2200" dirty="0"/>
              <a:t> </a:t>
            </a:r>
            <a:r>
              <a:rPr lang="tr-TR" sz="2200" dirty="0" err="1"/>
              <a:t>kandidiyaz</a:t>
            </a:r>
            <a:r>
              <a:rPr lang="tr-TR" sz="2200" dirty="0"/>
              <a:t> genellikle cinsel ilişki aracılığıyla </a:t>
            </a:r>
            <a:r>
              <a:rPr lang="tr-TR" sz="2200" dirty="0" err="1"/>
              <a:t>bulaşmaz.Partner</a:t>
            </a:r>
            <a:r>
              <a:rPr lang="tr-TR" sz="2200" dirty="0"/>
              <a:t> tedavisini destekleyici veriler yoktur.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43011A83-7A57-A238-2387-0246FAAC01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241" y="4055364"/>
            <a:ext cx="7696200" cy="1714500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8F57C63E-E38C-9920-3B15-5A2390690B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6216" y="6015609"/>
            <a:ext cx="6867525" cy="24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4312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4588718E-E044-8945-252C-9F5BD4613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r-TR" sz="5400" dirty="0"/>
              <a:t>TRİCHOMONAS VAGINALIS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8750FAB-A0B2-E676-B54C-72FA8A6365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sz="2200" dirty="0"/>
          </a:p>
          <a:p>
            <a:r>
              <a:rPr lang="tr-TR" sz="2200" dirty="0"/>
              <a:t>Enfekte olan kadınların %50’den fazlasında vajinal akıntı şikayeti </a:t>
            </a:r>
          </a:p>
          <a:p>
            <a:r>
              <a:rPr lang="tr-TR" sz="2200" dirty="0"/>
              <a:t>Özellikle vajina, üretra ve </a:t>
            </a:r>
            <a:r>
              <a:rPr lang="tr-TR" sz="2200" dirty="0" err="1"/>
              <a:t>paraüretral</a:t>
            </a:r>
            <a:r>
              <a:rPr lang="tr-TR" sz="2200" dirty="0"/>
              <a:t> bezleri etkiler</a:t>
            </a:r>
          </a:p>
          <a:p>
            <a:r>
              <a:rPr lang="tr-TR" sz="2200" dirty="0"/>
              <a:t>Çoğunlukla asemptomatik</a:t>
            </a:r>
          </a:p>
          <a:p>
            <a:pPr marL="0" indent="0">
              <a:buNone/>
            </a:pPr>
            <a:endParaRPr lang="tr-TR" sz="2200" dirty="0"/>
          </a:p>
          <a:p>
            <a:pPr marL="0" indent="0">
              <a:buNone/>
            </a:pPr>
            <a:r>
              <a:rPr lang="tr-TR" sz="2200" dirty="0"/>
              <a:t>Klinik </a:t>
            </a:r>
            <a:r>
              <a:rPr lang="tr-TR" sz="2200" dirty="0" err="1"/>
              <a:t>prezentasyon</a:t>
            </a:r>
            <a:r>
              <a:rPr lang="tr-TR" sz="2200" dirty="0"/>
              <a:t> :</a:t>
            </a:r>
          </a:p>
          <a:p>
            <a:pPr marL="0" indent="0">
              <a:buNone/>
            </a:pPr>
            <a:r>
              <a:rPr lang="tr-TR" sz="2200" dirty="0"/>
              <a:t>Anormal vajinal akıntı, </a:t>
            </a:r>
            <a:r>
              <a:rPr lang="tr-TR" sz="2200" dirty="0" err="1"/>
              <a:t>vulval</a:t>
            </a:r>
            <a:r>
              <a:rPr lang="tr-TR" sz="2200" dirty="0"/>
              <a:t> kaşıntı</a:t>
            </a:r>
          </a:p>
          <a:p>
            <a:pPr marL="0" indent="0">
              <a:buNone/>
            </a:pPr>
            <a:r>
              <a:rPr lang="tr-TR" sz="2200" dirty="0"/>
              <a:t>Akıntı :sarı-yeşil </a:t>
            </a:r>
            <a:r>
              <a:rPr lang="tr-TR" sz="2200" dirty="0" err="1"/>
              <a:t>renkli,köpüklü,kötü</a:t>
            </a:r>
            <a:r>
              <a:rPr lang="tr-TR" sz="2200" dirty="0"/>
              <a:t> kokulu</a:t>
            </a:r>
          </a:p>
          <a:p>
            <a:endParaRPr lang="tr-TR" sz="2200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9E572B5F-C581-C9E8-00D6-9F5AC61B7A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0614" y="3904869"/>
            <a:ext cx="3562350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10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A8DAF2BE-9621-DFBE-E8BD-1294FAFB2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tr-TR" sz="5400"/>
              <a:t>Amaç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İçerik Yer Tutucusu 2">
            <a:extLst>
              <a:ext uri="{FF2B5EF4-FFF2-40B4-BE49-F238E27FC236}">
                <a16:creationId xmlns:a16="http://schemas.microsoft.com/office/drawing/2014/main" id="{5BA0ADAE-042C-7288-1CB2-CFA18AB3DC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8655615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260225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27F0175E-68B2-F91D-3FEB-4A0168BDB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tr-TR" sz="5400"/>
              <a:t>TRİCHOMONAS VAGINALIS</a:t>
            </a:r>
          </a:p>
        </p:txBody>
      </p:sp>
      <p:sp>
        <p:nvSpPr>
          <p:cNvPr id="1033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İçerik Yer Tutucusu 2">
            <a:extLst>
              <a:ext uri="{FF2B5EF4-FFF2-40B4-BE49-F238E27FC236}">
                <a16:creationId xmlns:a16="http://schemas.microsoft.com/office/drawing/2014/main" id="{BDE16119-657C-90C9-CBE3-AF83C8782D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706624"/>
            <a:ext cx="6894576" cy="34838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200"/>
              <a:t>Muayene bulgusu: </a:t>
            </a:r>
          </a:p>
          <a:p>
            <a:pPr marL="0" indent="0">
              <a:buNone/>
            </a:pPr>
            <a:r>
              <a:rPr lang="tr-TR" sz="2200"/>
              <a:t>Vulvar eritem ve ödem görülebilir.</a:t>
            </a:r>
          </a:p>
          <a:p>
            <a:pPr marL="0" indent="0">
              <a:buNone/>
            </a:pPr>
            <a:endParaRPr lang="tr-TR" sz="2200"/>
          </a:p>
          <a:p>
            <a:pPr marL="0" indent="0">
              <a:buNone/>
            </a:pPr>
            <a:r>
              <a:rPr lang="tr-TR" sz="2200"/>
              <a:t>Spekulum muayenesi: </a:t>
            </a:r>
          </a:p>
          <a:p>
            <a:r>
              <a:rPr lang="tr-TR" sz="2200"/>
              <a:t>Vajinada sarı-yeşilimsi köpüklü akıntı</a:t>
            </a:r>
          </a:p>
          <a:p>
            <a:r>
              <a:rPr lang="tr-TR" sz="2200"/>
              <a:t>Vajinal duvar eritemli</a:t>
            </a:r>
          </a:p>
          <a:p>
            <a:r>
              <a:rPr lang="tr-TR" sz="2200"/>
              <a:t>Serviks </a:t>
            </a:r>
            <a:r>
              <a:rPr lang="tr-TR" sz="2200" b="1" u="sng"/>
              <a:t>‘çilek serviks’ </a:t>
            </a:r>
            <a:r>
              <a:rPr lang="tr-TR" sz="2200"/>
              <a:t>görünümünde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7B35368C-E9BB-2398-7A4D-910C00D5B4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4818" y="329183"/>
            <a:ext cx="3692260" cy="3429969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9692972B-0170-5023-E65E-41EB6061C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22116" y="4079193"/>
            <a:ext cx="2879375" cy="217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86851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9142CB96-4B69-C373-F70C-4D69BCEB5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tr-TR" sz="5400"/>
              <a:t>TRİCHOMONAS VAGINALIS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22B813C-B9C7-FE05-611B-F21E7DC850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sz="2200" dirty="0"/>
          </a:p>
          <a:p>
            <a:pPr marL="0" indent="0">
              <a:buNone/>
            </a:pPr>
            <a:r>
              <a:rPr lang="tr-TR" sz="2200" dirty="0"/>
              <a:t>Moleküler test: </a:t>
            </a:r>
          </a:p>
          <a:p>
            <a:pPr marL="457200" lvl="1" indent="0">
              <a:buNone/>
            </a:pPr>
            <a:r>
              <a:rPr lang="tr-TR" sz="2200" dirty="0"/>
              <a:t>-NAAT </a:t>
            </a:r>
            <a:r>
              <a:rPr lang="tr-TR" sz="2200" b="1" dirty="0"/>
              <a:t>(en yüksek duyarlılık)</a:t>
            </a:r>
          </a:p>
          <a:p>
            <a:pPr marL="0" indent="0">
              <a:buNone/>
            </a:pPr>
            <a:r>
              <a:rPr lang="tr-TR" sz="2200" dirty="0"/>
              <a:t>Mikroskopi: </a:t>
            </a:r>
          </a:p>
          <a:p>
            <a:pPr marL="0" indent="0">
              <a:buNone/>
            </a:pPr>
            <a:r>
              <a:rPr lang="tr-TR" sz="2200" dirty="0"/>
              <a:t>    -Altın standart değil ama ucuz, hızlı ve kolay </a:t>
            </a:r>
          </a:p>
          <a:p>
            <a:pPr marL="0" indent="0">
              <a:buNone/>
            </a:pPr>
            <a:r>
              <a:rPr lang="tr-TR" sz="2200" dirty="0"/>
              <a:t>    -Hareketlerini çabuk kaybettikleri için 10 dk içinde okunmalı.</a:t>
            </a:r>
          </a:p>
          <a:p>
            <a:pPr marL="0" indent="0">
              <a:buNone/>
            </a:pPr>
            <a:r>
              <a:rPr lang="tr-TR" sz="2200" dirty="0"/>
              <a:t>Kültür:</a:t>
            </a:r>
          </a:p>
          <a:p>
            <a:pPr marL="0" indent="0">
              <a:buNone/>
            </a:pPr>
            <a:r>
              <a:rPr lang="tr-TR" sz="2200" dirty="0"/>
              <a:t>    -</a:t>
            </a:r>
            <a:r>
              <a:rPr lang="tr-TR" sz="2200" dirty="0" err="1"/>
              <a:t>Mikroskopik</a:t>
            </a:r>
            <a:r>
              <a:rPr lang="tr-TR" sz="2200" dirty="0"/>
              <a:t> incelemeden daha duyarlı </a:t>
            </a:r>
          </a:p>
          <a:p>
            <a:pPr marL="0" indent="0">
              <a:buNone/>
            </a:pPr>
            <a:endParaRPr lang="tr-TR" sz="2200" dirty="0"/>
          </a:p>
          <a:p>
            <a:endParaRPr lang="tr-TR" sz="2200" dirty="0"/>
          </a:p>
        </p:txBody>
      </p:sp>
    </p:spTree>
    <p:extLst>
      <p:ext uri="{BB962C8B-B14F-4D97-AF65-F5344CB8AC3E}">
        <p14:creationId xmlns:p14="http://schemas.microsoft.com/office/powerpoint/2010/main" val="29156557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ECA6DCB-B7E1-40A9-9524-540C6DA40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858A46BA-8699-6910-CAE6-E82288C5D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5279408" cy="1128068"/>
          </a:xfrm>
        </p:spPr>
        <p:txBody>
          <a:bodyPr anchor="ctr">
            <a:normAutofit/>
          </a:bodyPr>
          <a:lstStyle/>
          <a:p>
            <a:r>
              <a:rPr lang="tr-TR" sz="4000" dirty="0"/>
              <a:t> BAKTERİYEL VAJİNOZİS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123821"/>
            <a:ext cx="4975066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A9B72E1-C239-F25E-F17C-665D752A7B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362" y="1349829"/>
            <a:ext cx="6762323" cy="6096000"/>
          </a:xfrm>
        </p:spPr>
        <p:txBody>
          <a:bodyPr anchor="ctr">
            <a:normAutofit/>
          </a:bodyPr>
          <a:lstStyle/>
          <a:p>
            <a:r>
              <a:rPr lang="tr-TR" dirty="0"/>
              <a:t>Doğurganlık çağındaki kadınlarda vajinal akıntının </a:t>
            </a:r>
            <a:r>
              <a:rPr lang="tr-TR" b="1" u="sng" dirty="0"/>
              <a:t>en yaygın </a:t>
            </a:r>
            <a:r>
              <a:rPr lang="tr-TR" dirty="0"/>
              <a:t>sebebi</a:t>
            </a:r>
          </a:p>
          <a:p>
            <a:r>
              <a:rPr lang="tr-TR" dirty="0"/>
              <a:t>Normal vajinal florada yer alan laktobasillerin yerini anaerobik bakterilerin alması sonucu</a:t>
            </a:r>
          </a:p>
          <a:p>
            <a:r>
              <a:rPr lang="tr-TR" dirty="0"/>
              <a:t>CYBE olmadığı düşünülse de çok sayıda ya da yeni bir cinsel partnerin olması ile ilişkilidir.</a:t>
            </a:r>
          </a:p>
          <a:p>
            <a:endParaRPr lang="tr-TR" sz="20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7447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06CC9538-D0CA-51A1-C028-FB4E2FAD7E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542" r="4" b="4"/>
          <a:stretch/>
        </p:blipFill>
        <p:spPr>
          <a:xfrm>
            <a:off x="7204883" y="651462"/>
            <a:ext cx="4275973" cy="2449186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8CB5D2D7-DF65-4E86-BFBA-FFB9B5ACE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05479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3E3D5689-8F14-AAB9-C5D5-087A177E4BB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745" r="-1" b="12868"/>
          <a:stretch/>
        </p:blipFill>
        <p:spPr>
          <a:xfrm>
            <a:off x="7083423" y="3707894"/>
            <a:ext cx="4395569" cy="251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8448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5314994-6337-4875-8CF5-652CAFE83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1999" cy="4267200"/>
            <a:chOff x="7467600" y="0"/>
            <a:chExt cx="472440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3A2D4D6-D501-439A-9FC6-397879C465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CD20BAA-1998-4EBB-AD61-13A92072E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449A6C7-D15F-4AA5-BFA5-71A404B47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267200"/>
          </a:xfrm>
          <a:custGeom>
            <a:avLst/>
            <a:gdLst>
              <a:gd name="connsiteX0" fmla="*/ 2537169 w 12192000"/>
              <a:gd name="connsiteY0" fmla="*/ 4125568 h 4267200"/>
              <a:gd name="connsiteX1" fmla="*/ 3246267 w 12192000"/>
              <a:gd name="connsiteY1" fmla="*/ 4262961 h 4267200"/>
              <a:gd name="connsiteX2" fmla="*/ 3253970 w 12192000"/>
              <a:gd name="connsiteY2" fmla="*/ 4267200 h 4267200"/>
              <a:gd name="connsiteX3" fmla="*/ 3071791 w 12192000"/>
              <a:gd name="connsiteY3" fmla="*/ 4267200 h 4267200"/>
              <a:gd name="connsiteX4" fmla="*/ 2975095 w 12192000"/>
              <a:gd name="connsiteY4" fmla="*/ 4243356 h 4267200"/>
              <a:gd name="connsiteX5" fmla="*/ 2626982 w 12192000"/>
              <a:gd name="connsiteY5" fmla="*/ 4206450 h 4267200"/>
              <a:gd name="connsiteX6" fmla="*/ 2490617 w 12192000"/>
              <a:gd name="connsiteY6" fmla="*/ 4206951 h 4267200"/>
              <a:gd name="connsiteX7" fmla="*/ 2819869 w 12192000"/>
              <a:gd name="connsiteY7" fmla="*/ 4252936 h 4267200"/>
              <a:gd name="connsiteX8" fmla="*/ 2900997 w 12192000"/>
              <a:gd name="connsiteY8" fmla="*/ 4267200 h 4267200"/>
              <a:gd name="connsiteX9" fmla="*/ 2705858 w 12192000"/>
              <a:gd name="connsiteY9" fmla="*/ 4267200 h 4267200"/>
              <a:gd name="connsiteX10" fmla="*/ 2561467 w 12192000"/>
              <a:gd name="connsiteY10" fmla="*/ 4246270 h 4267200"/>
              <a:gd name="connsiteX11" fmla="*/ 2305292 w 12192000"/>
              <a:gd name="connsiteY11" fmla="*/ 4219492 h 4267200"/>
              <a:gd name="connsiteX12" fmla="*/ 2409349 w 12192000"/>
              <a:gd name="connsiteY12" fmla="*/ 4267200 h 4267200"/>
              <a:gd name="connsiteX13" fmla="*/ 2266705 w 12192000"/>
              <a:gd name="connsiteY13" fmla="*/ 4267200 h 4267200"/>
              <a:gd name="connsiteX14" fmla="*/ 2183576 w 12192000"/>
              <a:gd name="connsiteY14" fmla="*/ 4227150 h 4267200"/>
              <a:gd name="connsiteX15" fmla="*/ 2151029 w 12192000"/>
              <a:gd name="connsiteY15" fmla="*/ 4146947 h 4267200"/>
              <a:gd name="connsiteX16" fmla="*/ 2537169 w 12192000"/>
              <a:gd name="connsiteY16" fmla="*/ 4125568 h 4267200"/>
              <a:gd name="connsiteX17" fmla="*/ 9258094 w 12192000"/>
              <a:gd name="connsiteY17" fmla="*/ 3958602 h 4267200"/>
              <a:gd name="connsiteX18" fmla="*/ 8526712 w 12192000"/>
              <a:gd name="connsiteY18" fmla="*/ 4119804 h 4267200"/>
              <a:gd name="connsiteX19" fmla="*/ 9258094 w 12192000"/>
              <a:gd name="connsiteY19" fmla="*/ 3958602 h 4267200"/>
              <a:gd name="connsiteX20" fmla="*/ 9168987 w 12192000"/>
              <a:gd name="connsiteY20" fmla="*/ 3919232 h 4267200"/>
              <a:gd name="connsiteX21" fmla="*/ 8603910 w 12192000"/>
              <a:gd name="connsiteY21" fmla="*/ 4068895 h 4267200"/>
              <a:gd name="connsiteX22" fmla="*/ 9252382 w 12192000"/>
              <a:gd name="connsiteY22" fmla="*/ 3927759 h 4267200"/>
              <a:gd name="connsiteX23" fmla="*/ 9168987 w 12192000"/>
              <a:gd name="connsiteY23" fmla="*/ 3919232 h 4267200"/>
              <a:gd name="connsiteX24" fmla="*/ 1635889 w 12192000"/>
              <a:gd name="connsiteY24" fmla="*/ 3709494 h 4267200"/>
              <a:gd name="connsiteX25" fmla="*/ 1634800 w 12192000"/>
              <a:gd name="connsiteY25" fmla="*/ 3731111 h 4267200"/>
              <a:gd name="connsiteX26" fmla="*/ 1635889 w 12192000"/>
              <a:gd name="connsiteY26" fmla="*/ 3709494 h 4267200"/>
              <a:gd name="connsiteX27" fmla="*/ 3174829 w 12192000"/>
              <a:gd name="connsiteY27" fmla="*/ 3620110 h 4267200"/>
              <a:gd name="connsiteX28" fmla="*/ 3189263 w 12192000"/>
              <a:gd name="connsiteY28" fmla="*/ 3625726 h 4267200"/>
              <a:gd name="connsiteX29" fmla="*/ 3560912 w 12192000"/>
              <a:gd name="connsiteY29" fmla="*/ 4079863 h 4267200"/>
              <a:gd name="connsiteX30" fmla="*/ 3611854 w 12192000"/>
              <a:gd name="connsiteY30" fmla="*/ 4188366 h 4267200"/>
              <a:gd name="connsiteX31" fmla="*/ 3631583 w 12192000"/>
              <a:gd name="connsiteY31" fmla="*/ 4267200 h 4267200"/>
              <a:gd name="connsiteX32" fmla="*/ 3575699 w 12192000"/>
              <a:gd name="connsiteY32" fmla="*/ 4267200 h 4267200"/>
              <a:gd name="connsiteX33" fmla="*/ 3575567 w 12192000"/>
              <a:gd name="connsiteY33" fmla="*/ 4263588 h 4267200"/>
              <a:gd name="connsiteX34" fmla="*/ 3467355 w 12192000"/>
              <a:gd name="connsiteY34" fmla="*/ 3988130 h 4267200"/>
              <a:gd name="connsiteX35" fmla="*/ 3310753 w 12192000"/>
              <a:gd name="connsiteY35" fmla="*/ 3787140 h 4267200"/>
              <a:gd name="connsiteX36" fmla="*/ 3291335 w 12192000"/>
              <a:gd name="connsiteY36" fmla="*/ 3767420 h 4267200"/>
              <a:gd name="connsiteX37" fmla="*/ 3390805 w 12192000"/>
              <a:gd name="connsiteY37" fmla="*/ 3937163 h 4267200"/>
              <a:gd name="connsiteX38" fmla="*/ 3545740 w 12192000"/>
              <a:gd name="connsiteY38" fmla="*/ 4251102 h 4267200"/>
              <a:gd name="connsiteX39" fmla="*/ 3550709 w 12192000"/>
              <a:gd name="connsiteY39" fmla="*/ 4267200 h 4267200"/>
              <a:gd name="connsiteX40" fmla="*/ 3513586 w 12192000"/>
              <a:gd name="connsiteY40" fmla="*/ 4267200 h 4267200"/>
              <a:gd name="connsiteX41" fmla="*/ 3470728 w 12192000"/>
              <a:gd name="connsiteY41" fmla="*/ 4152456 h 4267200"/>
              <a:gd name="connsiteX42" fmla="*/ 3364433 w 12192000"/>
              <a:gd name="connsiteY42" fmla="*/ 3953121 h 4267200"/>
              <a:gd name="connsiteX43" fmla="*/ 3316479 w 12192000"/>
              <a:gd name="connsiteY43" fmla="*/ 3872136 h 4267200"/>
              <a:gd name="connsiteX44" fmla="*/ 3504482 w 12192000"/>
              <a:gd name="connsiteY44" fmla="*/ 4267200 h 4267200"/>
              <a:gd name="connsiteX45" fmla="*/ 3467547 w 12192000"/>
              <a:gd name="connsiteY45" fmla="*/ 4267200 h 4267200"/>
              <a:gd name="connsiteX46" fmla="*/ 3177952 w 12192000"/>
              <a:gd name="connsiteY46" fmla="*/ 3657386 h 4267200"/>
              <a:gd name="connsiteX47" fmla="*/ 3174829 w 12192000"/>
              <a:gd name="connsiteY47" fmla="*/ 3620110 h 4267200"/>
              <a:gd name="connsiteX48" fmla="*/ 11279315 w 12192000"/>
              <a:gd name="connsiteY48" fmla="*/ 3618448 h 4267200"/>
              <a:gd name="connsiteX49" fmla="*/ 11317765 w 12192000"/>
              <a:gd name="connsiteY49" fmla="*/ 3638405 h 4267200"/>
              <a:gd name="connsiteX50" fmla="*/ 11304886 w 12192000"/>
              <a:gd name="connsiteY50" fmla="*/ 4200582 h 4267200"/>
              <a:gd name="connsiteX51" fmla="*/ 11298904 w 12192000"/>
              <a:gd name="connsiteY51" fmla="*/ 4267200 h 4267200"/>
              <a:gd name="connsiteX52" fmla="*/ 11213088 w 12192000"/>
              <a:gd name="connsiteY52" fmla="*/ 4267200 h 4267200"/>
              <a:gd name="connsiteX53" fmla="*/ 11219157 w 12192000"/>
              <a:gd name="connsiteY53" fmla="*/ 4210725 h 4267200"/>
              <a:gd name="connsiteX54" fmla="*/ 11225213 w 12192000"/>
              <a:gd name="connsiteY54" fmla="*/ 3936722 h 4267200"/>
              <a:gd name="connsiteX55" fmla="*/ 11182914 w 12192000"/>
              <a:gd name="connsiteY55" fmla="*/ 4196771 h 4267200"/>
              <a:gd name="connsiteX56" fmla="*/ 11172266 w 12192000"/>
              <a:gd name="connsiteY56" fmla="*/ 4267200 h 4267200"/>
              <a:gd name="connsiteX57" fmla="*/ 11140975 w 12192000"/>
              <a:gd name="connsiteY57" fmla="*/ 4267200 h 4267200"/>
              <a:gd name="connsiteX58" fmla="*/ 11152239 w 12192000"/>
              <a:gd name="connsiteY58" fmla="*/ 4192628 h 4267200"/>
              <a:gd name="connsiteX59" fmla="*/ 11201005 w 12192000"/>
              <a:gd name="connsiteY59" fmla="*/ 3900089 h 4267200"/>
              <a:gd name="connsiteX60" fmla="*/ 11105754 w 12192000"/>
              <a:gd name="connsiteY60" fmla="*/ 4139192 h 4267200"/>
              <a:gd name="connsiteX61" fmla="*/ 11065821 w 12192000"/>
              <a:gd name="connsiteY61" fmla="*/ 4267200 h 4267200"/>
              <a:gd name="connsiteX62" fmla="*/ 10978133 w 12192000"/>
              <a:gd name="connsiteY62" fmla="*/ 4267200 h 4267200"/>
              <a:gd name="connsiteX63" fmla="*/ 11088889 w 12192000"/>
              <a:gd name="connsiteY63" fmla="*/ 3963916 h 4267200"/>
              <a:gd name="connsiteX64" fmla="*/ 11231212 w 12192000"/>
              <a:gd name="connsiteY64" fmla="*/ 3645474 h 4267200"/>
              <a:gd name="connsiteX65" fmla="*/ 11279315 w 12192000"/>
              <a:gd name="connsiteY65" fmla="*/ 3618448 h 4267200"/>
              <a:gd name="connsiteX66" fmla="*/ 10296877 w 12192000"/>
              <a:gd name="connsiteY66" fmla="*/ 3526602 h 4267200"/>
              <a:gd name="connsiteX67" fmla="*/ 10314210 w 12192000"/>
              <a:gd name="connsiteY67" fmla="*/ 3538353 h 4267200"/>
              <a:gd name="connsiteX68" fmla="*/ 10450858 w 12192000"/>
              <a:gd name="connsiteY68" fmla="*/ 3902477 h 4267200"/>
              <a:gd name="connsiteX69" fmla="*/ 10572255 w 12192000"/>
              <a:gd name="connsiteY69" fmla="*/ 4267200 h 4267200"/>
              <a:gd name="connsiteX70" fmla="*/ 10477642 w 12192000"/>
              <a:gd name="connsiteY70" fmla="*/ 4267200 h 4267200"/>
              <a:gd name="connsiteX71" fmla="*/ 10436479 w 12192000"/>
              <a:gd name="connsiteY71" fmla="*/ 4144570 h 4267200"/>
              <a:gd name="connsiteX72" fmla="*/ 10277529 w 12192000"/>
              <a:gd name="connsiteY72" fmla="*/ 3701307 h 4267200"/>
              <a:gd name="connsiteX73" fmla="*/ 10276797 w 12192000"/>
              <a:gd name="connsiteY73" fmla="*/ 3708672 h 4267200"/>
              <a:gd name="connsiteX74" fmla="*/ 10385906 w 12192000"/>
              <a:gd name="connsiteY74" fmla="*/ 4147031 h 4267200"/>
              <a:gd name="connsiteX75" fmla="*/ 10431445 w 12192000"/>
              <a:gd name="connsiteY75" fmla="*/ 4267200 h 4267200"/>
              <a:gd name="connsiteX76" fmla="*/ 10398237 w 12192000"/>
              <a:gd name="connsiteY76" fmla="*/ 4267200 h 4267200"/>
              <a:gd name="connsiteX77" fmla="*/ 10356661 w 12192000"/>
              <a:gd name="connsiteY77" fmla="*/ 4157302 h 4267200"/>
              <a:gd name="connsiteX78" fmla="*/ 10268559 w 12192000"/>
              <a:gd name="connsiteY78" fmla="*/ 3871054 h 4267200"/>
              <a:gd name="connsiteX79" fmla="*/ 10340065 w 12192000"/>
              <a:gd name="connsiteY79" fmla="*/ 4201637 h 4267200"/>
              <a:gd name="connsiteX80" fmla="*/ 10368861 w 12192000"/>
              <a:gd name="connsiteY80" fmla="*/ 4267200 h 4267200"/>
              <a:gd name="connsiteX81" fmla="*/ 10267862 w 12192000"/>
              <a:gd name="connsiteY81" fmla="*/ 4267200 h 4267200"/>
              <a:gd name="connsiteX82" fmla="*/ 10236210 w 12192000"/>
              <a:gd name="connsiteY82" fmla="*/ 4185635 h 4267200"/>
              <a:gd name="connsiteX83" fmla="*/ 10225980 w 12192000"/>
              <a:gd name="connsiteY83" fmla="*/ 3561061 h 4267200"/>
              <a:gd name="connsiteX84" fmla="*/ 10296877 w 12192000"/>
              <a:gd name="connsiteY84" fmla="*/ 3526602 h 4267200"/>
              <a:gd name="connsiteX85" fmla="*/ 3429186 w 12192000"/>
              <a:gd name="connsiteY85" fmla="*/ 3458784 h 4267200"/>
              <a:gd name="connsiteX86" fmla="*/ 3446761 w 12192000"/>
              <a:gd name="connsiteY86" fmla="*/ 3461278 h 4267200"/>
              <a:gd name="connsiteX87" fmla="*/ 4419733 w 12192000"/>
              <a:gd name="connsiteY87" fmla="*/ 3963555 h 4267200"/>
              <a:gd name="connsiteX88" fmla="*/ 4659448 w 12192000"/>
              <a:gd name="connsiteY88" fmla="*/ 4172746 h 4267200"/>
              <a:gd name="connsiteX89" fmla="*/ 4719140 w 12192000"/>
              <a:gd name="connsiteY89" fmla="*/ 4267200 h 4267200"/>
              <a:gd name="connsiteX90" fmla="*/ 4641222 w 12192000"/>
              <a:gd name="connsiteY90" fmla="*/ 4267200 h 4267200"/>
              <a:gd name="connsiteX91" fmla="*/ 4599968 w 12192000"/>
              <a:gd name="connsiteY91" fmla="*/ 4207074 h 4267200"/>
              <a:gd name="connsiteX92" fmla="*/ 4136093 w 12192000"/>
              <a:gd name="connsiteY92" fmla="*/ 3858466 h 4267200"/>
              <a:gd name="connsiteX93" fmla="*/ 3670252 w 12192000"/>
              <a:gd name="connsiteY93" fmla="*/ 3622798 h 4267200"/>
              <a:gd name="connsiteX94" fmla="*/ 3817258 w 12192000"/>
              <a:gd name="connsiteY94" fmla="*/ 3723577 h 4267200"/>
              <a:gd name="connsiteX95" fmla="*/ 4000461 w 12192000"/>
              <a:gd name="connsiteY95" fmla="*/ 3855966 h 4267200"/>
              <a:gd name="connsiteX96" fmla="*/ 4088180 w 12192000"/>
              <a:gd name="connsiteY96" fmla="*/ 3929774 h 4267200"/>
              <a:gd name="connsiteX97" fmla="*/ 4184555 w 12192000"/>
              <a:gd name="connsiteY97" fmla="*/ 4010683 h 4267200"/>
              <a:gd name="connsiteX98" fmla="*/ 4399563 w 12192000"/>
              <a:gd name="connsiteY98" fmla="*/ 4158106 h 4267200"/>
              <a:gd name="connsiteX99" fmla="*/ 4546299 w 12192000"/>
              <a:gd name="connsiteY99" fmla="*/ 4254934 h 4267200"/>
              <a:gd name="connsiteX100" fmla="*/ 4561743 w 12192000"/>
              <a:gd name="connsiteY100" fmla="*/ 4267200 h 4267200"/>
              <a:gd name="connsiteX101" fmla="*/ 4509274 w 12192000"/>
              <a:gd name="connsiteY101" fmla="*/ 4267200 h 4267200"/>
              <a:gd name="connsiteX102" fmla="*/ 4383389 w 12192000"/>
              <a:gd name="connsiteY102" fmla="*/ 4184369 h 4267200"/>
              <a:gd name="connsiteX103" fmla="*/ 4165508 w 12192000"/>
              <a:gd name="connsiteY103" fmla="*/ 4035196 h 4267200"/>
              <a:gd name="connsiteX104" fmla="*/ 4068162 w 12192000"/>
              <a:gd name="connsiteY104" fmla="*/ 3953394 h 4267200"/>
              <a:gd name="connsiteX105" fmla="*/ 3981416 w 12192000"/>
              <a:gd name="connsiteY105" fmla="*/ 3880482 h 4267200"/>
              <a:gd name="connsiteX106" fmla="*/ 3800147 w 12192000"/>
              <a:gd name="connsiteY106" fmla="*/ 3749872 h 4267200"/>
              <a:gd name="connsiteX107" fmla="*/ 3655073 w 12192000"/>
              <a:gd name="connsiteY107" fmla="*/ 3650884 h 4267200"/>
              <a:gd name="connsiteX108" fmla="*/ 3989938 w 12192000"/>
              <a:gd name="connsiteY108" fmla="*/ 3991685 h 4267200"/>
              <a:gd name="connsiteX109" fmla="*/ 4393907 w 12192000"/>
              <a:gd name="connsiteY109" fmla="*/ 4261258 h 4267200"/>
              <a:gd name="connsiteX110" fmla="*/ 4408201 w 12192000"/>
              <a:gd name="connsiteY110" fmla="*/ 4267200 h 4267200"/>
              <a:gd name="connsiteX111" fmla="*/ 4250346 w 12192000"/>
              <a:gd name="connsiteY111" fmla="*/ 4267200 h 4267200"/>
              <a:gd name="connsiteX112" fmla="*/ 4245269 w 12192000"/>
              <a:gd name="connsiteY112" fmla="*/ 4265040 h 4267200"/>
              <a:gd name="connsiteX113" fmla="*/ 4036318 w 12192000"/>
              <a:gd name="connsiteY113" fmla="*/ 4147013 h 4267200"/>
              <a:gd name="connsiteX114" fmla="*/ 3432098 w 12192000"/>
              <a:gd name="connsiteY114" fmla="*/ 3537312 h 4267200"/>
              <a:gd name="connsiteX115" fmla="*/ 3429186 w 12192000"/>
              <a:gd name="connsiteY115" fmla="*/ 3458784 h 4267200"/>
              <a:gd name="connsiteX116" fmla="*/ 9334796 w 12192000"/>
              <a:gd name="connsiteY116" fmla="*/ 3456584 h 4267200"/>
              <a:gd name="connsiteX117" fmla="*/ 9651570 w 12192000"/>
              <a:gd name="connsiteY117" fmla="*/ 3826505 h 4267200"/>
              <a:gd name="connsiteX118" fmla="*/ 9334796 w 12192000"/>
              <a:gd name="connsiteY118" fmla="*/ 3456584 h 4267200"/>
              <a:gd name="connsiteX119" fmla="*/ 4440129 w 12192000"/>
              <a:gd name="connsiteY119" fmla="*/ 3448571 h 4267200"/>
              <a:gd name="connsiteX120" fmla="*/ 4856525 w 12192000"/>
              <a:gd name="connsiteY120" fmla="*/ 3915351 h 4267200"/>
              <a:gd name="connsiteX121" fmla="*/ 5059055 w 12192000"/>
              <a:gd name="connsiteY121" fmla="*/ 4108918 h 4267200"/>
              <a:gd name="connsiteX122" fmla="*/ 5290070 w 12192000"/>
              <a:gd name="connsiteY122" fmla="*/ 4263619 h 4267200"/>
              <a:gd name="connsiteX123" fmla="*/ 4834991 w 12192000"/>
              <a:gd name="connsiteY123" fmla="*/ 3830985 h 4267200"/>
              <a:gd name="connsiteX124" fmla="*/ 4440129 w 12192000"/>
              <a:gd name="connsiteY124" fmla="*/ 3448571 h 4267200"/>
              <a:gd name="connsiteX125" fmla="*/ 5425834 w 12192000"/>
              <a:gd name="connsiteY125" fmla="*/ 3162785 h 4267200"/>
              <a:gd name="connsiteX126" fmla="*/ 5401644 w 12192000"/>
              <a:gd name="connsiteY126" fmla="*/ 3617847 h 4267200"/>
              <a:gd name="connsiteX127" fmla="*/ 5467256 w 12192000"/>
              <a:gd name="connsiteY127" fmla="*/ 4175494 h 4267200"/>
              <a:gd name="connsiteX128" fmla="*/ 5448069 w 12192000"/>
              <a:gd name="connsiteY128" fmla="*/ 3567554 h 4267200"/>
              <a:gd name="connsiteX129" fmla="*/ 1318687 w 12192000"/>
              <a:gd name="connsiteY129" fmla="*/ 3113840 h 4267200"/>
              <a:gd name="connsiteX130" fmla="*/ 1066793 w 12192000"/>
              <a:gd name="connsiteY130" fmla="*/ 3212171 h 4267200"/>
              <a:gd name="connsiteX131" fmla="*/ 993319 w 12192000"/>
              <a:gd name="connsiteY131" fmla="*/ 3247648 h 4267200"/>
              <a:gd name="connsiteX132" fmla="*/ 853081 w 12192000"/>
              <a:gd name="connsiteY132" fmla="*/ 3312410 h 4267200"/>
              <a:gd name="connsiteX133" fmla="*/ 805957 w 12192000"/>
              <a:gd name="connsiteY133" fmla="*/ 3330443 h 4267200"/>
              <a:gd name="connsiteX134" fmla="*/ 1318687 w 12192000"/>
              <a:gd name="connsiteY134" fmla="*/ 3113840 h 4267200"/>
              <a:gd name="connsiteX135" fmla="*/ 5453702 w 12192000"/>
              <a:gd name="connsiteY135" fmla="*/ 3090882 h 4267200"/>
              <a:gd name="connsiteX136" fmla="*/ 5480135 w 12192000"/>
              <a:gd name="connsiteY136" fmla="*/ 3565802 h 4267200"/>
              <a:gd name="connsiteX137" fmla="*/ 5499023 w 12192000"/>
              <a:gd name="connsiteY137" fmla="*/ 4166310 h 4267200"/>
              <a:gd name="connsiteX138" fmla="*/ 5547022 w 12192000"/>
              <a:gd name="connsiteY138" fmla="*/ 3607838 h 4267200"/>
              <a:gd name="connsiteX139" fmla="*/ 5515964 w 12192000"/>
              <a:gd name="connsiteY139" fmla="*/ 3378541 h 4267200"/>
              <a:gd name="connsiteX140" fmla="*/ 5453702 w 12192000"/>
              <a:gd name="connsiteY140" fmla="*/ 3090882 h 4267200"/>
              <a:gd name="connsiteX141" fmla="*/ 9790480 w 12192000"/>
              <a:gd name="connsiteY141" fmla="*/ 3078533 h 4267200"/>
              <a:gd name="connsiteX142" fmla="*/ 9763295 w 12192000"/>
              <a:gd name="connsiteY142" fmla="*/ 3245370 h 4267200"/>
              <a:gd name="connsiteX143" fmla="*/ 9736458 w 12192000"/>
              <a:gd name="connsiteY143" fmla="*/ 3758413 h 4267200"/>
              <a:gd name="connsiteX144" fmla="*/ 9763499 w 12192000"/>
              <a:gd name="connsiteY144" fmla="*/ 3528057 h 4267200"/>
              <a:gd name="connsiteX145" fmla="*/ 9793906 w 12192000"/>
              <a:gd name="connsiteY145" fmla="*/ 3231157 h 4267200"/>
              <a:gd name="connsiteX146" fmla="*/ 9791874 w 12192000"/>
              <a:gd name="connsiteY146" fmla="*/ 3142788 h 4267200"/>
              <a:gd name="connsiteX147" fmla="*/ 9790480 w 12192000"/>
              <a:gd name="connsiteY147" fmla="*/ 3078533 h 4267200"/>
              <a:gd name="connsiteX148" fmla="*/ 1238695 w 12192000"/>
              <a:gd name="connsiteY148" fmla="*/ 3076820 h 4267200"/>
              <a:gd name="connsiteX149" fmla="*/ 716371 w 12192000"/>
              <a:gd name="connsiteY149" fmla="*/ 3293249 h 4267200"/>
              <a:gd name="connsiteX150" fmla="*/ 579522 w 12192000"/>
              <a:gd name="connsiteY150" fmla="*/ 3371759 h 4267200"/>
              <a:gd name="connsiteX151" fmla="*/ 600288 w 12192000"/>
              <a:gd name="connsiteY151" fmla="*/ 3365555 h 4267200"/>
              <a:gd name="connsiteX152" fmla="*/ 840692 w 12192000"/>
              <a:gd name="connsiteY152" fmla="*/ 3284921 h 4267200"/>
              <a:gd name="connsiteX153" fmla="*/ 979248 w 12192000"/>
              <a:gd name="connsiteY153" fmla="*/ 3221003 h 4267200"/>
              <a:gd name="connsiteX154" fmla="*/ 1053282 w 12192000"/>
              <a:gd name="connsiteY154" fmla="*/ 3185247 h 4267200"/>
              <a:gd name="connsiteX155" fmla="*/ 1320603 w 12192000"/>
              <a:gd name="connsiteY155" fmla="*/ 3081281 h 4267200"/>
              <a:gd name="connsiteX156" fmla="*/ 1238695 w 12192000"/>
              <a:gd name="connsiteY156" fmla="*/ 3076820 h 4267200"/>
              <a:gd name="connsiteX157" fmla="*/ 5425627 w 12192000"/>
              <a:gd name="connsiteY157" fmla="*/ 2954192 h 4267200"/>
              <a:gd name="connsiteX158" fmla="*/ 5470770 w 12192000"/>
              <a:gd name="connsiteY158" fmla="*/ 3005435 h 4267200"/>
              <a:gd name="connsiteX159" fmla="*/ 5567647 w 12192000"/>
              <a:gd name="connsiteY159" fmla="*/ 4190286 h 4267200"/>
              <a:gd name="connsiteX160" fmla="*/ 5545854 w 12192000"/>
              <a:gd name="connsiteY160" fmla="*/ 4267200 h 4267200"/>
              <a:gd name="connsiteX161" fmla="*/ 5391871 w 12192000"/>
              <a:gd name="connsiteY161" fmla="*/ 4267200 h 4267200"/>
              <a:gd name="connsiteX162" fmla="*/ 5318171 w 12192000"/>
              <a:gd name="connsiteY162" fmla="*/ 4175818 h 4267200"/>
              <a:gd name="connsiteX163" fmla="*/ 4943646 w 12192000"/>
              <a:gd name="connsiteY163" fmla="*/ 3822916 h 4267200"/>
              <a:gd name="connsiteX164" fmla="*/ 4594837 w 12192000"/>
              <a:gd name="connsiteY164" fmla="*/ 3532274 h 4267200"/>
              <a:gd name="connsiteX165" fmla="*/ 4441737 w 12192000"/>
              <a:gd name="connsiteY165" fmla="*/ 3399734 h 4267200"/>
              <a:gd name="connsiteX166" fmla="*/ 4431236 w 12192000"/>
              <a:gd name="connsiteY166" fmla="*/ 3400954 h 4267200"/>
              <a:gd name="connsiteX167" fmla="*/ 4557150 w 12192000"/>
              <a:gd name="connsiteY167" fmla="*/ 3510023 h 4267200"/>
              <a:gd name="connsiteX168" fmla="*/ 4856936 w 12192000"/>
              <a:gd name="connsiteY168" fmla="*/ 3809146 h 4267200"/>
              <a:gd name="connsiteX169" fmla="*/ 5111996 w 12192000"/>
              <a:gd name="connsiteY169" fmla="*/ 4065759 h 4267200"/>
              <a:gd name="connsiteX170" fmla="*/ 5246890 w 12192000"/>
              <a:gd name="connsiteY170" fmla="*/ 4187633 h 4267200"/>
              <a:gd name="connsiteX171" fmla="*/ 5347266 w 12192000"/>
              <a:gd name="connsiteY171" fmla="*/ 4267200 h 4267200"/>
              <a:gd name="connsiteX172" fmla="*/ 5164092 w 12192000"/>
              <a:gd name="connsiteY172" fmla="*/ 4267200 h 4267200"/>
              <a:gd name="connsiteX173" fmla="*/ 5108945 w 12192000"/>
              <a:gd name="connsiteY173" fmla="*/ 4232176 h 4267200"/>
              <a:gd name="connsiteX174" fmla="*/ 4294126 w 12192000"/>
              <a:gd name="connsiteY174" fmla="*/ 3303048 h 4267200"/>
              <a:gd name="connsiteX175" fmla="*/ 4305321 w 12192000"/>
              <a:gd name="connsiteY175" fmla="*/ 3256953 h 4267200"/>
              <a:gd name="connsiteX176" fmla="*/ 4949299 w 12192000"/>
              <a:gd name="connsiteY176" fmla="*/ 3766336 h 4267200"/>
              <a:gd name="connsiteX177" fmla="*/ 5291452 w 12192000"/>
              <a:gd name="connsiteY177" fmla="*/ 4076801 h 4267200"/>
              <a:gd name="connsiteX178" fmla="*/ 5434998 w 12192000"/>
              <a:gd name="connsiteY178" fmla="*/ 4254100 h 4267200"/>
              <a:gd name="connsiteX179" fmla="*/ 5351015 w 12192000"/>
              <a:gd name="connsiteY179" fmla="*/ 3760989 h 4267200"/>
              <a:gd name="connsiteX180" fmla="*/ 5413780 w 12192000"/>
              <a:gd name="connsiteY180" fmla="*/ 2966265 h 4267200"/>
              <a:gd name="connsiteX181" fmla="*/ 5425627 w 12192000"/>
              <a:gd name="connsiteY181" fmla="*/ 2954192 h 4267200"/>
              <a:gd name="connsiteX182" fmla="*/ 8380397 w 12192000"/>
              <a:gd name="connsiteY182" fmla="*/ 2896659 h 4267200"/>
              <a:gd name="connsiteX183" fmla="*/ 8634801 w 12192000"/>
              <a:gd name="connsiteY183" fmla="*/ 3304169 h 4267200"/>
              <a:gd name="connsiteX184" fmla="*/ 8971448 w 12192000"/>
              <a:gd name="connsiteY184" fmla="*/ 3675946 h 4267200"/>
              <a:gd name="connsiteX185" fmla="*/ 8820691 w 12192000"/>
              <a:gd name="connsiteY185" fmla="*/ 3486482 h 4267200"/>
              <a:gd name="connsiteX186" fmla="*/ 8807612 w 12192000"/>
              <a:gd name="connsiteY186" fmla="*/ 3467256 h 4267200"/>
              <a:gd name="connsiteX187" fmla="*/ 8556796 w 12192000"/>
              <a:gd name="connsiteY187" fmla="*/ 3116474 h 4267200"/>
              <a:gd name="connsiteX188" fmla="*/ 8427018 w 12192000"/>
              <a:gd name="connsiteY188" fmla="*/ 2948853 h 4267200"/>
              <a:gd name="connsiteX189" fmla="*/ 8380397 w 12192000"/>
              <a:gd name="connsiteY189" fmla="*/ 2896659 h 4267200"/>
              <a:gd name="connsiteX190" fmla="*/ 9831020 w 12192000"/>
              <a:gd name="connsiteY190" fmla="*/ 2871730 h 4267200"/>
              <a:gd name="connsiteX191" fmla="*/ 9827707 w 12192000"/>
              <a:gd name="connsiteY191" fmla="*/ 2915231 h 4267200"/>
              <a:gd name="connsiteX192" fmla="*/ 9820699 w 12192000"/>
              <a:gd name="connsiteY192" fmla="*/ 3051540 h 4267200"/>
              <a:gd name="connsiteX193" fmla="*/ 9822525 w 12192000"/>
              <a:gd name="connsiteY193" fmla="*/ 3140814 h 4267200"/>
              <a:gd name="connsiteX194" fmla="*/ 9824704 w 12192000"/>
              <a:gd name="connsiteY194" fmla="*/ 3230628 h 4267200"/>
              <a:gd name="connsiteX195" fmla="*/ 9793821 w 12192000"/>
              <a:gd name="connsiteY195" fmla="*/ 3531652 h 4267200"/>
              <a:gd name="connsiteX196" fmla="*/ 9767436 w 12192000"/>
              <a:gd name="connsiteY196" fmla="*/ 3750864 h 4267200"/>
              <a:gd name="connsiteX197" fmla="*/ 9814477 w 12192000"/>
              <a:gd name="connsiteY197" fmla="*/ 3662531 h 4267200"/>
              <a:gd name="connsiteX198" fmla="*/ 9831020 w 12192000"/>
              <a:gd name="connsiteY198" fmla="*/ 2871730 h 4267200"/>
              <a:gd name="connsiteX199" fmla="*/ 8380521 w 12192000"/>
              <a:gd name="connsiteY199" fmla="*/ 2850596 h 4267200"/>
              <a:gd name="connsiteX200" fmla="*/ 8451446 w 12192000"/>
              <a:gd name="connsiteY200" fmla="*/ 2928627 h 4267200"/>
              <a:gd name="connsiteX201" fmla="*/ 8582269 w 12192000"/>
              <a:gd name="connsiteY201" fmla="*/ 3097880 h 4267200"/>
              <a:gd name="connsiteX202" fmla="*/ 8833783 w 12192000"/>
              <a:gd name="connsiteY202" fmla="*/ 3449753 h 4267200"/>
              <a:gd name="connsiteX203" fmla="*/ 8846863 w 12192000"/>
              <a:gd name="connsiteY203" fmla="*/ 3468981 h 4267200"/>
              <a:gd name="connsiteX204" fmla="*/ 8960046 w 12192000"/>
              <a:gd name="connsiteY204" fmla="*/ 3620389 h 4267200"/>
              <a:gd name="connsiteX205" fmla="*/ 8380521 w 12192000"/>
              <a:gd name="connsiteY205" fmla="*/ 2850596 h 4267200"/>
              <a:gd name="connsiteX206" fmla="*/ 9854151 w 12192000"/>
              <a:gd name="connsiteY206" fmla="*/ 2642862 h 4267200"/>
              <a:gd name="connsiteX207" fmla="*/ 9871341 w 12192000"/>
              <a:gd name="connsiteY207" fmla="*/ 2659697 h 4267200"/>
              <a:gd name="connsiteX208" fmla="*/ 9966678 w 12192000"/>
              <a:gd name="connsiteY208" fmla="*/ 3423399 h 4267200"/>
              <a:gd name="connsiteX209" fmla="*/ 9880832 w 12192000"/>
              <a:gd name="connsiteY209" fmla="*/ 3700562 h 4267200"/>
              <a:gd name="connsiteX210" fmla="*/ 9896024 w 12192000"/>
              <a:gd name="connsiteY210" fmla="*/ 4178295 h 4267200"/>
              <a:gd name="connsiteX211" fmla="*/ 10028060 w 12192000"/>
              <a:gd name="connsiteY211" fmla="*/ 4267200 h 4267200"/>
              <a:gd name="connsiteX212" fmla="*/ 9651813 w 12192000"/>
              <a:gd name="connsiteY212" fmla="*/ 4267200 h 4267200"/>
              <a:gd name="connsiteX213" fmla="*/ 9814527 w 12192000"/>
              <a:gd name="connsiteY213" fmla="*/ 4248048 h 4267200"/>
              <a:gd name="connsiteX214" fmla="*/ 9615182 w 12192000"/>
              <a:gd name="connsiteY214" fmla="*/ 4220499 h 4267200"/>
              <a:gd name="connsiteX215" fmla="*/ 9465210 w 12192000"/>
              <a:gd name="connsiteY215" fmla="*/ 4242240 h 4267200"/>
              <a:gd name="connsiteX216" fmla="*/ 9387108 w 12192000"/>
              <a:gd name="connsiteY216" fmla="*/ 4267200 h 4267200"/>
              <a:gd name="connsiteX217" fmla="*/ 9268441 w 12192000"/>
              <a:gd name="connsiteY217" fmla="*/ 4267200 h 4267200"/>
              <a:gd name="connsiteX218" fmla="*/ 9307676 w 12192000"/>
              <a:gd name="connsiteY218" fmla="*/ 4251276 h 4267200"/>
              <a:gd name="connsiteX219" fmla="*/ 9761570 w 12192000"/>
              <a:gd name="connsiteY219" fmla="*/ 4182283 h 4267200"/>
              <a:gd name="connsiteX220" fmla="*/ 9368237 w 12192000"/>
              <a:gd name="connsiteY220" fmla="*/ 3949470 h 4267200"/>
              <a:gd name="connsiteX221" fmla="*/ 9354614 w 12192000"/>
              <a:gd name="connsiteY221" fmla="*/ 3951288 h 4267200"/>
              <a:gd name="connsiteX222" fmla="*/ 8364351 w 12192000"/>
              <a:gd name="connsiteY222" fmla="*/ 4159267 h 4267200"/>
              <a:gd name="connsiteX223" fmla="*/ 8386567 w 12192000"/>
              <a:gd name="connsiteY223" fmla="*/ 4119760 h 4267200"/>
              <a:gd name="connsiteX224" fmla="*/ 9231713 w 12192000"/>
              <a:gd name="connsiteY224" fmla="*/ 3873539 h 4267200"/>
              <a:gd name="connsiteX225" fmla="*/ 9023301 w 12192000"/>
              <a:gd name="connsiteY225" fmla="*/ 3763109 h 4267200"/>
              <a:gd name="connsiteX226" fmla="*/ 9010556 w 12192000"/>
              <a:gd name="connsiteY226" fmla="*/ 3758998 h 4267200"/>
              <a:gd name="connsiteX227" fmla="*/ 8604324 w 12192000"/>
              <a:gd name="connsiteY227" fmla="*/ 3417171 h 4267200"/>
              <a:gd name="connsiteX228" fmla="*/ 8218577 w 12192000"/>
              <a:gd name="connsiteY228" fmla="*/ 2770227 h 4267200"/>
              <a:gd name="connsiteX229" fmla="*/ 8222774 w 12192000"/>
              <a:gd name="connsiteY229" fmla="*/ 2749954 h 4267200"/>
              <a:gd name="connsiteX230" fmla="*/ 8297623 w 12192000"/>
              <a:gd name="connsiteY230" fmla="*/ 2731935 h 4267200"/>
              <a:gd name="connsiteX231" fmla="*/ 9090618 w 12192000"/>
              <a:gd name="connsiteY231" fmla="*/ 3716225 h 4267200"/>
              <a:gd name="connsiteX232" fmla="*/ 9762441 w 12192000"/>
              <a:gd name="connsiteY232" fmla="*/ 4093587 h 4267200"/>
              <a:gd name="connsiteX233" fmla="*/ 9717826 w 12192000"/>
              <a:gd name="connsiteY233" fmla="*/ 3916719 h 4267200"/>
              <a:gd name="connsiteX234" fmla="*/ 9713123 w 12192000"/>
              <a:gd name="connsiteY234" fmla="*/ 3916663 h 4267200"/>
              <a:gd name="connsiteX235" fmla="*/ 9175594 w 12192000"/>
              <a:gd name="connsiteY235" fmla="*/ 3326950 h 4267200"/>
              <a:gd name="connsiteX236" fmla="*/ 9253941 w 12192000"/>
              <a:gd name="connsiteY236" fmla="*/ 3287566 h 4267200"/>
              <a:gd name="connsiteX237" fmla="*/ 9625671 w 12192000"/>
              <a:gd name="connsiteY237" fmla="*/ 3639960 h 4267200"/>
              <a:gd name="connsiteX238" fmla="*/ 9656881 w 12192000"/>
              <a:gd name="connsiteY238" fmla="*/ 3333361 h 4267200"/>
              <a:gd name="connsiteX239" fmla="*/ 9782066 w 12192000"/>
              <a:gd name="connsiteY239" fmla="*/ 2680771 h 4267200"/>
              <a:gd name="connsiteX240" fmla="*/ 9854151 w 12192000"/>
              <a:gd name="connsiteY240" fmla="*/ 2642862 h 4267200"/>
              <a:gd name="connsiteX241" fmla="*/ 11114299 w 12192000"/>
              <a:gd name="connsiteY241" fmla="*/ 2390555 h 4267200"/>
              <a:gd name="connsiteX242" fmla="*/ 11113373 w 12192000"/>
              <a:gd name="connsiteY242" fmla="*/ 2392739 h 4267200"/>
              <a:gd name="connsiteX243" fmla="*/ 11117197 w 12192000"/>
              <a:gd name="connsiteY243" fmla="*/ 2394358 h 4267200"/>
              <a:gd name="connsiteX244" fmla="*/ 11114299 w 12192000"/>
              <a:gd name="connsiteY244" fmla="*/ 2390555 h 4267200"/>
              <a:gd name="connsiteX245" fmla="*/ 10506276 w 12192000"/>
              <a:gd name="connsiteY245" fmla="*/ 2118977 h 4267200"/>
              <a:gd name="connsiteX246" fmla="*/ 10431542 w 12192000"/>
              <a:gd name="connsiteY246" fmla="*/ 2525128 h 4267200"/>
              <a:gd name="connsiteX247" fmla="*/ 10391375 w 12192000"/>
              <a:gd name="connsiteY247" fmla="*/ 2667145 h 4267200"/>
              <a:gd name="connsiteX248" fmla="*/ 10355047 w 12192000"/>
              <a:gd name="connsiteY248" fmla="*/ 2832031 h 4267200"/>
              <a:gd name="connsiteX249" fmla="*/ 10336080 w 12192000"/>
              <a:gd name="connsiteY249" fmla="*/ 2927011 h 4267200"/>
              <a:gd name="connsiteX250" fmla="*/ 10389394 w 12192000"/>
              <a:gd name="connsiteY250" fmla="*/ 2782834 h 4267200"/>
              <a:gd name="connsiteX251" fmla="*/ 10506276 w 12192000"/>
              <a:gd name="connsiteY251" fmla="*/ 2118977 h 4267200"/>
              <a:gd name="connsiteX252" fmla="*/ 11538179 w 12192000"/>
              <a:gd name="connsiteY252" fmla="*/ 2090376 h 4267200"/>
              <a:gd name="connsiteX253" fmla="*/ 11577479 w 12192000"/>
              <a:gd name="connsiteY253" fmla="*/ 2228695 h 4267200"/>
              <a:gd name="connsiteX254" fmla="*/ 11586754 w 12192000"/>
              <a:gd name="connsiteY254" fmla="*/ 2266098 h 4267200"/>
              <a:gd name="connsiteX255" fmla="*/ 11609011 w 12192000"/>
              <a:gd name="connsiteY255" fmla="*/ 2353427 h 4267200"/>
              <a:gd name="connsiteX256" fmla="*/ 11761579 w 12192000"/>
              <a:gd name="connsiteY256" fmla="*/ 2703223 h 4267200"/>
              <a:gd name="connsiteX257" fmla="*/ 11877711 w 12192000"/>
              <a:gd name="connsiteY257" fmla="*/ 2947465 h 4267200"/>
              <a:gd name="connsiteX258" fmla="*/ 11538179 w 12192000"/>
              <a:gd name="connsiteY258" fmla="*/ 2090376 h 4267200"/>
              <a:gd name="connsiteX259" fmla="*/ 6604735 w 12192000"/>
              <a:gd name="connsiteY259" fmla="*/ 2041381 h 4267200"/>
              <a:gd name="connsiteX260" fmla="*/ 7204487 w 12192000"/>
              <a:gd name="connsiteY260" fmla="*/ 2742112 h 4267200"/>
              <a:gd name="connsiteX261" fmla="*/ 7131592 w 12192000"/>
              <a:gd name="connsiteY261" fmla="*/ 2672096 h 4267200"/>
              <a:gd name="connsiteX262" fmla="*/ 6996344 w 12192000"/>
              <a:gd name="connsiteY262" fmla="*/ 2518310 h 4267200"/>
              <a:gd name="connsiteX263" fmla="*/ 6735495 w 12192000"/>
              <a:gd name="connsiteY263" fmla="*/ 2196890 h 4267200"/>
              <a:gd name="connsiteX264" fmla="*/ 6721901 w 12192000"/>
              <a:gd name="connsiteY264" fmla="*/ 2179274 h 4267200"/>
              <a:gd name="connsiteX265" fmla="*/ 6604735 w 12192000"/>
              <a:gd name="connsiteY265" fmla="*/ 2041381 h 4267200"/>
              <a:gd name="connsiteX266" fmla="*/ 11488421 w 12192000"/>
              <a:gd name="connsiteY266" fmla="*/ 2034549 h 4267200"/>
              <a:gd name="connsiteX267" fmla="*/ 11840356 w 12192000"/>
              <a:gd name="connsiteY267" fmla="*/ 2932293 h 4267200"/>
              <a:gd name="connsiteX268" fmla="*/ 11736331 w 12192000"/>
              <a:gd name="connsiteY268" fmla="*/ 2715710 h 4267200"/>
              <a:gd name="connsiteX269" fmla="*/ 11581560 w 12192000"/>
              <a:gd name="connsiteY269" fmla="*/ 2360474 h 4267200"/>
              <a:gd name="connsiteX270" fmla="*/ 11558442 w 12192000"/>
              <a:gd name="connsiteY270" fmla="*/ 2272139 h 4267200"/>
              <a:gd name="connsiteX271" fmla="*/ 11549169 w 12192000"/>
              <a:gd name="connsiteY271" fmla="*/ 2234734 h 4267200"/>
              <a:gd name="connsiteX272" fmla="*/ 11488421 w 12192000"/>
              <a:gd name="connsiteY272" fmla="*/ 2034549 h 4267200"/>
              <a:gd name="connsiteX273" fmla="*/ 10468916 w 12192000"/>
              <a:gd name="connsiteY273" fmla="*/ 2032338 h 4267200"/>
              <a:gd name="connsiteX274" fmla="*/ 10421480 w 12192000"/>
              <a:gd name="connsiteY274" fmla="*/ 2185446 h 4267200"/>
              <a:gd name="connsiteX275" fmla="*/ 10351264 w 12192000"/>
              <a:gd name="connsiteY275" fmla="*/ 2591574 h 4267200"/>
              <a:gd name="connsiteX276" fmla="*/ 10294485 w 12192000"/>
              <a:gd name="connsiteY276" fmla="*/ 2991809 h 4267200"/>
              <a:gd name="connsiteX277" fmla="*/ 10327850 w 12192000"/>
              <a:gd name="connsiteY277" fmla="*/ 2826310 h 4267200"/>
              <a:gd name="connsiteX278" fmla="*/ 10364099 w 12192000"/>
              <a:gd name="connsiteY278" fmla="*/ 2660098 h 4267200"/>
              <a:gd name="connsiteX279" fmla="*/ 10404725 w 12192000"/>
              <a:gd name="connsiteY279" fmla="*/ 2516991 h 4267200"/>
              <a:gd name="connsiteX280" fmla="*/ 10478071 w 12192000"/>
              <a:gd name="connsiteY280" fmla="*/ 2114122 h 4267200"/>
              <a:gd name="connsiteX281" fmla="*/ 10468916 w 12192000"/>
              <a:gd name="connsiteY281" fmla="*/ 2032338 h 4267200"/>
              <a:gd name="connsiteX282" fmla="*/ 10573132 w 12192000"/>
              <a:gd name="connsiteY282" fmla="*/ 1991479 h 4267200"/>
              <a:gd name="connsiteX283" fmla="*/ 11066880 w 12192000"/>
              <a:gd name="connsiteY283" fmla="*/ 2371770 h 4267200"/>
              <a:gd name="connsiteX284" fmla="*/ 10573132 w 12192000"/>
              <a:gd name="connsiteY284" fmla="*/ 1991479 h 4267200"/>
              <a:gd name="connsiteX285" fmla="*/ 6591670 w 12192000"/>
              <a:gd name="connsiteY285" fmla="*/ 1988277 h 4267200"/>
              <a:gd name="connsiteX286" fmla="*/ 6747349 w 12192000"/>
              <a:gd name="connsiteY286" fmla="*/ 2160069 h 4267200"/>
              <a:gd name="connsiteX287" fmla="*/ 6760943 w 12192000"/>
              <a:gd name="connsiteY287" fmla="*/ 2177686 h 4267200"/>
              <a:gd name="connsiteX288" fmla="*/ 7021065 w 12192000"/>
              <a:gd name="connsiteY288" fmla="*/ 2498102 h 4267200"/>
              <a:gd name="connsiteX289" fmla="*/ 7155223 w 12192000"/>
              <a:gd name="connsiteY289" fmla="*/ 2650386 h 4267200"/>
              <a:gd name="connsiteX290" fmla="*/ 7203167 w 12192000"/>
              <a:gd name="connsiteY290" fmla="*/ 2697288 h 4267200"/>
              <a:gd name="connsiteX291" fmla="*/ 6937703 w 12192000"/>
              <a:gd name="connsiteY291" fmla="*/ 2321981 h 4267200"/>
              <a:gd name="connsiteX292" fmla="*/ 6591670 w 12192000"/>
              <a:gd name="connsiteY292" fmla="*/ 1988277 h 4267200"/>
              <a:gd name="connsiteX293" fmla="*/ 5798671 w 12192000"/>
              <a:gd name="connsiteY293" fmla="*/ 1981601 h 4267200"/>
              <a:gd name="connsiteX294" fmla="*/ 5754709 w 12192000"/>
              <a:gd name="connsiteY294" fmla="*/ 2071454 h 4267200"/>
              <a:gd name="connsiteX295" fmla="*/ 5763044 w 12192000"/>
              <a:gd name="connsiteY295" fmla="*/ 2842206 h 4267200"/>
              <a:gd name="connsiteX296" fmla="*/ 5764974 w 12192000"/>
              <a:gd name="connsiteY296" fmla="*/ 2799609 h 4267200"/>
              <a:gd name="connsiteX297" fmla="*/ 5767665 w 12192000"/>
              <a:gd name="connsiteY297" fmla="*/ 2666409 h 4267200"/>
              <a:gd name="connsiteX298" fmla="*/ 5763055 w 12192000"/>
              <a:gd name="connsiteY298" fmla="*/ 2579705 h 4267200"/>
              <a:gd name="connsiteX299" fmla="*/ 5758079 w 12192000"/>
              <a:gd name="connsiteY299" fmla="*/ 2492508 h 4267200"/>
              <a:gd name="connsiteX300" fmla="*/ 5779325 w 12192000"/>
              <a:gd name="connsiteY300" fmla="*/ 2197069 h 4267200"/>
              <a:gd name="connsiteX301" fmla="*/ 5798671 w 12192000"/>
              <a:gd name="connsiteY301" fmla="*/ 1981601 h 4267200"/>
              <a:gd name="connsiteX302" fmla="*/ 5829202 w 12192000"/>
              <a:gd name="connsiteY302" fmla="*/ 1971679 h 4267200"/>
              <a:gd name="connsiteX303" fmla="*/ 5809558 w 12192000"/>
              <a:gd name="connsiteY303" fmla="*/ 2198043 h 4267200"/>
              <a:gd name="connsiteX304" fmla="*/ 5788653 w 12192000"/>
              <a:gd name="connsiteY304" fmla="*/ 2489430 h 4267200"/>
              <a:gd name="connsiteX305" fmla="*/ 5793439 w 12192000"/>
              <a:gd name="connsiteY305" fmla="*/ 2575235 h 4267200"/>
              <a:gd name="connsiteX306" fmla="*/ 5796837 w 12192000"/>
              <a:gd name="connsiteY306" fmla="*/ 2637633 h 4267200"/>
              <a:gd name="connsiteX307" fmla="*/ 5818614 w 12192000"/>
              <a:gd name="connsiteY307" fmla="*/ 2473055 h 4267200"/>
              <a:gd name="connsiteX308" fmla="*/ 5829202 w 12192000"/>
              <a:gd name="connsiteY308" fmla="*/ 1971679 h 4267200"/>
              <a:gd name="connsiteX309" fmla="*/ 10578769 w 12192000"/>
              <a:gd name="connsiteY309" fmla="*/ 1962963 h 4267200"/>
              <a:gd name="connsiteX310" fmla="*/ 11073823 w 12192000"/>
              <a:gd name="connsiteY310" fmla="*/ 2338658 h 4267200"/>
              <a:gd name="connsiteX311" fmla="*/ 10578769 w 12192000"/>
              <a:gd name="connsiteY311" fmla="*/ 1962963 h 4267200"/>
              <a:gd name="connsiteX312" fmla="*/ 5911389 w 12192000"/>
              <a:gd name="connsiteY312" fmla="*/ 1898371 h 4267200"/>
              <a:gd name="connsiteX313" fmla="*/ 6237627 w 12192000"/>
              <a:gd name="connsiteY313" fmla="*/ 2231921 h 4267200"/>
              <a:gd name="connsiteX314" fmla="*/ 5911389 w 12192000"/>
              <a:gd name="connsiteY314" fmla="*/ 1898371 h 4267200"/>
              <a:gd name="connsiteX315" fmla="*/ 6944437 w 12192000"/>
              <a:gd name="connsiteY315" fmla="*/ 1575402 h 4267200"/>
              <a:gd name="connsiteX316" fmla="*/ 6304730 w 12192000"/>
              <a:gd name="connsiteY316" fmla="*/ 1766654 h 4267200"/>
              <a:gd name="connsiteX317" fmla="*/ 6944437 w 12192000"/>
              <a:gd name="connsiteY317" fmla="*/ 1575402 h 4267200"/>
              <a:gd name="connsiteX318" fmla="*/ 7019523 w 12192000"/>
              <a:gd name="connsiteY318" fmla="*/ 1519450 h 4267200"/>
              <a:gd name="connsiteX319" fmla="*/ 6298091 w 12192000"/>
              <a:gd name="connsiteY319" fmla="*/ 1737122 h 4267200"/>
              <a:gd name="connsiteX320" fmla="*/ 7019523 w 12192000"/>
              <a:gd name="connsiteY320" fmla="*/ 1519450 h 4267200"/>
              <a:gd name="connsiteX321" fmla="*/ 2399523 w 12192000"/>
              <a:gd name="connsiteY321" fmla="*/ 1428234 h 4267200"/>
              <a:gd name="connsiteX322" fmla="*/ 2224982 w 12192000"/>
              <a:gd name="connsiteY322" fmla="*/ 1826201 h 4267200"/>
              <a:gd name="connsiteX323" fmla="*/ 2096099 w 12192000"/>
              <a:gd name="connsiteY323" fmla="*/ 2345900 h 4267200"/>
              <a:gd name="connsiteX324" fmla="*/ 2283317 w 12192000"/>
              <a:gd name="connsiteY324" fmla="*/ 1796925 h 4267200"/>
              <a:gd name="connsiteX325" fmla="*/ 2448558 w 12192000"/>
              <a:gd name="connsiteY325" fmla="*/ 1373435 h 4267200"/>
              <a:gd name="connsiteX326" fmla="*/ 2312521 w 12192000"/>
              <a:gd name="connsiteY326" fmla="*/ 1806140 h 4267200"/>
              <a:gd name="connsiteX327" fmla="*/ 2127533 w 12192000"/>
              <a:gd name="connsiteY327" fmla="*/ 2348380 h 4267200"/>
              <a:gd name="connsiteX328" fmla="*/ 2358080 w 12192000"/>
              <a:gd name="connsiteY328" fmla="*/ 1866134 h 4267200"/>
              <a:gd name="connsiteX329" fmla="*/ 2407436 w 12192000"/>
              <a:gd name="connsiteY329" fmla="*/ 1651070 h 4267200"/>
              <a:gd name="connsiteX330" fmla="*/ 2448558 w 12192000"/>
              <a:gd name="connsiteY330" fmla="*/ 1373435 h 4267200"/>
              <a:gd name="connsiteX331" fmla="*/ 278707 w 12192000"/>
              <a:gd name="connsiteY331" fmla="*/ 1352270 h 4267200"/>
              <a:gd name="connsiteX332" fmla="*/ 321570 w 12192000"/>
              <a:gd name="connsiteY332" fmla="*/ 1861610 h 4267200"/>
              <a:gd name="connsiteX333" fmla="*/ 294281 w 12192000"/>
              <a:gd name="connsiteY333" fmla="*/ 1440658 h 4267200"/>
              <a:gd name="connsiteX334" fmla="*/ 1423821 w 12192000"/>
              <a:gd name="connsiteY334" fmla="*/ 1351958 h 4267200"/>
              <a:gd name="connsiteX335" fmla="*/ 1638521 w 12192000"/>
              <a:gd name="connsiteY335" fmla="*/ 1908470 h 4267200"/>
              <a:gd name="connsiteX336" fmla="*/ 1754199 w 12192000"/>
              <a:gd name="connsiteY336" fmla="*/ 2149284 h 4267200"/>
              <a:gd name="connsiteX337" fmla="*/ 1908359 w 12192000"/>
              <a:gd name="connsiteY337" fmla="*/ 2364988 h 4267200"/>
              <a:gd name="connsiteX338" fmla="*/ 1647661 w 12192000"/>
              <a:gd name="connsiteY338" fmla="*/ 1825945 h 4267200"/>
              <a:gd name="connsiteX339" fmla="*/ 1423821 w 12192000"/>
              <a:gd name="connsiteY339" fmla="*/ 1351958 h 4267200"/>
              <a:gd name="connsiteX340" fmla="*/ 9518298 w 12192000"/>
              <a:gd name="connsiteY340" fmla="*/ 1338235 h 4267200"/>
              <a:gd name="connsiteX341" fmla="*/ 9838009 w 12192000"/>
              <a:gd name="connsiteY341" fmla="*/ 2272553 h 4267200"/>
              <a:gd name="connsiteX342" fmla="*/ 9805906 w 12192000"/>
              <a:gd name="connsiteY342" fmla="*/ 2159819 h 4267200"/>
              <a:gd name="connsiteX343" fmla="*/ 9801623 w 12192000"/>
              <a:gd name="connsiteY343" fmla="*/ 2142555 h 4267200"/>
              <a:gd name="connsiteX344" fmla="*/ 9628671 w 12192000"/>
              <a:gd name="connsiteY344" fmla="*/ 1617375 h 4267200"/>
              <a:gd name="connsiteX345" fmla="*/ 9598299 w 12192000"/>
              <a:gd name="connsiteY345" fmla="*/ 1544643 h 4267200"/>
              <a:gd name="connsiteX346" fmla="*/ 9518298 w 12192000"/>
              <a:gd name="connsiteY346" fmla="*/ 1338235 h 4267200"/>
              <a:gd name="connsiteX347" fmla="*/ 1431890 w 12192000"/>
              <a:gd name="connsiteY347" fmla="*/ 1306475 h 4267200"/>
              <a:gd name="connsiteX348" fmla="*/ 1507597 w 12192000"/>
              <a:gd name="connsiteY348" fmla="*/ 1446132 h 4267200"/>
              <a:gd name="connsiteX349" fmla="*/ 1674586 w 12192000"/>
              <a:gd name="connsiteY349" fmla="*/ 1813832 h 4267200"/>
              <a:gd name="connsiteX350" fmla="*/ 1815950 w 12192000"/>
              <a:gd name="connsiteY350" fmla="*/ 2128564 h 4267200"/>
              <a:gd name="connsiteX351" fmla="*/ 1984242 w 12192000"/>
              <a:gd name="connsiteY351" fmla="*/ 2430829 h 4267200"/>
              <a:gd name="connsiteX352" fmla="*/ 2014023 w 12192000"/>
              <a:gd name="connsiteY352" fmla="*/ 2450995 h 4267200"/>
              <a:gd name="connsiteX353" fmla="*/ 1747337 w 12192000"/>
              <a:gd name="connsiteY353" fmla="*/ 1855264 h 4267200"/>
              <a:gd name="connsiteX354" fmla="*/ 1533749 w 12192000"/>
              <a:gd name="connsiteY354" fmla="*/ 1478656 h 4267200"/>
              <a:gd name="connsiteX355" fmla="*/ 1431890 w 12192000"/>
              <a:gd name="connsiteY355" fmla="*/ 1306475 h 4267200"/>
              <a:gd name="connsiteX356" fmla="*/ 5052692 w 12192000"/>
              <a:gd name="connsiteY356" fmla="*/ 1292994 h 4267200"/>
              <a:gd name="connsiteX357" fmla="*/ 5200661 w 12192000"/>
              <a:gd name="connsiteY357" fmla="*/ 1635186 h 4267200"/>
              <a:gd name="connsiteX358" fmla="*/ 5297138 w 12192000"/>
              <a:gd name="connsiteY358" fmla="*/ 1906351 h 4267200"/>
              <a:gd name="connsiteX359" fmla="*/ 5052692 w 12192000"/>
              <a:gd name="connsiteY359" fmla="*/ 1292994 h 4267200"/>
              <a:gd name="connsiteX360" fmla="*/ 9528078 w 12192000"/>
              <a:gd name="connsiteY360" fmla="*/ 1278636 h 4267200"/>
              <a:gd name="connsiteX361" fmla="*/ 9623946 w 12192000"/>
              <a:gd name="connsiteY361" fmla="*/ 1534260 h 4267200"/>
              <a:gd name="connsiteX362" fmla="*/ 9654858 w 12192000"/>
              <a:gd name="connsiteY362" fmla="*/ 1607218 h 4267200"/>
              <a:gd name="connsiteX363" fmla="*/ 9826304 w 12192000"/>
              <a:gd name="connsiteY363" fmla="*/ 2125320 h 4267200"/>
              <a:gd name="connsiteX364" fmla="*/ 9701198 w 12192000"/>
              <a:gd name="connsiteY364" fmla="*/ 1646797 h 4267200"/>
              <a:gd name="connsiteX365" fmla="*/ 9528078 w 12192000"/>
              <a:gd name="connsiteY365" fmla="*/ 1278636 h 4267200"/>
              <a:gd name="connsiteX366" fmla="*/ 5009948 w 12192000"/>
              <a:gd name="connsiteY366" fmla="*/ 1273619 h 4267200"/>
              <a:gd name="connsiteX367" fmla="*/ 5121777 w 12192000"/>
              <a:gd name="connsiteY367" fmla="*/ 1654213 h 4267200"/>
              <a:gd name="connsiteX368" fmla="*/ 5293545 w 12192000"/>
              <a:gd name="connsiteY368" fmla="*/ 2072247 h 4267200"/>
              <a:gd name="connsiteX369" fmla="*/ 5294042 w 12192000"/>
              <a:gd name="connsiteY369" fmla="*/ 2065019 h 4267200"/>
              <a:gd name="connsiteX370" fmla="*/ 5171936 w 12192000"/>
              <a:gd name="connsiteY370" fmla="*/ 1647613 h 4267200"/>
              <a:gd name="connsiteX371" fmla="*/ 5009948 w 12192000"/>
              <a:gd name="connsiteY371" fmla="*/ 1273619 h 4267200"/>
              <a:gd name="connsiteX372" fmla="*/ 655236 w 12192000"/>
              <a:gd name="connsiteY372" fmla="*/ 1268632 h 4267200"/>
              <a:gd name="connsiteX373" fmla="*/ 839521 w 12192000"/>
              <a:gd name="connsiteY373" fmla="*/ 1685315 h 4267200"/>
              <a:gd name="connsiteX374" fmla="*/ 1109416 w 12192000"/>
              <a:gd name="connsiteY374" fmla="*/ 2061663 h 4267200"/>
              <a:gd name="connsiteX375" fmla="*/ 1298300 w 12192000"/>
              <a:gd name="connsiteY375" fmla="*/ 2247742 h 4267200"/>
              <a:gd name="connsiteX376" fmla="*/ 1125871 w 12192000"/>
              <a:gd name="connsiteY376" fmla="*/ 1989513 h 4267200"/>
              <a:gd name="connsiteX377" fmla="*/ 981574 w 12192000"/>
              <a:gd name="connsiteY377" fmla="*/ 1783157 h 4267200"/>
              <a:gd name="connsiteX378" fmla="*/ 922198 w 12192000"/>
              <a:gd name="connsiteY378" fmla="*/ 1677437 h 4267200"/>
              <a:gd name="connsiteX379" fmla="*/ 869293 w 12192000"/>
              <a:gd name="connsiteY379" fmla="*/ 1583214 h 4267200"/>
              <a:gd name="connsiteX380" fmla="*/ 751431 w 12192000"/>
              <a:gd name="connsiteY380" fmla="*/ 1405731 h 4267200"/>
              <a:gd name="connsiteX381" fmla="*/ 6516292 w 12192000"/>
              <a:gd name="connsiteY381" fmla="*/ 1263064 h 4267200"/>
              <a:gd name="connsiteX382" fmla="*/ 5736320 w 12192000"/>
              <a:gd name="connsiteY382" fmla="*/ 1501803 h 4267200"/>
              <a:gd name="connsiteX383" fmla="*/ 6516292 w 12192000"/>
              <a:gd name="connsiteY383" fmla="*/ 1263064 h 4267200"/>
              <a:gd name="connsiteX384" fmla="*/ 291466 w 12192000"/>
              <a:gd name="connsiteY384" fmla="*/ 1250369 h 4267200"/>
              <a:gd name="connsiteX385" fmla="*/ 323180 w 12192000"/>
              <a:gd name="connsiteY385" fmla="*/ 1435283 h 4267200"/>
              <a:gd name="connsiteX386" fmla="*/ 349381 w 12192000"/>
              <a:gd name="connsiteY386" fmla="*/ 1875041 h 4267200"/>
              <a:gd name="connsiteX387" fmla="*/ 374363 w 12192000"/>
              <a:gd name="connsiteY387" fmla="*/ 1506494 h 4267200"/>
              <a:gd name="connsiteX388" fmla="*/ 302168 w 12192000"/>
              <a:gd name="connsiteY388" fmla="*/ 1274495 h 4267200"/>
              <a:gd name="connsiteX389" fmla="*/ 291466 w 12192000"/>
              <a:gd name="connsiteY389" fmla="*/ 1250369 h 4267200"/>
              <a:gd name="connsiteX390" fmla="*/ 678222 w 12192000"/>
              <a:gd name="connsiteY390" fmla="*/ 1248670 h 4267200"/>
              <a:gd name="connsiteX391" fmla="*/ 775536 w 12192000"/>
              <a:gd name="connsiteY391" fmla="*/ 1388015 h 4267200"/>
              <a:gd name="connsiteX392" fmla="*/ 894529 w 12192000"/>
              <a:gd name="connsiteY392" fmla="*/ 1567739 h 4267200"/>
              <a:gd name="connsiteX393" fmla="*/ 948000 w 12192000"/>
              <a:gd name="connsiteY393" fmla="*/ 1663088 h 4267200"/>
              <a:gd name="connsiteX394" fmla="*/ 1006812 w 12192000"/>
              <a:gd name="connsiteY394" fmla="*/ 1767683 h 4267200"/>
              <a:gd name="connsiteX395" fmla="*/ 1149133 w 12192000"/>
              <a:gd name="connsiteY395" fmla="*/ 1971513 h 4267200"/>
              <a:gd name="connsiteX396" fmla="*/ 1333952 w 12192000"/>
              <a:gd name="connsiteY396" fmla="*/ 2251620 h 4267200"/>
              <a:gd name="connsiteX397" fmla="*/ 1337329 w 12192000"/>
              <a:gd name="connsiteY397" fmla="*/ 2258350 h 4267200"/>
              <a:gd name="connsiteX398" fmla="*/ 1014726 w 12192000"/>
              <a:gd name="connsiteY398" fmla="*/ 1615556 h 4267200"/>
              <a:gd name="connsiteX399" fmla="*/ 678222 w 12192000"/>
              <a:gd name="connsiteY399" fmla="*/ 1248670 h 4267200"/>
              <a:gd name="connsiteX400" fmla="*/ 9441752 w 12192000"/>
              <a:gd name="connsiteY400" fmla="*/ 1245311 h 4267200"/>
              <a:gd name="connsiteX401" fmla="*/ 9278979 w 12192000"/>
              <a:gd name="connsiteY401" fmla="*/ 1406236 h 4267200"/>
              <a:gd name="connsiteX402" fmla="*/ 9235540 w 12192000"/>
              <a:gd name="connsiteY402" fmla="*/ 1546869 h 4267200"/>
              <a:gd name="connsiteX403" fmla="*/ 9264074 w 12192000"/>
              <a:gd name="connsiteY403" fmla="*/ 1557016 h 4267200"/>
              <a:gd name="connsiteX404" fmla="*/ 9441752 w 12192000"/>
              <a:gd name="connsiteY404" fmla="*/ 1245311 h 4267200"/>
              <a:gd name="connsiteX405" fmla="*/ 6691602 w 12192000"/>
              <a:gd name="connsiteY405" fmla="*/ 1140573 h 4267200"/>
              <a:gd name="connsiteX406" fmla="*/ 6571100 w 12192000"/>
              <a:gd name="connsiteY406" fmla="*/ 1183662 h 4267200"/>
              <a:gd name="connsiteX407" fmla="*/ 6241687 w 12192000"/>
              <a:gd name="connsiteY407" fmla="*/ 1257600 h 4267200"/>
              <a:gd name="connsiteX408" fmla="*/ 5693009 w 12192000"/>
              <a:gd name="connsiteY408" fmla="*/ 1478256 h 4267200"/>
              <a:gd name="connsiteX409" fmla="*/ 6548420 w 12192000"/>
              <a:gd name="connsiteY409" fmla="*/ 1214599 h 4267200"/>
              <a:gd name="connsiteX410" fmla="*/ 6605473 w 12192000"/>
              <a:gd name="connsiteY410" fmla="*/ 1184686 h 4267200"/>
              <a:gd name="connsiteX411" fmla="*/ 6691602 w 12192000"/>
              <a:gd name="connsiteY411" fmla="*/ 1140573 h 4267200"/>
              <a:gd name="connsiteX412" fmla="*/ 4002475 w 12192000"/>
              <a:gd name="connsiteY412" fmla="*/ 1037802 h 4267200"/>
              <a:gd name="connsiteX413" fmla="*/ 4000324 w 12192000"/>
              <a:gd name="connsiteY413" fmla="*/ 1039362 h 4267200"/>
              <a:gd name="connsiteX414" fmla="*/ 4002862 w 12192000"/>
              <a:gd name="connsiteY414" fmla="*/ 1042866 h 4267200"/>
              <a:gd name="connsiteX415" fmla="*/ 4002475 w 12192000"/>
              <a:gd name="connsiteY415" fmla="*/ 1037802 h 4267200"/>
              <a:gd name="connsiteX416" fmla="*/ 506322 w 12192000"/>
              <a:gd name="connsiteY416" fmla="*/ 1020997 h 4267200"/>
              <a:gd name="connsiteX417" fmla="*/ 533068 w 12192000"/>
              <a:gd name="connsiteY417" fmla="*/ 1029409 h 4267200"/>
              <a:gd name="connsiteX418" fmla="*/ 1232525 w 12192000"/>
              <a:gd name="connsiteY418" fmla="*/ 1804675 h 4267200"/>
              <a:gd name="connsiteX419" fmla="*/ 1388858 w 12192000"/>
              <a:gd name="connsiteY419" fmla="*/ 2368011 h 4267200"/>
              <a:gd name="connsiteX420" fmla="*/ 1384098 w 12192000"/>
              <a:gd name="connsiteY420" fmla="*/ 2378125 h 4267200"/>
              <a:gd name="connsiteX421" fmla="*/ 1425393 w 12192000"/>
              <a:gd name="connsiteY421" fmla="*/ 2589124 h 4267200"/>
              <a:gd name="connsiteX422" fmla="*/ 1424001 w 12192000"/>
              <a:gd name="connsiteY422" fmla="*/ 2597541 h 4267200"/>
              <a:gd name="connsiteX423" fmla="*/ 2152729 w 12192000"/>
              <a:gd name="connsiteY423" fmla="*/ 2864487 h 4267200"/>
              <a:gd name="connsiteX424" fmla="*/ 2020609 w 12192000"/>
              <a:gd name="connsiteY424" fmla="*/ 2539671 h 4267200"/>
              <a:gd name="connsiteX425" fmla="*/ 2018920 w 12192000"/>
              <a:gd name="connsiteY425" fmla="*/ 2536309 h 4267200"/>
              <a:gd name="connsiteX426" fmla="*/ 1342441 w 12192000"/>
              <a:gd name="connsiteY426" fmla="*/ 1173017 h 4267200"/>
              <a:gd name="connsiteX427" fmla="*/ 1367925 w 12192000"/>
              <a:gd name="connsiteY427" fmla="*/ 1135648 h 4267200"/>
              <a:gd name="connsiteX428" fmla="*/ 1771401 w 12192000"/>
              <a:gd name="connsiteY428" fmla="*/ 1806673 h 4267200"/>
              <a:gd name="connsiteX429" fmla="*/ 1972385 w 12192000"/>
              <a:gd name="connsiteY429" fmla="*/ 2198735 h 4267200"/>
              <a:gd name="connsiteX430" fmla="*/ 2040892 w 12192000"/>
              <a:gd name="connsiteY430" fmla="*/ 2405205 h 4267200"/>
              <a:gd name="connsiteX431" fmla="*/ 2131689 w 12192000"/>
              <a:gd name="connsiteY431" fmla="*/ 1936926 h 4267200"/>
              <a:gd name="connsiteX432" fmla="*/ 2454820 w 12192000"/>
              <a:gd name="connsiteY432" fmla="*/ 1248808 h 4267200"/>
              <a:gd name="connsiteX433" fmla="*/ 2492512 w 12192000"/>
              <a:gd name="connsiteY433" fmla="*/ 1302920 h 4267200"/>
              <a:gd name="connsiteX434" fmla="*/ 2081216 w 12192000"/>
              <a:gd name="connsiteY434" fmla="*/ 2527513 h 4267200"/>
              <a:gd name="connsiteX435" fmla="*/ 2081211 w 12192000"/>
              <a:gd name="connsiteY435" fmla="*/ 2528916 h 4267200"/>
              <a:gd name="connsiteX436" fmla="*/ 2199067 w 12192000"/>
              <a:gd name="connsiteY436" fmla="*/ 2884061 h 4267200"/>
              <a:gd name="connsiteX437" fmla="*/ 3192586 w 12192000"/>
              <a:gd name="connsiteY437" fmla="*/ 3411496 h 4267200"/>
              <a:gd name="connsiteX438" fmla="*/ 3182620 w 12192000"/>
              <a:gd name="connsiteY438" fmla="*/ 3483279 h 4267200"/>
              <a:gd name="connsiteX439" fmla="*/ 2435119 w 12192000"/>
              <a:gd name="connsiteY439" fmla="*/ 3080173 h 4267200"/>
              <a:gd name="connsiteX440" fmla="*/ 2410152 w 12192000"/>
              <a:gd name="connsiteY440" fmla="*/ 3063751 h 4267200"/>
              <a:gd name="connsiteX441" fmla="*/ 2408099 w 12192000"/>
              <a:gd name="connsiteY441" fmla="*/ 3064403 h 4267200"/>
              <a:gd name="connsiteX442" fmla="*/ 2407218 w 12192000"/>
              <a:gd name="connsiteY442" fmla="*/ 3070324 h 4267200"/>
              <a:gd name="connsiteX443" fmla="*/ 2380138 w 12192000"/>
              <a:gd name="connsiteY443" fmla="*/ 3099341 h 4267200"/>
              <a:gd name="connsiteX444" fmla="*/ 1765923 w 12192000"/>
              <a:gd name="connsiteY444" fmla="*/ 3581043 h 4267200"/>
              <a:gd name="connsiteX445" fmla="*/ 1702258 w 12192000"/>
              <a:gd name="connsiteY445" fmla="*/ 3612286 h 4267200"/>
              <a:gd name="connsiteX446" fmla="*/ 1538370 w 12192000"/>
              <a:gd name="connsiteY446" fmla="*/ 3811804 h 4267200"/>
              <a:gd name="connsiteX447" fmla="*/ 1325720 w 12192000"/>
              <a:gd name="connsiteY447" fmla="*/ 4125411 h 4267200"/>
              <a:gd name="connsiteX448" fmla="*/ 1206279 w 12192000"/>
              <a:gd name="connsiteY448" fmla="*/ 4267200 h 4267200"/>
              <a:gd name="connsiteX449" fmla="*/ 1115040 w 12192000"/>
              <a:gd name="connsiteY449" fmla="*/ 4267200 h 4267200"/>
              <a:gd name="connsiteX450" fmla="*/ 1258195 w 12192000"/>
              <a:gd name="connsiteY450" fmla="*/ 4099624 h 4267200"/>
              <a:gd name="connsiteX451" fmla="*/ 1423113 w 12192000"/>
              <a:gd name="connsiteY451" fmla="*/ 3874565 h 4267200"/>
              <a:gd name="connsiteX452" fmla="*/ 1260565 w 12192000"/>
              <a:gd name="connsiteY452" fmla="*/ 4031982 h 4267200"/>
              <a:gd name="connsiteX453" fmla="*/ 1073327 w 12192000"/>
              <a:gd name="connsiteY453" fmla="*/ 4218727 h 4267200"/>
              <a:gd name="connsiteX454" fmla="*/ 1032294 w 12192000"/>
              <a:gd name="connsiteY454" fmla="*/ 4267200 h 4267200"/>
              <a:gd name="connsiteX455" fmla="*/ 993830 w 12192000"/>
              <a:gd name="connsiteY455" fmla="*/ 4267200 h 4267200"/>
              <a:gd name="connsiteX456" fmla="*/ 1051860 w 12192000"/>
              <a:gd name="connsiteY456" fmla="*/ 4198693 h 4267200"/>
              <a:gd name="connsiteX457" fmla="*/ 1240607 w 12192000"/>
              <a:gd name="connsiteY457" fmla="*/ 4010401 h 4267200"/>
              <a:gd name="connsiteX458" fmla="*/ 1310106 w 12192000"/>
              <a:gd name="connsiteY458" fmla="*/ 3943217 h 4267200"/>
              <a:gd name="connsiteX459" fmla="*/ 952103 w 12192000"/>
              <a:gd name="connsiteY459" fmla="*/ 4265972 h 4267200"/>
              <a:gd name="connsiteX460" fmla="*/ 951207 w 12192000"/>
              <a:gd name="connsiteY460" fmla="*/ 4267200 h 4267200"/>
              <a:gd name="connsiteX461" fmla="*/ 862760 w 12192000"/>
              <a:gd name="connsiteY461" fmla="*/ 4267200 h 4267200"/>
              <a:gd name="connsiteX462" fmla="*/ 909145 w 12192000"/>
              <a:gd name="connsiteY462" fmla="*/ 4199225 h 4267200"/>
              <a:gd name="connsiteX463" fmla="*/ 1214067 w 12192000"/>
              <a:gd name="connsiteY463" fmla="*/ 3908561 h 4267200"/>
              <a:gd name="connsiteX464" fmla="*/ 640967 w 12192000"/>
              <a:gd name="connsiteY464" fmla="*/ 4105601 h 4267200"/>
              <a:gd name="connsiteX465" fmla="*/ 372807 w 12192000"/>
              <a:gd name="connsiteY465" fmla="*/ 4243651 h 4267200"/>
              <a:gd name="connsiteX466" fmla="*/ 332830 w 12192000"/>
              <a:gd name="connsiteY466" fmla="*/ 4267200 h 4267200"/>
              <a:gd name="connsiteX467" fmla="*/ 168301 w 12192000"/>
              <a:gd name="connsiteY467" fmla="*/ 4267200 h 4267200"/>
              <a:gd name="connsiteX468" fmla="*/ 278002 w 12192000"/>
              <a:gd name="connsiteY468" fmla="*/ 4201399 h 4267200"/>
              <a:gd name="connsiteX469" fmla="*/ 527241 w 12192000"/>
              <a:gd name="connsiteY469" fmla="*/ 4065078 h 4267200"/>
              <a:gd name="connsiteX470" fmla="*/ 1510397 w 12192000"/>
              <a:gd name="connsiteY470" fmla="*/ 3684705 h 4267200"/>
              <a:gd name="connsiteX471" fmla="*/ 1146550 w 12192000"/>
              <a:gd name="connsiteY471" fmla="*/ 3802012 h 4267200"/>
              <a:gd name="connsiteX472" fmla="*/ 698834 w 12192000"/>
              <a:gd name="connsiteY472" fmla="*/ 3952272 h 4267200"/>
              <a:gd name="connsiteX473" fmla="*/ 192528 w 12192000"/>
              <a:gd name="connsiteY473" fmla="*/ 4236299 h 4267200"/>
              <a:gd name="connsiteX474" fmla="*/ 148586 w 12192000"/>
              <a:gd name="connsiteY474" fmla="*/ 4267200 h 4267200"/>
              <a:gd name="connsiteX475" fmla="*/ 98116 w 12192000"/>
              <a:gd name="connsiteY475" fmla="*/ 4267200 h 4267200"/>
              <a:gd name="connsiteX476" fmla="*/ 169669 w 12192000"/>
              <a:gd name="connsiteY476" fmla="*/ 4216852 h 4267200"/>
              <a:gd name="connsiteX477" fmla="*/ 687572 w 12192000"/>
              <a:gd name="connsiteY477" fmla="*/ 3925629 h 4267200"/>
              <a:gd name="connsiteX478" fmla="*/ 1138365 w 12192000"/>
              <a:gd name="connsiteY478" fmla="*/ 3774515 h 4267200"/>
              <a:gd name="connsiteX479" fmla="*/ 1505579 w 12192000"/>
              <a:gd name="connsiteY479" fmla="*/ 3655526 h 4267200"/>
              <a:gd name="connsiteX480" fmla="*/ 1313114 w 12192000"/>
              <a:gd name="connsiteY480" fmla="*/ 3655216 h 4267200"/>
              <a:gd name="connsiteX481" fmla="*/ 1109304 w 12192000"/>
              <a:gd name="connsiteY481" fmla="*/ 3669030 h 4267200"/>
              <a:gd name="connsiteX482" fmla="*/ 258951 w 12192000"/>
              <a:gd name="connsiteY482" fmla="*/ 4111994 h 4267200"/>
              <a:gd name="connsiteX483" fmla="*/ 80807 w 12192000"/>
              <a:gd name="connsiteY483" fmla="*/ 4267200 h 4267200"/>
              <a:gd name="connsiteX484" fmla="*/ 0 w 12192000"/>
              <a:gd name="connsiteY484" fmla="*/ 4267200 h 4267200"/>
              <a:gd name="connsiteX485" fmla="*/ 0 w 12192000"/>
              <a:gd name="connsiteY485" fmla="*/ 4233763 h 4267200"/>
              <a:gd name="connsiteX486" fmla="*/ 36881 w 12192000"/>
              <a:gd name="connsiteY486" fmla="*/ 4200118 h 4267200"/>
              <a:gd name="connsiteX487" fmla="*/ 910534 w 12192000"/>
              <a:gd name="connsiteY487" fmla="*/ 3629753 h 4267200"/>
              <a:gd name="connsiteX488" fmla="*/ 1578717 w 12192000"/>
              <a:gd name="connsiteY488" fmla="*/ 3575982 h 4267200"/>
              <a:gd name="connsiteX489" fmla="*/ 2338780 w 12192000"/>
              <a:gd name="connsiteY489" fmla="*/ 3033725 h 4267200"/>
              <a:gd name="connsiteX490" fmla="*/ 1807991 w 12192000"/>
              <a:gd name="connsiteY490" fmla="*/ 2807184 h 4267200"/>
              <a:gd name="connsiteX491" fmla="*/ 1416358 w 12192000"/>
              <a:gd name="connsiteY491" fmla="*/ 3112571 h 4267200"/>
              <a:gd name="connsiteX492" fmla="*/ 939066 w 12192000"/>
              <a:gd name="connsiteY492" fmla="*/ 3378798 h 4267200"/>
              <a:gd name="connsiteX493" fmla="*/ 115099 w 12192000"/>
              <a:gd name="connsiteY493" fmla="*/ 3607650 h 4267200"/>
              <a:gd name="connsiteX494" fmla="*/ 97284 w 12192000"/>
              <a:gd name="connsiteY494" fmla="*/ 3520393 h 4267200"/>
              <a:gd name="connsiteX495" fmla="*/ 922050 w 12192000"/>
              <a:gd name="connsiteY495" fmla="*/ 3074867 h 4267200"/>
              <a:gd name="connsiteX496" fmla="*/ 1405265 w 12192000"/>
              <a:gd name="connsiteY496" fmla="*/ 3016319 h 4267200"/>
              <a:gd name="connsiteX497" fmla="*/ 1407512 w 12192000"/>
              <a:gd name="connsiteY497" fmla="*/ 3018001 h 4267200"/>
              <a:gd name="connsiteX498" fmla="*/ 1726266 w 12192000"/>
              <a:gd name="connsiteY498" fmla="*/ 2777274 h 4267200"/>
              <a:gd name="connsiteX499" fmla="*/ 625390 w 12192000"/>
              <a:gd name="connsiteY499" fmla="*/ 2514541 h 4267200"/>
              <a:gd name="connsiteX500" fmla="*/ 619799 w 12192000"/>
              <a:gd name="connsiteY500" fmla="*/ 2527180 h 4267200"/>
              <a:gd name="connsiteX501" fmla="*/ 310030 w 12192000"/>
              <a:gd name="connsiteY501" fmla="*/ 2771818 h 4267200"/>
              <a:gd name="connsiteX502" fmla="*/ 173877 w 12192000"/>
              <a:gd name="connsiteY502" fmla="*/ 2937056 h 4267200"/>
              <a:gd name="connsiteX503" fmla="*/ 77889 w 12192000"/>
              <a:gd name="connsiteY503" fmla="*/ 3138440 h 4267200"/>
              <a:gd name="connsiteX504" fmla="*/ 0 w 12192000"/>
              <a:gd name="connsiteY504" fmla="*/ 3271395 h 4267200"/>
              <a:gd name="connsiteX505" fmla="*/ 0 w 12192000"/>
              <a:gd name="connsiteY505" fmla="*/ 3153002 h 4267200"/>
              <a:gd name="connsiteX506" fmla="*/ 2386 w 12192000"/>
              <a:gd name="connsiteY506" fmla="*/ 3149203 h 4267200"/>
              <a:gd name="connsiteX507" fmla="*/ 89753 w 12192000"/>
              <a:gd name="connsiteY507" fmla="*/ 2987702 h 4267200"/>
              <a:gd name="connsiteX508" fmla="*/ 76869 w 12192000"/>
              <a:gd name="connsiteY508" fmla="*/ 3005404 h 4267200"/>
              <a:gd name="connsiteX509" fmla="*/ 32049 w 12192000"/>
              <a:gd name="connsiteY509" fmla="*/ 3065814 h 4267200"/>
              <a:gd name="connsiteX510" fmla="*/ 0 w 12192000"/>
              <a:gd name="connsiteY510" fmla="*/ 3108744 h 4267200"/>
              <a:gd name="connsiteX511" fmla="*/ 0 w 12192000"/>
              <a:gd name="connsiteY511" fmla="*/ 3058059 h 4267200"/>
              <a:gd name="connsiteX512" fmla="*/ 7610 w 12192000"/>
              <a:gd name="connsiteY512" fmla="*/ 3047889 h 4267200"/>
              <a:gd name="connsiteX513" fmla="*/ 52419 w 12192000"/>
              <a:gd name="connsiteY513" fmla="*/ 2987479 h 4267200"/>
              <a:gd name="connsiteX514" fmla="*/ 59142 w 12192000"/>
              <a:gd name="connsiteY514" fmla="*/ 2978488 h 4267200"/>
              <a:gd name="connsiteX515" fmla="*/ 0 w 12192000"/>
              <a:gd name="connsiteY515" fmla="*/ 3015334 h 4267200"/>
              <a:gd name="connsiteX516" fmla="*/ 0 w 12192000"/>
              <a:gd name="connsiteY516" fmla="*/ 2914286 h 4267200"/>
              <a:gd name="connsiteX517" fmla="*/ 36383 w 12192000"/>
              <a:gd name="connsiteY517" fmla="*/ 2901128 h 4267200"/>
              <a:gd name="connsiteX518" fmla="*/ 156329 w 12192000"/>
              <a:gd name="connsiteY518" fmla="*/ 2840533 h 4267200"/>
              <a:gd name="connsiteX519" fmla="*/ 358355 w 12192000"/>
              <a:gd name="connsiteY519" fmla="*/ 2620471 h 4267200"/>
              <a:gd name="connsiteX520" fmla="*/ 510577 w 12192000"/>
              <a:gd name="connsiteY520" fmla="*/ 2501244 h 4267200"/>
              <a:gd name="connsiteX521" fmla="*/ 211967 w 12192000"/>
              <a:gd name="connsiteY521" fmla="*/ 2479171 h 4267200"/>
              <a:gd name="connsiteX522" fmla="*/ 0 w 12192000"/>
              <a:gd name="connsiteY522" fmla="*/ 2476398 h 4267200"/>
              <a:gd name="connsiteX523" fmla="*/ 0 w 12192000"/>
              <a:gd name="connsiteY523" fmla="*/ 2389189 h 4267200"/>
              <a:gd name="connsiteX524" fmla="*/ 103062 w 12192000"/>
              <a:gd name="connsiteY524" fmla="*/ 2389518 h 4267200"/>
              <a:gd name="connsiteX525" fmla="*/ 510734 w 12192000"/>
              <a:gd name="connsiteY525" fmla="*/ 2416201 h 4267200"/>
              <a:gd name="connsiteX526" fmla="*/ 279257 w 12192000"/>
              <a:gd name="connsiteY526" fmla="*/ 2092102 h 4267200"/>
              <a:gd name="connsiteX527" fmla="*/ 65265 w 12192000"/>
              <a:gd name="connsiteY527" fmla="*/ 2006049 h 4267200"/>
              <a:gd name="connsiteX528" fmla="*/ 0 w 12192000"/>
              <a:gd name="connsiteY528" fmla="*/ 1982532 h 4267200"/>
              <a:gd name="connsiteX529" fmla="*/ 0 w 12192000"/>
              <a:gd name="connsiteY529" fmla="*/ 1912789 h 4267200"/>
              <a:gd name="connsiteX530" fmla="*/ 97460 w 12192000"/>
              <a:gd name="connsiteY530" fmla="*/ 1953725 h 4267200"/>
              <a:gd name="connsiteX531" fmla="*/ 221272 w 12192000"/>
              <a:gd name="connsiteY531" fmla="*/ 1980766 h 4267200"/>
              <a:gd name="connsiteX532" fmla="*/ 116765 w 12192000"/>
              <a:gd name="connsiteY532" fmla="*/ 1911033 h 4267200"/>
              <a:gd name="connsiteX533" fmla="*/ 16405 w 12192000"/>
              <a:gd name="connsiteY533" fmla="*/ 1803412 h 4267200"/>
              <a:gd name="connsiteX534" fmla="*/ 0 w 12192000"/>
              <a:gd name="connsiteY534" fmla="*/ 1784777 h 4267200"/>
              <a:gd name="connsiteX535" fmla="*/ 0 w 12192000"/>
              <a:gd name="connsiteY535" fmla="*/ 1740082 h 4267200"/>
              <a:gd name="connsiteX536" fmla="*/ 39394 w 12192000"/>
              <a:gd name="connsiteY536" fmla="*/ 1784856 h 4267200"/>
              <a:gd name="connsiteX537" fmla="*/ 135813 w 12192000"/>
              <a:gd name="connsiteY537" fmla="*/ 1888838 h 4267200"/>
              <a:gd name="connsiteX538" fmla="*/ 242575 w 12192000"/>
              <a:gd name="connsiteY538" fmla="*/ 1958841 h 4267200"/>
              <a:gd name="connsiteX539" fmla="*/ 82197 w 12192000"/>
              <a:gd name="connsiteY539" fmla="*/ 1754826 h 4267200"/>
              <a:gd name="connsiteX540" fmla="*/ 0 w 12192000"/>
              <a:gd name="connsiteY540" fmla="*/ 1679650 h 4267200"/>
              <a:gd name="connsiteX541" fmla="*/ 0 w 12192000"/>
              <a:gd name="connsiteY541" fmla="*/ 1602463 h 4267200"/>
              <a:gd name="connsiteX542" fmla="*/ 84689 w 12192000"/>
              <a:gd name="connsiteY542" fmla="*/ 1677442 h 4267200"/>
              <a:gd name="connsiteX543" fmla="*/ 298437 w 12192000"/>
              <a:gd name="connsiteY543" fmla="*/ 1968019 h 4267200"/>
              <a:gd name="connsiteX544" fmla="*/ 227269 w 12192000"/>
              <a:gd name="connsiteY544" fmla="*/ 1114064 h 4267200"/>
              <a:gd name="connsiteX545" fmla="*/ 248003 w 12192000"/>
              <a:gd name="connsiteY545" fmla="*/ 1089613 h 4267200"/>
              <a:gd name="connsiteX546" fmla="*/ 427020 w 12192000"/>
              <a:gd name="connsiteY546" fmla="*/ 1619803 h 4267200"/>
              <a:gd name="connsiteX547" fmla="*/ 340345 w 12192000"/>
              <a:gd name="connsiteY547" fmla="*/ 2027739 h 4267200"/>
              <a:gd name="connsiteX548" fmla="*/ 360865 w 12192000"/>
              <a:gd name="connsiteY548" fmla="*/ 2044827 h 4267200"/>
              <a:gd name="connsiteX549" fmla="*/ 560414 w 12192000"/>
              <a:gd name="connsiteY549" fmla="*/ 2421457 h 4267200"/>
              <a:gd name="connsiteX550" fmla="*/ 1359703 w 12192000"/>
              <a:gd name="connsiteY550" fmla="*/ 2578554 h 4267200"/>
              <a:gd name="connsiteX551" fmla="*/ 1359422 w 12192000"/>
              <a:gd name="connsiteY551" fmla="*/ 2577994 h 4267200"/>
              <a:gd name="connsiteX552" fmla="*/ 828701 w 12192000"/>
              <a:gd name="connsiteY552" fmla="*/ 1839520 h 4267200"/>
              <a:gd name="connsiteX553" fmla="*/ 494427 w 12192000"/>
              <a:gd name="connsiteY553" fmla="*/ 1092333 h 4267200"/>
              <a:gd name="connsiteX554" fmla="*/ 506322 w 12192000"/>
              <a:gd name="connsiteY554" fmla="*/ 1020997 h 4267200"/>
              <a:gd name="connsiteX555" fmla="*/ 4570198 w 12192000"/>
              <a:gd name="connsiteY555" fmla="*/ 978081 h 4267200"/>
              <a:gd name="connsiteX556" fmla="*/ 4523691 w 12192000"/>
              <a:gd name="connsiteY556" fmla="*/ 1127776 h 4267200"/>
              <a:gd name="connsiteX557" fmla="*/ 4509875 w 12192000"/>
              <a:gd name="connsiteY557" fmla="*/ 1167552 h 4267200"/>
              <a:gd name="connsiteX558" fmla="*/ 4478168 w 12192000"/>
              <a:gd name="connsiteY558" fmla="*/ 1260735 h 4267200"/>
              <a:gd name="connsiteX559" fmla="*/ 4409309 w 12192000"/>
              <a:gd name="connsiteY559" fmla="*/ 1666996 h 4267200"/>
              <a:gd name="connsiteX560" fmla="*/ 4370031 w 12192000"/>
              <a:gd name="connsiteY560" fmla="*/ 1955666 h 4267200"/>
              <a:gd name="connsiteX561" fmla="*/ 4570198 w 12192000"/>
              <a:gd name="connsiteY561" fmla="*/ 978081 h 4267200"/>
              <a:gd name="connsiteX562" fmla="*/ 12149131 w 12192000"/>
              <a:gd name="connsiteY562" fmla="*/ 959050 h 4267200"/>
              <a:gd name="connsiteX563" fmla="*/ 12105664 w 12192000"/>
              <a:gd name="connsiteY563" fmla="*/ 1006960 h 4267200"/>
              <a:gd name="connsiteX564" fmla="*/ 11883102 w 12192000"/>
              <a:gd name="connsiteY564" fmla="*/ 1184424 h 4267200"/>
              <a:gd name="connsiteX565" fmla="*/ 11665174 w 12192000"/>
              <a:gd name="connsiteY565" fmla="*/ 1317493 h 4267200"/>
              <a:gd name="connsiteX566" fmla="*/ 11590337 w 12192000"/>
              <a:gd name="connsiteY566" fmla="*/ 1348256 h 4267200"/>
              <a:gd name="connsiteX567" fmla="*/ 11492588 w 12192000"/>
              <a:gd name="connsiteY567" fmla="*/ 1390573 h 4267200"/>
              <a:gd name="connsiteX568" fmla="*/ 11888865 w 12192000"/>
              <a:gd name="connsiteY568" fmla="*/ 1220988 h 4267200"/>
              <a:gd name="connsiteX569" fmla="*/ 12149131 w 12192000"/>
              <a:gd name="connsiteY569" fmla="*/ 959050 h 4267200"/>
              <a:gd name="connsiteX570" fmla="*/ 4557898 w 12192000"/>
              <a:gd name="connsiteY570" fmla="*/ 900011 h 4267200"/>
              <a:gd name="connsiteX571" fmla="*/ 4344840 w 12192000"/>
              <a:gd name="connsiteY571" fmla="*/ 1922038 h 4267200"/>
              <a:gd name="connsiteX572" fmla="*/ 4378710 w 12192000"/>
              <a:gd name="connsiteY572" fmla="*/ 1665516 h 4267200"/>
              <a:gd name="connsiteX573" fmla="*/ 4448798 w 12192000"/>
              <a:gd name="connsiteY573" fmla="*/ 1253024 h 4267200"/>
              <a:gd name="connsiteX574" fmla="*/ 4480315 w 12192000"/>
              <a:gd name="connsiteY574" fmla="*/ 1158454 h 4267200"/>
              <a:gd name="connsiteX575" fmla="*/ 4494133 w 12192000"/>
              <a:gd name="connsiteY575" fmla="*/ 1118676 h 4267200"/>
              <a:gd name="connsiteX576" fmla="*/ 4557898 w 12192000"/>
              <a:gd name="connsiteY576" fmla="*/ 900011 h 4267200"/>
              <a:gd name="connsiteX577" fmla="*/ 5870151 w 12192000"/>
              <a:gd name="connsiteY577" fmla="*/ 898890 h 4267200"/>
              <a:gd name="connsiteX578" fmla="*/ 5861335 w 12192000"/>
              <a:gd name="connsiteY578" fmla="*/ 899177 h 4267200"/>
              <a:gd name="connsiteX579" fmla="*/ 5843702 w 12192000"/>
              <a:gd name="connsiteY579" fmla="*/ 899748 h 4267200"/>
              <a:gd name="connsiteX580" fmla="*/ 5651107 w 12192000"/>
              <a:gd name="connsiteY580" fmla="*/ 920306 h 4267200"/>
              <a:gd name="connsiteX581" fmla="*/ 5459407 w 12192000"/>
              <a:gd name="connsiteY581" fmla="*/ 940975 h 4267200"/>
              <a:gd name="connsiteX582" fmla="*/ 5374846 w 12192000"/>
              <a:gd name="connsiteY582" fmla="*/ 941988 h 4267200"/>
              <a:gd name="connsiteX583" fmla="*/ 5256105 w 12192000"/>
              <a:gd name="connsiteY583" fmla="*/ 945632 h 4267200"/>
              <a:gd name="connsiteX584" fmla="*/ 5107071 w 12192000"/>
              <a:gd name="connsiteY584" fmla="*/ 969720 h 4267200"/>
              <a:gd name="connsiteX585" fmla="*/ 4998681 w 12192000"/>
              <a:gd name="connsiteY585" fmla="*/ 988771 h 4267200"/>
              <a:gd name="connsiteX586" fmla="*/ 5870151 w 12192000"/>
              <a:gd name="connsiteY586" fmla="*/ 898890 h 4267200"/>
              <a:gd name="connsiteX587" fmla="*/ 12190084 w 12192000"/>
              <a:gd name="connsiteY587" fmla="*/ 854709 h 4267200"/>
              <a:gd name="connsiteX588" fmla="*/ 12162947 w 12192000"/>
              <a:gd name="connsiteY588" fmla="*/ 879275 h 4267200"/>
              <a:gd name="connsiteX589" fmla="*/ 11721478 w 12192000"/>
              <a:gd name="connsiteY589" fmla="*/ 1216434 h 4267200"/>
              <a:gd name="connsiteX590" fmla="*/ 11680712 w 12192000"/>
              <a:gd name="connsiteY590" fmla="*/ 1239730 h 4267200"/>
              <a:gd name="connsiteX591" fmla="*/ 11505347 w 12192000"/>
              <a:gd name="connsiteY591" fmla="*/ 1352837 h 4267200"/>
              <a:gd name="connsiteX592" fmla="*/ 11580962 w 12192000"/>
              <a:gd name="connsiteY592" fmla="*/ 1321759 h 4267200"/>
              <a:gd name="connsiteX593" fmla="*/ 11654234 w 12192000"/>
              <a:gd name="connsiteY593" fmla="*/ 1291618 h 4267200"/>
              <a:gd name="connsiteX594" fmla="*/ 11867274 w 12192000"/>
              <a:gd name="connsiteY594" fmla="*/ 1160983 h 4267200"/>
              <a:gd name="connsiteX595" fmla="*/ 12086035 w 12192000"/>
              <a:gd name="connsiteY595" fmla="*/ 986418 h 4267200"/>
              <a:gd name="connsiteX596" fmla="*/ 12190084 w 12192000"/>
              <a:gd name="connsiteY596" fmla="*/ 854709 h 4267200"/>
              <a:gd name="connsiteX597" fmla="*/ 5504425 w 12192000"/>
              <a:gd name="connsiteY597" fmla="*/ 848067 h 4267200"/>
              <a:gd name="connsiteX598" fmla="*/ 4968849 w 12192000"/>
              <a:gd name="connsiteY598" fmla="*/ 962318 h 4267200"/>
              <a:gd name="connsiteX599" fmla="*/ 5104039 w 12192000"/>
              <a:gd name="connsiteY599" fmla="*/ 940634 h 4267200"/>
              <a:gd name="connsiteX600" fmla="*/ 5256311 w 12192000"/>
              <a:gd name="connsiteY600" fmla="*/ 916490 h 4267200"/>
              <a:gd name="connsiteX601" fmla="*/ 5377381 w 12192000"/>
              <a:gd name="connsiteY601" fmla="*/ 912671 h 4267200"/>
              <a:gd name="connsiteX602" fmla="*/ 5460148 w 12192000"/>
              <a:gd name="connsiteY602" fmla="*/ 911442 h 4267200"/>
              <a:gd name="connsiteX603" fmla="*/ 5648971 w 12192000"/>
              <a:gd name="connsiteY603" fmla="*/ 891331 h 4267200"/>
              <a:gd name="connsiteX604" fmla="*/ 5844807 w 12192000"/>
              <a:gd name="connsiteY604" fmla="*/ 870718 h 4267200"/>
              <a:gd name="connsiteX605" fmla="*/ 5862975 w 12192000"/>
              <a:gd name="connsiteY605" fmla="*/ 869756 h 4267200"/>
              <a:gd name="connsiteX606" fmla="*/ 5920887 w 12192000"/>
              <a:gd name="connsiteY606" fmla="*/ 865929 h 4267200"/>
              <a:gd name="connsiteX607" fmla="*/ 5504425 w 12192000"/>
              <a:gd name="connsiteY607" fmla="*/ 848067 h 4267200"/>
              <a:gd name="connsiteX608" fmla="*/ 8924104 w 12192000"/>
              <a:gd name="connsiteY608" fmla="*/ 777000 h 4267200"/>
              <a:gd name="connsiteX609" fmla="*/ 8921999 w 12192000"/>
              <a:gd name="connsiteY609" fmla="*/ 794136 h 4267200"/>
              <a:gd name="connsiteX610" fmla="*/ 8916066 w 12192000"/>
              <a:gd name="connsiteY610" fmla="*/ 843129 h 4267200"/>
              <a:gd name="connsiteX611" fmla="*/ 8909852 w 12192000"/>
              <a:gd name="connsiteY611" fmla="*/ 1005313 h 4267200"/>
              <a:gd name="connsiteX612" fmla="*/ 8936982 w 12192000"/>
              <a:gd name="connsiteY612" fmla="*/ 1614896 h 4267200"/>
              <a:gd name="connsiteX613" fmla="*/ 8939706 w 12192000"/>
              <a:gd name="connsiteY613" fmla="*/ 1632791 h 4267200"/>
              <a:gd name="connsiteX614" fmla="*/ 8946691 w 12192000"/>
              <a:gd name="connsiteY614" fmla="*/ 1680170 h 4267200"/>
              <a:gd name="connsiteX615" fmla="*/ 8947643 w 12192000"/>
              <a:gd name="connsiteY615" fmla="*/ 1649028 h 4267200"/>
              <a:gd name="connsiteX616" fmla="*/ 8931687 w 12192000"/>
              <a:gd name="connsiteY616" fmla="*/ 871628 h 4267200"/>
              <a:gd name="connsiteX617" fmla="*/ 8929804 w 12192000"/>
              <a:gd name="connsiteY617" fmla="*/ 850229 h 4267200"/>
              <a:gd name="connsiteX618" fmla="*/ 8924104 w 12192000"/>
              <a:gd name="connsiteY618" fmla="*/ 777000 h 4267200"/>
              <a:gd name="connsiteX619" fmla="*/ 8951219 w 12192000"/>
              <a:gd name="connsiteY619" fmla="*/ 764662 h 4267200"/>
              <a:gd name="connsiteX620" fmla="*/ 8957270 w 12192000"/>
              <a:gd name="connsiteY620" fmla="*/ 847698 h 4267200"/>
              <a:gd name="connsiteX621" fmla="*/ 8959153 w 12192000"/>
              <a:gd name="connsiteY621" fmla="*/ 869097 h 4267200"/>
              <a:gd name="connsiteX622" fmla="*/ 8976081 w 12192000"/>
              <a:gd name="connsiteY622" fmla="*/ 1619865 h 4267200"/>
              <a:gd name="connsiteX623" fmla="*/ 8951219 w 12192000"/>
              <a:gd name="connsiteY623" fmla="*/ 764662 h 4267200"/>
              <a:gd name="connsiteX624" fmla="*/ 8898081 w 12192000"/>
              <a:gd name="connsiteY624" fmla="*/ 630137 h 4267200"/>
              <a:gd name="connsiteX625" fmla="*/ 8910095 w 12192000"/>
              <a:gd name="connsiteY625" fmla="*/ 1626691 h 4267200"/>
              <a:gd name="connsiteX626" fmla="*/ 8908822 w 12192000"/>
              <a:gd name="connsiteY626" fmla="*/ 1619067 h 4267200"/>
              <a:gd name="connsiteX627" fmla="*/ 8881669 w 12192000"/>
              <a:gd name="connsiteY627" fmla="*/ 1004967 h 4267200"/>
              <a:gd name="connsiteX628" fmla="*/ 8888265 w 12192000"/>
              <a:gd name="connsiteY628" fmla="*/ 840369 h 4267200"/>
              <a:gd name="connsiteX629" fmla="*/ 8894429 w 12192000"/>
              <a:gd name="connsiteY629" fmla="*/ 790831 h 4267200"/>
              <a:gd name="connsiteX630" fmla="*/ 8898081 w 12192000"/>
              <a:gd name="connsiteY630" fmla="*/ 630137 h 4267200"/>
              <a:gd name="connsiteX631" fmla="*/ 11491396 w 12192000"/>
              <a:gd name="connsiteY631" fmla="*/ 623931 h 4267200"/>
              <a:gd name="connsiteX632" fmla="*/ 11413329 w 12192000"/>
              <a:gd name="connsiteY632" fmla="*/ 662344 h 4267200"/>
              <a:gd name="connsiteX633" fmla="*/ 10966547 w 12192000"/>
              <a:gd name="connsiteY633" fmla="*/ 818916 h 4267200"/>
              <a:gd name="connsiteX634" fmla="*/ 10498883 w 12192000"/>
              <a:gd name="connsiteY634" fmla="*/ 1111507 h 4267200"/>
              <a:gd name="connsiteX635" fmla="*/ 10671292 w 12192000"/>
              <a:gd name="connsiteY635" fmla="*/ 1035777 h 4267200"/>
              <a:gd name="connsiteX636" fmla="*/ 10685894 w 12192000"/>
              <a:gd name="connsiteY636" fmla="*/ 1027151 h 4267200"/>
              <a:gd name="connsiteX637" fmla="*/ 11104337 w 12192000"/>
              <a:gd name="connsiteY637" fmla="*/ 817377 h 4267200"/>
              <a:gd name="connsiteX638" fmla="*/ 11491396 w 12192000"/>
              <a:gd name="connsiteY638" fmla="*/ 623931 h 4267200"/>
              <a:gd name="connsiteX639" fmla="*/ 10779304 w 12192000"/>
              <a:gd name="connsiteY639" fmla="*/ 584486 h 4267200"/>
              <a:gd name="connsiteX640" fmla="*/ 10658378 w 12192000"/>
              <a:gd name="connsiteY640" fmla="*/ 772788 h 4267200"/>
              <a:gd name="connsiteX641" fmla="*/ 10475581 w 12192000"/>
              <a:gd name="connsiteY641" fmla="*/ 1070739 h 4267200"/>
              <a:gd name="connsiteX642" fmla="*/ 10735178 w 12192000"/>
              <a:gd name="connsiteY642" fmla="*/ 693281 h 4267200"/>
              <a:gd name="connsiteX643" fmla="*/ 10132488 w 12192000"/>
              <a:gd name="connsiteY643" fmla="*/ 518596 h 4267200"/>
              <a:gd name="connsiteX644" fmla="*/ 9879465 w 12192000"/>
              <a:gd name="connsiteY644" fmla="*/ 567273 h 4267200"/>
              <a:gd name="connsiteX645" fmla="*/ 9364243 w 12192000"/>
              <a:gd name="connsiteY645" fmla="*/ 809468 h 4267200"/>
              <a:gd name="connsiteX646" fmla="*/ 9366655 w 12192000"/>
              <a:gd name="connsiteY646" fmla="*/ 809848 h 4267200"/>
              <a:gd name="connsiteX647" fmla="*/ 9914233 w 12192000"/>
              <a:gd name="connsiteY647" fmla="*/ 596159 h 4267200"/>
              <a:gd name="connsiteX648" fmla="*/ 10264524 w 12192000"/>
              <a:gd name="connsiteY648" fmla="*/ 501747 h 4267200"/>
              <a:gd name="connsiteX649" fmla="*/ 9922837 w 12192000"/>
              <a:gd name="connsiteY649" fmla="*/ 622979 h 4267200"/>
              <a:gd name="connsiteX650" fmla="*/ 9416908 w 12192000"/>
              <a:gd name="connsiteY650" fmla="*/ 818889 h 4267200"/>
              <a:gd name="connsiteX651" fmla="*/ 9418234 w 12192000"/>
              <a:gd name="connsiteY651" fmla="*/ 818810 h 4267200"/>
              <a:gd name="connsiteX652" fmla="*/ 10264524 w 12192000"/>
              <a:gd name="connsiteY652" fmla="*/ 501747 h 4267200"/>
              <a:gd name="connsiteX653" fmla="*/ 10802699 w 12192000"/>
              <a:gd name="connsiteY653" fmla="*/ 488163 h 4267200"/>
              <a:gd name="connsiteX654" fmla="*/ 10618739 w 12192000"/>
              <a:gd name="connsiteY654" fmla="*/ 734118 h 4267200"/>
              <a:gd name="connsiteX655" fmla="*/ 10604580 w 12192000"/>
              <a:gd name="connsiteY655" fmla="*/ 753877 h 4267200"/>
              <a:gd name="connsiteX656" fmla="*/ 10529643 w 12192000"/>
              <a:gd name="connsiteY656" fmla="*/ 867004 h 4267200"/>
              <a:gd name="connsiteX657" fmla="*/ 10462194 w 12192000"/>
              <a:gd name="connsiteY657" fmla="*/ 1035452 h 4267200"/>
              <a:gd name="connsiteX658" fmla="*/ 10635117 w 12192000"/>
              <a:gd name="connsiteY658" fmla="*/ 757788 h 4267200"/>
              <a:gd name="connsiteX659" fmla="*/ 10802699 w 12192000"/>
              <a:gd name="connsiteY659" fmla="*/ 488163 h 4267200"/>
              <a:gd name="connsiteX660" fmla="*/ 10359107 w 12192000"/>
              <a:gd name="connsiteY660" fmla="*/ 485136 h 4267200"/>
              <a:gd name="connsiteX661" fmla="*/ 9515108 w 12192000"/>
              <a:gd name="connsiteY661" fmla="*/ 825701 h 4267200"/>
              <a:gd name="connsiteX662" fmla="*/ 10359107 w 12192000"/>
              <a:gd name="connsiteY662" fmla="*/ 485136 h 4267200"/>
              <a:gd name="connsiteX663" fmla="*/ 11886089 w 12192000"/>
              <a:gd name="connsiteY663" fmla="*/ 483936 h 4267200"/>
              <a:gd name="connsiteX664" fmla="*/ 11622890 w 12192000"/>
              <a:gd name="connsiteY664" fmla="*/ 661575 h 4267200"/>
              <a:gd name="connsiteX665" fmla="*/ 11038640 w 12192000"/>
              <a:gd name="connsiteY665" fmla="*/ 996875 h 4267200"/>
              <a:gd name="connsiteX666" fmla="*/ 10561310 w 12192000"/>
              <a:gd name="connsiteY666" fmla="*/ 1145020 h 4267200"/>
              <a:gd name="connsiteX667" fmla="*/ 10675127 w 12192000"/>
              <a:gd name="connsiteY667" fmla="*/ 1163586 h 4267200"/>
              <a:gd name="connsiteX668" fmla="*/ 11120351 w 12192000"/>
              <a:gd name="connsiteY668" fmla="*/ 990907 h 4267200"/>
              <a:gd name="connsiteX669" fmla="*/ 11648506 w 12192000"/>
              <a:gd name="connsiteY669" fmla="*/ 680145 h 4267200"/>
              <a:gd name="connsiteX670" fmla="*/ 11886089 w 12192000"/>
              <a:gd name="connsiteY670" fmla="*/ 483936 h 4267200"/>
              <a:gd name="connsiteX671" fmla="*/ 3607114 w 12192000"/>
              <a:gd name="connsiteY671" fmla="*/ 467441 h 4267200"/>
              <a:gd name="connsiteX672" fmla="*/ 3296242 w 12192000"/>
              <a:gd name="connsiteY672" fmla="*/ 807991 h 4267200"/>
              <a:gd name="connsiteX673" fmla="*/ 3174674 w 12192000"/>
              <a:gd name="connsiteY673" fmla="*/ 919759 h 4267200"/>
              <a:gd name="connsiteX674" fmla="*/ 3042978 w 12192000"/>
              <a:gd name="connsiteY674" fmla="*/ 1054894 h 4267200"/>
              <a:gd name="connsiteX675" fmla="*/ 2968914 w 12192000"/>
              <a:gd name="connsiteY675" fmla="*/ 1133756 h 4267200"/>
              <a:gd name="connsiteX676" fmla="*/ 3103823 w 12192000"/>
              <a:gd name="connsiteY676" fmla="*/ 1026814 h 4267200"/>
              <a:gd name="connsiteX677" fmla="*/ 3607114 w 12192000"/>
              <a:gd name="connsiteY677" fmla="*/ 467441 h 4267200"/>
              <a:gd name="connsiteX678" fmla="*/ 10784544 w 12192000"/>
              <a:gd name="connsiteY678" fmla="*/ 465669 h 4267200"/>
              <a:gd name="connsiteX679" fmla="*/ 10426419 w 12192000"/>
              <a:gd name="connsiteY679" fmla="*/ 1062158 h 4267200"/>
              <a:gd name="connsiteX680" fmla="*/ 10471732 w 12192000"/>
              <a:gd name="connsiteY680" fmla="*/ 921679 h 4267200"/>
              <a:gd name="connsiteX681" fmla="*/ 10504824 w 12192000"/>
              <a:gd name="connsiteY681" fmla="*/ 852631 h 4267200"/>
              <a:gd name="connsiteX682" fmla="*/ 10582237 w 12192000"/>
              <a:gd name="connsiteY682" fmla="*/ 736692 h 4267200"/>
              <a:gd name="connsiteX683" fmla="*/ 10596401 w 12192000"/>
              <a:gd name="connsiteY683" fmla="*/ 716935 h 4267200"/>
              <a:gd name="connsiteX684" fmla="*/ 10784544 w 12192000"/>
              <a:gd name="connsiteY684" fmla="*/ 465669 h 4267200"/>
              <a:gd name="connsiteX685" fmla="*/ 11916494 w 12192000"/>
              <a:gd name="connsiteY685" fmla="*/ 422768 h 4267200"/>
              <a:gd name="connsiteX686" fmla="*/ 11703185 w 12192000"/>
              <a:gd name="connsiteY686" fmla="*/ 528178 h 4267200"/>
              <a:gd name="connsiteX687" fmla="*/ 11680755 w 12192000"/>
              <a:gd name="connsiteY687" fmla="*/ 543149 h 4267200"/>
              <a:gd name="connsiteX688" fmla="*/ 11116818 w 12192000"/>
              <a:gd name="connsiteY688" fmla="*/ 842623 h 4267200"/>
              <a:gd name="connsiteX689" fmla="*/ 10700164 w 12192000"/>
              <a:gd name="connsiteY689" fmla="*/ 1051220 h 4267200"/>
              <a:gd name="connsiteX690" fmla="*/ 10685570 w 12192000"/>
              <a:gd name="connsiteY690" fmla="*/ 1059849 h 4267200"/>
              <a:gd name="connsiteX691" fmla="*/ 10584288 w 12192000"/>
              <a:gd name="connsiteY691" fmla="*/ 1113543 h 4267200"/>
              <a:gd name="connsiteX692" fmla="*/ 11026698 w 12192000"/>
              <a:gd name="connsiteY692" fmla="*/ 971858 h 4267200"/>
              <a:gd name="connsiteX693" fmla="*/ 11607604 w 12192000"/>
              <a:gd name="connsiteY693" fmla="*/ 638368 h 4267200"/>
              <a:gd name="connsiteX694" fmla="*/ 11919452 w 12192000"/>
              <a:gd name="connsiteY694" fmla="*/ 423380 h 4267200"/>
              <a:gd name="connsiteX695" fmla="*/ 11916494 w 12192000"/>
              <a:gd name="connsiteY695" fmla="*/ 422768 h 4267200"/>
              <a:gd name="connsiteX696" fmla="*/ 8148168 w 12192000"/>
              <a:gd name="connsiteY696" fmla="*/ 416949 h 4267200"/>
              <a:gd name="connsiteX697" fmla="*/ 7862052 w 12192000"/>
              <a:gd name="connsiteY697" fmla="*/ 694330 h 4267200"/>
              <a:gd name="connsiteX698" fmla="*/ 7808002 w 12192000"/>
              <a:gd name="connsiteY698" fmla="*/ 759654 h 4267200"/>
              <a:gd name="connsiteX699" fmla="*/ 8295299 w 12192000"/>
              <a:gd name="connsiteY699" fmla="*/ 416143 h 4267200"/>
              <a:gd name="connsiteX700" fmla="*/ 8309124 w 12192000"/>
              <a:gd name="connsiteY700" fmla="*/ 534021 h 4267200"/>
              <a:gd name="connsiteX701" fmla="*/ 8293154 w 12192000"/>
              <a:gd name="connsiteY701" fmla="*/ 672115 h 4267200"/>
              <a:gd name="connsiteX702" fmla="*/ 8279099 w 12192000"/>
              <a:gd name="connsiteY702" fmla="*/ 769176 h 4267200"/>
              <a:gd name="connsiteX703" fmla="*/ 8309186 w 12192000"/>
              <a:gd name="connsiteY703" fmla="*/ 1060039 h 4267200"/>
              <a:gd name="connsiteX704" fmla="*/ 8410512 w 12192000"/>
              <a:gd name="connsiteY704" fmla="*/ 1511108 h 4267200"/>
              <a:gd name="connsiteX705" fmla="*/ 8351657 w 12192000"/>
              <a:gd name="connsiteY705" fmla="*/ 521768 h 4267200"/>
              <a:gd name="connsiteX706" fmla="*/ 8295299 w 12192000"/>
              <a:gd name="connsiteY706" fmla="*/ 416143 h 4267200"/>
              <a:gd name="connsiteX707" fmla="*/ 8266483 w 12192000"/>
              <a:gd name="connsiteY707" fmla="*/ 414244 h 4267200"/>
              <a:gd name="connsiteX708" fmla="*/ 8343425 w 12192000"/>
              <a:gd name="connsiteY708" fmla="*/ 1357811 h 4267200"/>
              <a:gd name="connsiteX709" fmla="*/ 8282114 w 12192000"/>
              <a:gd name="connsiteY709" fmla="*/ 1064671 h 4267200"/>
              <a:gd name="connsiteX710" fmla="*/ 8251298 w 12192000"/>
              <a:gd name="connsiteY710" fmla="*/ 766414 h 4267200"/>
              <a:gd name="connsiteX711" fmla="*/ 8265729 w 12192000"/>
              <a:gd name="connsiteY711" fmla="*/ 666939 h 4267200"/>
              <a:gd name="connsiteX712" fmla="*/ 8281494 w 12192000"/>
              <a:gd name="connsiteY712" fmla="*/ 533909 h 4267200"/>
              <a:gd name="connsiteX713" fmla="*/ 8266483 w 12192000"/>
              <a:gd name="connsiteY713" fmla="*/ 414244 h 4267200"/>
              <a:gd name="connsiteX714" fmla="*/ 8140802 w 12192000"/>
              <a:gd name="connsiteY714" fmla="*/ 388720 h 4267200"/>
              <a:gd name="connsiteX715" fmla="*/ 7860379 w 12192000"/>
              <a:gd name="connsiteY715" fmla="*/ 596411 h 4267200"/>
              <a:gd name="connsiteX716" fmla="*/ 7737688 w 12192000"/>
              <a:gd name="connsiteY716" fmla="*/ 790400 h 4267200"/>
              <a:gd name="connsiteX717" fmla="*/ 7726885 w 12192000"/>
              <a:gd name="connsiteY717" fmla="*/ 812869 h 4267200"/>
              <a:gd name="connsiteX718" fmla="*/ 7840490 w 12192000"/>
              <a:gd name="connsiteY718" fmla="*/ 676832 h 4267200"/>
              <a:gd name="connsiteX719" fmla="*/ 8140802 w 12192000"/>
              <a:gd name="connsiteY719" fmla="*/ 388720 h 4267200"/>
              <a:gd name="connsiteX720" fmla="*/ 3744487 w 12192000"/>
              <a:gd name="connsiteY720" fmla="*/ 383136 h 4267200"/>
              <a:gd name="connsiteX721" fmla="*/ 3970213 w 12192000"/>
              <a:gd name="connsiteY721" fmla="*/ 995559 h 4267200"/>
              <a:gd name="connsiteX722" fmla="*/ 3744487 w 12192000"/>
              <a:gd name="connsiteY722" fmla="*/ 383136 h 4267200"/>
              <a:gd name="connsiteX723" fmla="*/ 3624562 w 12192000"/>
              <a:gd name="connsiteY723" fmla="*/ 367041 h 4267200"/>
              <a:gd name="connsiteX724" fmla="*/ 3489712 w 12192000"/>
              <a:gd name="connsiteY724" fmla="*/ 485386 h 4267200"/>
              <a:gd name="connsiteX725" fmla="*/ 3182994 w 12192000"/>
              <a:gd name="connsiteY725" fmla="*/ 828265 h 4267200"/>
              <a:gd name="connsiteX726" fmla="*/ 2892114 w 12192000"/>
              <a:gd name="connsiteY726" fmla="*/ 1172635 h 4267200"/>
              <a:gd name="connsiteX727" fmla="*/ 3021459 w 12192000"/>
              <a:gd name="connsiteY727" fmla="*/ 1035385 h 4267200"/>
              <a:gd name="connsiteX728" fmla="*/ 3153873 w 12192000"/>
              <a:gd name="connsiteY728" fmla="*/ 898971 h 4267200"/>
              <a:gd name="connsiteX729" fmla="*/ 3276511 w 12192000"/>
              <a:gd name="connsiteY729" fmla="*/ 786423 h 4267200"/>
              <a:gd name="connsiteX730" fmla="*/ 3584154 w 12192000"/>
              <a:gd name="connsiteY730" fmla="*/ 448218 h 4267200"/>
              <a:gd name="connsiteX731" fmla="*/ 3624562 w 12192000"/>
              <a:gd name="connsiteY731" fmla="*/ 367041 h 4267200"/>
              <a:gd name="connsiteX732" fmla="*/ 3766672 w 12192000"/>
              <a:gd name="connsiteY732" fmla="*/ 359429 h 4267200"/>
              <a:gd name="connsiteX733" fmla="*/ 3996338 w 12192000"/>
              <a:gd name="connsiteY733" fmla="*/ 968237 h 4267200"/>
              <a:gd name="connsiteX734" fmla="*/ 3766672 w 12192000"/>
              <a:gd name="connsiteY734" fmla="*/ 359429 h 4267200"/>
              <a:gd name="connsiteX735" fmla="*/ 5805386 w 12192000"/>
              <a:gd name="connsiteY735" fmla="*/ 239240 h 4267200"/>
              <a:gd name="connsiteX736" fmla="*/ 5736947 w 12192000"/>
              <a:gd name="connsiteY736" fmla="*/ 261367 h 4267200"/>
              <a:gd name="connsiteX737" fmla="*/ 5427012 w 12192000"/>
              <a:gd name="connsiteY737" fmla="*/ 311272 h 4267200"/>
              <a:gd name="connsiteX738" fmla="*/ 5147818 w 12192000"/>
              <a:gd name="connsiteY738" fmla="*/ 322112 h 4267200"/>
              <a:gd name="connsiteX739" fmla="*/ 5060854 w 12192000"/>
              <a:gd name="connsiteY739" fmla="*/ 311882 h 4267200"/>
              <a:gd name="connsiteX740" fmla="*/ 4945989 w 12192000"/>
              <a:gd name="connsiteY740" fmla="*/ 300516 h 4267200"/>
              <a:gd name="connsiteX741" fmla="*/ 5410479 w 12192000"/>
              <a:gd name="connsiteY741" fmla="*/ 348434 h 4267200"/>
              <a:gd name="connsiteX742" fmla="*/ 5805386 w 12192000"/>
              <a:gd name="connsiteY742" fmla="*/ 239240 h 4267200"/>
              <a:gd name="connsiteX743" fmla="*/ 5905192 w 12192000"/>
              <a:gd name="connsiteY743" fmla="*/ 163079 h 4267200"/>
              <a:gd name="connsiteX744" fmla="*/ 5865655 w 12192000"/>
              <a:gd name="connsiteY744" fmla="*/ 171901 h 4267200"/>
              <a:gd name="connsiteX745" fmla="*/ 5259740 w 12192000"/>
              <a:gd name="connsiteY745" fmla="*/ 257013 h 4267200"/>
              <a:gd name="connsiteX746" fmla="*/ 5208466 w 12192000"/>
              <a:gd name="connsiteY746" fmla="*/ 257550 h 4267200"/>
              <a:gd name="connsiteX747" fmla="*/ 4980204 w 12192000"/>
              <a:gd name="connsiteY747" fmla="*/ 271903 h 4267200"/>
              <a:gd name="connsiteX748" fmla="*/ 5068068 w 12192000"/>
              <a:gd name="connsiteY748" fmla="*/ 282244 h 4267200"/>
              <a:gd name="connsiteX749" fmla="*/ 5153231 w 12192000"/>
              <a:gd name="connsiteY749" fmla="*/ 292240 h 4267200"/>
              <a:gd name="connsiteX750" fmla="*/ 5426491 w 12192000"/>
              <a:gd name="connsiteY750" fmla="*/ 281128 h 4267200"/>
              <a:gd name="connsiteX751" fmla="*/ 5731212 w 12192000"/>
              <a:gd name="connsiteY751" fmla="*/ 231951 h 4267200"/>
              <a:gd name="connsiteX752" fmla="*/ 5905192 w 12192000"/>
              <a:gd name="connsiteY752" fmla="*/ 163079 h 4267200"/>
              <a:gd name="connsiteX753" fmla="*/ 5944437 w 12192000"/>
              <a:gd name="connsiteY753" fmla="*/ 113829 h 4267200"/>
              <a:gd name="connsiteX754" fmla="*/ 5825032 w 12192000"/>
              <a:gd name="connsiteY754" fmla="*/ 146405 h 4267200"/>
              <a:gd name="connsiteX755" fmla="*/ 4955599 w 12192000"/>
              <a:gd name="connsiteY755" fmla="*/ 247008 h 4267200"/>
              <a:gd name="connsiteX756" fmla="*/ 5210104 w 12192000"/>
              <a:gd name="connsiteY756" fmla="*/ 228123 h 4267200"/>
              <a:gd name="connsiteX757" fmla="*/ 5261015 w 12192000"/>
              <a:gd name="connsiteY757" fmla="*/ 227087 h 4267200"/>
              <a:gd name="connsiteX758" fmla="*/ 5861181 w 12192000"/>
              <a:gd name="connsiteY758" fmla="*/ 143093 h 4267200"/>
              <a:gd name="connsiteX759" fmla="*/ 5961252 w 12192000"/>
              <a:gd name="connsiteY759" fmla="*/ 114820 h 4267200"/>
              <a:gd name="connsiteX760" fmla="*/ 5944437 w 12192000"/>
              <a:gd name="connsiteY760" fmla="*/ 113829 h 4267200"/>
              <a:gd name="connsiteX761" fmla="*/ 9095810 w 12192000"/>
              <a:gd name="connsiteY761" fmla="*/ 0 h 4267200"/>
              <a:gd name="connsiteX762" fmla="*/ 9215999 w 12192000"/>
              <a:gd name="connsiteY762" fmla="*/ 0 h 4267200"/>
              <a:gd name="connsiteX763" fmla="*/ 9250991 w 12192000"/>
              <a:gd name="connsiteY763" fmla="*/ 17650 h 4267200"/>
              <a:gd name="connsiteX764" fmla="*/ 9551793 w 12192000"/>
              <a:gd name="connsiteY764" fmla="*/ 69947 h 4267200"/>
              <a:gd name="connsiteX765" fmla="*/ 10211701 w 12192000"/>
              <a:gd name="connsiteY765" fmla="*/ 15192 h 4267200"/>
              <a:gd name="connsiteX766" fmla="*/ 9665014 w 12192000"/>
              <a:gd name="connsiteY766" fmla="*/ 41266 h 4267200"/>
              <a:gd name="connsiteX767" fmla="*/ 9382567 w 12192000"/>
              <a:gd name="connsiteY767" fmla="*/ 18583 h 4267200"/>
              <a:gd name="connsiteX768" fmla="*/ 9283159 w 12192000"/>
              <a:gd name="connsiteY768" fmla="*/ 0 h 4267200"/>
              <a:gd name="connsiteX769" fmla="*/ 9469266 w 12192000"/>
              <a:gd name="connsiteY769" fmla="*/ 0 h 4267200"/>
              <a:gd name="connsiteX770" fmla="*/ 9504117 w 12192000"/>
              <a:gd name="connsiteY770" fmla="*/ 4274 h 4267200"/>
              <a:gd name="connsiteX771" fmla="*/ 9667223 w 12192000"/>
              <a:gd name="connsiteY771" fmla="*/ 13232 h 4267200"/>
              <a:gd name="connsiteX772" fmla="*/ 9887703 w 12192000"/>
              <a:gd name="connsiteY772" fmla="*/ 12601 h 4267200"/>
              <a:gd name="connsiteX773" fmla="*/ 10088930 w 12192000"/>
              <a:gd name="connsiteY773" fmla="*/ 0 h 4267200"/>
              <a:gd name="connsiteX774" fmla="*/ 10544171 w 12192000"/>
              <a:gd name="connsiteY774" fmla="*/ 0 h 4267200"/>
              <a:gd name="connsiteX775" fmla="*/ 10392396 w 12192000"/>
              <a:gd name="connsiteY775" fmla="*/ 36772 h 4267200"/>
              <a:gd name="connsiteX776" fmla="*/ 9413803 w 12192000"/>
              <a:gd name="connsiteY776" fmla="*/ 131277 h 4267200"/>
              <a:gd name="connsiteX777" fmla="*/ 9174626 w 12192000"/>
              <a:gd name="connsiteY777" fmla="*/ 44983 h 4267200"/>
              <a:gd name="connsiteX778" fmla="*/ 8474998 w 12192000"/>
              <a:gd name="connsiteY778" fmla="*/ 0 h 4267200"/>
              <a:gd name="connsiteX779" fmla="*/ 8573502 w 12192000"/>
              <a:gd name="connsiteY779" fmla="*/ 0 h 4267200"/>
              <a:gd name="connsiteX780" fmla="*/ 8659539 w 12192000"/>
              <a:gd name="connsiteY780" fmla="*/ 117664 h 4267200"/>
              <a:gd name="connsiteX781" fmla="*/ 9248507 w 12192000"/>
              <a:gd name="connsiteY781" fmla="*/ 743734 h 4267200"/>
              <a:gd name="connsiteX782" fmla="*/ 9309457 w 12192000"/>
              <a:gd name="connsiteY782" fmla="*/ 795932 h 4267200"/>
              <a:gd name="connsiteX783" fmla="*/ 9785496 w 12192000"/>
              <a:gd name="connsiteY783" fmla="*/ 530713 h 4267200"/>
              <a:gd name="connsiteX784" fmla="*/ 10482828 w 12192000"/>
              <a:gd name="connsiteY784" fmla="*/ 399738 h 4267200"/>
              <a:gd name="connsiteX785" fmla="*/ 10468382 w 12192000"/>
              <a:gd name="connsiteY785" fmla="*/ 461219 h 4267200"/>
              <a:gd name="connsiteX786" fmla="*/ 9430790 w 12192000"/>
              <a:gd name="connsiteY786" fmla="*/ 895589 h 4267200"/>
              <a:gd name="connsiteX787" fmla="*/ 10019780 w 12192000"/>
              <a:gd name="connsiteY787" fmla="*/ 1298815 h 4267200"/>
              <a:gd name="connsiteX788" fmla="*/ 10372218 w 12192000"/>
              <a:gd name="connsiteY788" fmla="*/ 1146081 h 4267200"/>
              <a:gd name="connsiteX789" fmla="*/ 10896429 w 12192000"/>
              <a:gd name="connsiteY789" fmla="*/ 310883 h 4267200"/>
              <a:gd name="connsiteX790" fmla="*/ 10919735 w 12192000"/>
              <a:gd name="connsiteY790" fmla="*/ 318176 h 4267200"/>
              <a:gd name="connsiteX791" fmla="*/ 10637064 w 12192000"/>
              <a:gd name="connsiteY791" fmla="*/ 935661 h 4267200"/>
              <a:gd name="connsiteX792" fmla="*/ 10516995 w 12192000"/>
              <a:gd name="connsiteY792" fmla="*/ 1070245 h 4267200"/>
              <a:gd name="connsiteX793" fmla="*/ 10868835 w 12192000"/>
              <a:gd name="connsiteY793" fmla="*/ 815534 h 4267200"/>
              <a:gd name="connsiteX794" fmla="*/ 11704547 w 12192000"/>
              <a:gd name="connsiteY794" fmla="*/ 465665 h 4267200"/>
              <a:gd name="connsiteX795" fmla="*/ 12033562 w 12192000"/>
              <a:gd name="connsiteY795" fmla="*/ 350012 h 4267200"/>
              <a:gd name="connsiteX796" fmla="*/ 12025537 w 12192000"/>
              <a:gd name="connsiteY796" fmla="*/ 382666 h 4267200"/>
              <a:gd name="connsiteX797" fmla="*/ 11088649 w 12192000"/>
              <a:gd name="connsiteY797" fmla="*/ 1056676 h 4267200"/>
              <a:gd name="connsiteX798" fmla="*/ 10561600 w 12192000"/>
              <a:gd name="connsiteY798" fmla="*/ 1229477 h 4267200"/>
              <a:gd name="connsiteX799" fmla="*/ 10280797 w 12192000"/>
              <a:gd name="connsiteY799" fmla="*/ 1263181 h 4267200"/>
              <a:gd name="connsiteX800" fmla="*/ 10083376 w 12192000"/>
              <a:gd name="connsiteY800" fmla="*/ 1334114 h 4267200"/>
              <a:gd name="connsiteX801" fmla="*/ 10832582 w 12192000"/>
              <a:gd name="connsiteY801" fmla="*/ 1687356 h 4267200"/>
              <a:gd name="connsiteX802" fmla="*/ 10839263 w 12192000"/>
              <a:gd name="connsiteY802" fmla="*/ 1683743 h 4267200"/>
              <a:gd name="connsiteX803" fmla="*/ 11350910 w 12192000"/>
              <a:gd name="connsiteY803" fmla="*/ 1443899 h 4267200"/>
              <a:gd name="connsiteX804" fmla="*/ 11360346 w 12192000"/>
              <a:gd name="connsiteY804" fmla="*/ 1429225 h 4267200"/>
              <a:gd name="connsiteX805" fmla="*/ 12167580 w 12192000"/>
              <a:gd name="connsiteY805" fmla="*/ 789523 h 4267200"/>
              <a:gd name="connsiteX806" fmla="*/ 12192000 w 12192000"/>
              <a:gd name="connsiteY806" fmla="*/ 769876 h 4267200"/>
              <a:gd name="connsiteX807" fmla="*/ 12192000 w 12192000"/>
              <a:gd name="connsiteY807" fmla="*/ 802845 h 4267200"/>
              <a:gd name="connsiteX808" fmla="*/ 12173558 w 12192000"/>
              <a:gd name="connsiteY808" fmla="*/ 821317 h 4267200"/>
              <a:gd name="connsiteX809" fmla="*/ 12117398 w 12192000"/>
              <a:gd name="connsiteY809" fmla="*/ 877374 h 4267200"/>
              <a:gd name="connsiteX810" fmla="*/ 11472926 w 12192000"/>
              <a:gd name="connsiteY810" fmla="*/ 1344259 h 4267200"/>
              <a:gd name="connsiteX811" fmla="*/ 11666978 w 12192000"/>
              <a:gd name="connsiteY811" fmla="*/ 1215889 h 4267200"/>
              <a:gd name="connsiteX812" fmla="*/ 11707200 w 12192000"/>
              <a:gd name="connsiteY812" fmla="*/ 1192361 h 4267200"/>
              <a:gd name="connsiteX813" fmla="*/ 12144637 w 12192000"/>
              <a:gd name="connsiteY813" fmla="*/ 858646 h 4267200"/>
              <a:gd name="connsiteX814" fmla="*/ 12192000 w 12192000"/>
              <a:gd name="connsiteY814" fmla="*/ 810414 h 4267200"/>
              <a:gd name="connsiteX815" fmla="*/ 12192000 w 12192000"/>
              <a:gd name="connsiteY815" fmla="*/ 916439 h 4267200"/>
              <a:gd name="connsiteX816" fmla="*/ 12150630 w 12192000"/>
              <a:gd name="connsiteY816" fmla="*/ 982925 h 4267200"/>
              <a:gd name="connsiteX817" fmla="*/ 11389484 w 12192000"/>
              <a:gd name="connsiteY817" fmla="*/ 1469889 h 4267200"/>
              <a:gd name="connsiteX818" fmla="*/ 10923736 w 12192000"/>
              <a:gd name="connsiteY818" fmla="*/ 1721439 h 4267200"/>
              <a:gd name="connsiteX819" fmla="*/ 11091913 w 12192000"/>
              <a:gd name="connsiteY819" fmla="*/ 1780406 h 4267200"/>
              <a:gd name="connsiteX820" fmla="*/ 11771238 w 12192000"/>
              <a:gd name="connsiteY820" fmla="*/ 1944400 h 4267200"/>
              <a:gd name="connsiteX821" fmla="*/ 11783166 w 12192000"/>
              <a:gd name="connsiteY821" fmla="*/ 1931422 h 4267200"/>
              <a:gd name="connsiteX822" fmla="*/ 12131988 w 12192000"/>
              <a:gd name="connsiteY822" fmla="*/ 1574357 h 4267200"/>
              <a:gd name="connsiteX823" fmla="*/ 12192000 w 12192000"/>
              <a:gd name="connsiteY823" fmla="*/ 1537429 h 4267200"/>
              <a:gd name="connsiteX824" fmla="*/ 12192000 w 12192000"/>
              <a:gd name="connsiteY824" fmla="*/ 1589108 h 4267200"/>
              <a:gd name="connsiteX825" fmla="*/ 12112105 w 12192000"/>
              <a:gd name="connsiteY825" fmla="*/ 1640352 h 4267200"/>
              <a:gd name="connsiteX826" fmla="*/ 11849203 w 12192000"/>
              <a:gd name="connsiteY826" fmla="*/ 1900149 h 4267200"/>
              <a:gd name="connsiteX827" fmla="*/ 11946326 w 12192000"/>
              <a:gd name="connsiteY827" fmla="*/ 1822808 h 4267200"/>
              <a:gd name="connsiteX828" fmla="*/ 12055863 w 12192000"/>
              <a:gd name="connsiteY828" fmla="*/ 1735914 h 4267200"/>
              <a:gd name="connsiteX829" fmla="*/ 12150816 w 12192000"/>
              <a:gd name="connsiteY829" fmla="*/ 1678902 h 4267200"/>
              <a:gd name="connsiteX830" fmla="*/ 12192000 w 12192000"/>
              <a:gd name="connsiteY830" fmla="*/ 1655121 h 4267200"/>
              <a:gd name="connsiteX831" fmla="*/ 12192000 w 12192000"/>
              <a:gd name="connsiteY831" fmla="*/ 1686869 h 4267200"/>
              <a:gd name="connsiteX832" fmla="*/ 12163772 w 12192000"/>
              <a:gd name="connsiteY832" fmla="*/ 1703058 h 4267200"/>
              <a:gd name="connsiteX833" fmla="*/ 12070597 w 12192000"/>
              <a:gd name="connsiteY833" fmla="*/ 1758893 h 4267200"/>
              <a:gd name="connsiteX834" fmla="*/ 11963621 w 12192000"/>
              <a:gd name="connsiteY834" fmla="*/ 1844299 h 4267200"/>
              <a:gd name="connsiteX835" fmla="*/ 11886604 w 12192000"/>
              <a:gd name="connsiteY835" fmla="*/ 1907617 h 4267200"/>
              <a:gd name="connsiteX836" fmla="*/ 12153575 w 12192000"/>
              <a:gd name="connsiteY836" fmla="*/ 1786372 h 4267200"/>
              <a:gd name="connsiteX837" fmla="*/ 12192000 w 12192000"/>
              <a:gd name="connsiteY837" fmla="*/ 1759693 h 4267200"/>
              <a:gd name="connsiteX838" fmla="*/ 12192000 w 12192000"/>
              <a:gd name="connsiteY838" fmla="*/ 1809459 h 4267200"/>
              <a:gd name="connsiteX839" fmla="*/ 12121362 w 12192000"/>
              <a:gd name="connsiteY839" fmla="*/ 1857561 h 4267200"/>
              <a:gd name="connsiteX840" fmla="*/ 11895949 w 12192000"/>
              <a:gd name="connsiteY840" fmla="*/ 1963079 h 4267200"/>
              <a:gd name="connsiteX841" fmla="*/ 12192000 w 12192000"/>
              <a:gd name="connsiteY841" fmla="*/ 1990579 h 4267200"/>
              <a:gd name="connsiteX842" fmla="*/ 12192000 w 12192000"/>
              <a:gd name="connsiteY842" fmla="*/ 2065582 h 4267200"/>
              <a:gd name="connsiteX843" fmla="*/ 12153918 w 12192000"/>
              <a:gd name="connsiteY843" fmla="*/ 2063926 h 4267200"/>
              <a:gd name="connsiteX844" fmla="*/ 12192000 w 12192000"/>
              <a:gd name="connsiteY844" fmla="*/ 2085104 h 4267200"/>
              <a:gd name="connsiteX845" fmla="*/ 12192000 w 12192000"/>
              <a:gd name="connsiteY845" fmla="*/ 2178471 h 4267200"/>
              <a:gd name="connsiteX846" fmla="*/ 12085355 w 12192000"/>
              <a:gd name="connsiteY846" fmla="*/ 2122457 h 4267200"/>
              <a:gd name="connsiteX847" fmla="*/ 12192000 w 12192000"/>
              <a:gd name="connsiteY847" fmla="*/ 2196158 h 4267200"/>
              <a:gd name="connsiteX848" fmla="*/ 12192000 w 12192000"/>
              <a:gd name="connsiteY848" fmla="*/ 2230374 h 4267200"/>
              <a:gd name="connsiteX849" fmla="*/ 12041237 w 12192000"/>
              <a:gd name="connsiteY849" fmla="*/ 2126309 h 4267200"/>
              <a:gd name="connsiteX850" fmla="*/ 12174450 w 12192000"/>
              <a:gd name="connsiteY850" fmla="*/ 2262541 h 4267200"/>
              <a:gd name="connsiteX851" fmla="*/ 12192000 w 12192000"/>
              <a:gd name="connsiteY851" fmla="*/ 2275857 h 4267200"/>
              <a:gd name="connsiteX852" fmla="*/ 12192000 w 12192000"/>
              <a:gd name="connsiteY852" fmla="*/ 2377131 h 4267200"/>
              <a:gd name="connsiteX853" fmla="*/ 12155801 w 12192000"/>
              <a:gd name="connsiteY853" fmla="*/ 2349925 h 4267200"/>
              <a:gd name="connsiteX854" fmla="*/ 11930164 w 12192000"/>
              <a:gd name="connsiteY854" fmla="*/ 2041945 h 4267200"/>
              <a:gd name="connsiteX855" fmla="*/ 11561767 w 12192000"/>
              <a:gd name="connsiteY855" fmla="*/ 1984479 h 4267200"/>
              <a:gd name="connsiteX856" fmla="*/ 11987997 w 12192000"/>
              <a:gd name="connsiteY856" fmla="*/ 3153822 h 4267200"/>
              <a:gd name="connsiteX857" fmla="*/ 11926558 w 12192000"/>
              <a:gd name="connsiteY857" fmla="*/ 3203134 h 4267200"/>
              <a:gd name="connsiteX858" fmla="*/ 11440430 w 12192000"/>
              <a:gd name="connsiteY858" fmla="*/ 1973028 h 4267200"/>
              <a:gd name="connsiteX859" fmla="*/ 11446754 w 12192000"/>
              <a:gd name="connsiteY859" fmla="*/ 1959605 h 4267200"/>
              <a:gd name="connsiteX860" fmla="*/ 11050651 w 12192000"/>
              <a:gd name="connsiteY860" fmla="*/ 1850495 h 4267200"/>
              <a:gd name="connsiteX861" fmla="*/ 10389960 w 12192000"/>
              <a:gd name="connsiteY861" fmla="*/ 1586232 h 4267200"/>
              <a:gd name="connsiteX862" fmla="*/ 10500699 w 12192000"/>
              <a:gd name="connsiteY862" fmla="*/ 1913175 h 4267200"/>
              <a:gd name="connsiteX863" fmla="*/ 10507814 w 12192000"/>
              <a:gd name="connsiteY863" fmla="*/ 1920694 h 4267200"/>
              <a:gd name="connsiteX864" fmla="*/ 10518908 w 12192000"/>
              <a:gd name="connsiteY864" fmla="*/ 1911226 h 4267200"/>
              <a:gd name="connsiteX865" fmla="*/ 11258935 w 12192000"/>
              <a:gd name="connsiteY865" fmla="*/ 2442781 h 4267200"/>
              <a:gd name="connsiteX866" fmla="*/ 11211663 w 12192000"/>
              <a:gd name="connsiteY866" fmla="*/ 2510325 h 4267200"/>
              <a:gd name="connsiteX867" fmla="*/ 10571295 w 12192000"/>
              <a:gd name="connsiteY867" fmla="*/ 2105302 h 4267200"/>
              <a:gd name="connsiteX868" fmla="*/ 10435737 w 12192000"/>
              <a:gd name="connsiteY868" fmla="*/ 2805672 h 4267200"/>
              <a:gd name="connsiteX869" fmla="*/ 10206831 w 12192000"/>
              <a:gd name="connsiteY869" fmla="*/ 3151701 h 4267200"/>
              <a:gd name="connsiteX870" fmla="*/ 10196482 w 12192000"/>
              <a:gd name="connsiteY870" fmla="*/ 3135084 h 4267200"/>
              <a:gd name="connsiteX871" fmla="*/ 10381882 w 12192000"/>
              <a:gd name="connsiteY871" fmla="*/ 2155807 h 4267200"/>
              <a:gd name="connsiteX872" fmla="*/ 10439260 w 12192000"/>
              <a:gd name="connsiteY872" fmla="*/ 1962486 h 4267200"/>
              <a:gd name="connsiteX873" fmla="*/ 10439409 w 12192000"/>
              <a:gd name="connsiteY873" fmla="*/ 1960615 h 4267200"/>
              <a:gd name="connsiteX874" fmla="*/ 10439915 w 12192000"/>
              <a:gd name="connsiteY874" fmla="*/ 1951821 h 4267200"/>
              <a:gd name="connsiteX875" fmla="*/ 10314241 w 12192000"/>
              <a:gd name="connsiteY875" fmla="*/ 1556749 h 4267200"/>
              <a:gd name="connsiteX876" fmla="*/ 10315061 w 12192000"/>
              <a:gd name="connsiteY876" fmla="*/ 1548729 h 4267200"/>
              <a:gd name="connsiteX877" fmla="*/ 9526158 w 12192000"/>
              <a:gd name="connsiteY877" fmla="*/ 1071804 h 4267200"/>
              <a:gd name="connsiteX878" fmla="*/ 9758689 w 12192000"/>
              <a:gd name="connsiteY878" fmla="*/ 1585512 h 4267200"/>
              <a:gd name="connsiteX879" fmla="*/ 9941392 w 12192000"/>
              <a:gd name="connsiteY879" fmla="*/ 2432858 h 4267200"/>
              <a:gd name="connsiteX880" fmla="*/ 9887724 w 12192000"/>
              <a:gd name="connsiteY880" fmla="*/ 2495762 h 4267200"/>
              <a:gd name="connsiteX881" fmla="*/ 9587446 w 12192000"/>
              <a:gd name="connsiteY881" fmla="*/ 1872898 h 4267200"/>
              <a:gd name="connsiteX882" fmla="*/ 9462810 w 12192000"/>
              <a:gd name="connsiteY882" fmla="*/ 1288346 h 4267200"/>
              <a:gd name="connsiteX883" fmla="*/ 9318575 w 12192000"/>
              <a:gd name="connsiteY883" fmla="*/ 1540820 h 4267200"/>
              <a:gd name="connsiteX884" fmla="*/ 9191090 w 12192000"/>
              <a:gd name="connsiteY884" fmla="*/ 1688355 h 4267200"/>
              <a:gd name="connsiteX885" fmla="*/ 9177757 w 12192000"/>
              <a:gd name="connsiteY885" fmla="*/ 1683354 h 4267200"/>
              <a:gd name="connsiteX886" fmla="*/ 9274865 w 12192000"/>
              <a:gd name="connsiteY886" fmla="*/ 1336896 h 4267200"/>
              <a:gd name="connsiteX887" fmla="*/ 9478649 w 12192000"/>
              <a:gd name="connsiteY887" fmla="*/ 1173376 h 4267200"/>
              <a:gd name="connsiteX888" fmla="*/ 9482281 w 12192000"/>
              <a:gd name="connsiteY888" fmla="*/ 1167830 h 4267200"/>
              <a:gd name="connsiteX889" fmla="*/ 9438637 w 12192000"/>
              <a:gd name="connsiteY889" fmla="*/ 1015438 h 4267200"/>
              <a:gd name="connsiteX890" fmla="*/ 9439458 w 12192000"/>
              <a:gd name="connsiteY890" fmla="*/ 1007420 h 4267200"/>
              <a:gd name="connsiteX891" fmla="*/ 9197105 w 12192000"/>
              <a:gd name="connsiteY891" fmla="*/ 808882 h 4267200"/>
              <a:gd name="connsiteX892" fmla="*/ 8973607 w 12192000"/>
              <a:gd name="connsiteY892" fmla="*/ 597733 h 4267200"/>
              <a:gd name="connsiteX893" fmla="*/ 8967512 w 12192000"/>
              <a:gd name="connsiteY893" fmla="*/ 1795211 h 4267200"/>
              <a:gd name="connsiteX894" fmla="*/ 8912526 w 12192000"/>
              <a:gd name="connsiteY894" fmla="*/ 1841464 h 4267200"/>
              <a:gd name="connsiteX895" fmla="*/ 8893391 w 12192000"/>
              <a:gd name="connsiteY895" fmla="*/ 572788 h 4267200"/>
              <a:gd name="connsiteX896" fmla="*/ 8902990 w 12192000"/>
              <a:gd name="connsiteY896" fmla="*/ 560750 h 4267200"/>
              <a:gd name="connsiteX897" fmla="*/ 8919102 w 12192000"/>
              <a:gd name="connsiteY897" fmla="*/ 542471 h 4267200"/>
              <a:gd name="connsiteX898" fmla="*/ 8661728 w 12192000"/>
              <a:gd name="connsiteY898" fmla="*/ 250903 h 4267200"/>
              <a:gd name="connsiteX899" fmla="*/ 8357758 w 12192000"/>
              <a:gd name="connsiteY899" fmla="*/ 0 h 4267200"/>
              <a:gd name="connsiteX900" fmla="*/ 8405492 w 12192000"/>
              <a:gd name="connsiteY900" fmla="*/ 0 h 4267200"/>
              <a:gd name="connsiteX901" fmla="*/ 8392083 w 12192000"/>
              <a:gd name="connsiteY901" fmla="*/ 30495 h 4267200"/>
              <a:gd name="connsiteX902" fmla="*/ 8339888 w 12192000"/>
              <a:gd name="connsiteY902" fmla="*/ 306259 h 4267200"/>
              <a:gd name="connsiteX903" fmla="*/ 8473847 w 12192000"/>
              <a:gd name="connsiteY903" fmla="*/ 727373 h 4267200"/>
              <a:gd name="connsiteX904" fmla="*/ 8454081 w 12192000"/>
              <a:gd name="connsiteY904" fmla="*/ 1611960 h 4267200"/>
              <a:gd name="connsiteX905" fmla="*/ 8396000 w 12192000"/>
              <a:gd name="connsiteY905" fmla="*/ 1663986 h 4267200"/>
              <a:gd name="connsiteX906" fmla="*/ 8238881 w 12192000"/>
              <a:gd name="connsiteY906" fmla="*/ 368438 h 4267200"/>
              <a:gd name="connsiteX907" fmla="*/ 7668140 w 12192000"/>
              <a:gd name="connsiteY907" fmla="*/ 942511 h 4267200"/>
              <a:gd name="connsiteX908" fmla="*/ 7637853 w 12192000"/>
              <a:gd name="connsiteY908" fmla="*/ 942567 h 4267200"/>
              <a:gd name="connsiteX909" fmla="*/ 7909649 w 12192000"/>
              <a:gd name="connsiteY909" fmla="*/ 489150 h 4267200"/>
              <a:gd name="connsiteX910" fmla="*/ 8256182 w 12192000"/>
              <a:gd name="connsiteY910" fmla="*/ 301724 h 4267200"/>
              <a:gd name="connsiteX911" fmla="*/ 8255912 w 12192000"/>
              <a:gd name="connsiteY911" fmla="*/ 276498 h 4267200"/>
              <a:gd name="connsiteX912" fmla="*/ 8315225 w 12192000"/>
              <a:gd name="connsiteY912" fmla="*/ 89075 h 4267200"/>
              <a:gd name="connsiteX913" fmla="*/ 7497388 w 12192000"/>
              <a:gd name="connsiteY913" fmla="*/ 0 h 4267200"/>
              <a:gd name="connsiteX914" fmla="*/ 7560921 w 12192000"/>
              <a:gd name="connsiteY914" fmla="*/ 0 h 4267200"/>
              <a:gd name="connsiteX915" fmla="*/ 7546742 w 12192000"/>
              <a:gd name="connsiteY915" fmla="*/ 68966 h 4267200"/>
              <a:gd name="connsiteX916" fmla="*/ 7488853 w 12192000"/>
              <a:gd name="connsiteY916" fmla="*/ 535687 h 4267200"/>
              <a:gd name="connsiteX917" fmla="*/ 7529509 w 12192000"/>
              <a:gd name="connsiteY917" fmla="*/ 380358 h 4267200"/>
              <a:gd name="connsiteX918" fmla="*/ 7585939 w 12192000"/>
              <a:gd name="connsiteY918" fmla="*/ 184712 h 4267200"/>
              <a:gd name="connsiteX919" fmla="*/ 7621792 w 12192000"/>
              <a:gd name="connsiteY919" fmla="*/ 87864 h 4267200"/>
              <a:gd name="connsiteX920" fmla="*/ 7654204 w 12192000"/>
              <a:gd name="connsiteY920" fmla="*/ 0 h 4267200"/>
              <a:gd name="connsiteX921" fmla="*/ 7683986 w 12192000"/>
              <a:gd name="connsiteY921" fmla="*/ 0 h 4267200"/>
              <a:gd name="connsiteX922" fmla="*/ 7647914 w 12192000"/>
              <a:gd name="connsiteY922" fmla="*/ 97640 h 4267200"/>
              <a:gd name="connsiteX923" fmla="*/ 7612524 w 12192000"/>
              <a:gd name="connsiteY923" fmla="*/ 193392 h 4267200"/>
              <a:gd name="connsiteX924" fmla="*/ 7557013 w 12192000"/>
              <a:gd name="connsiteY924" fmla="*/ 386853 h 4267200"/>
              <a:gd name="connsiteX925" fmla="*/ 7517286 w 12192000"/>
              <a:gd name="connsiteY925" fmla="*/ 539999 h 4267200"/>
              <a:gd name="connsiteX926" fmla="*/ 7704204 w 12192000"/>
              <a:gd name="connsiteY926" fmla="*/ 152292 h 4267200"/>
              <a:gd name="connsiteX927" fmla="*/ 7756975 w 12192000"/>
              <a:gd name="connsiteY927" fmla="*/ 0 h 4267200"/>
              <a:gd name="connsiteX928" fmla="*/ 7837329 w 12192000"/>
              <a:gd name="connsiteY928" fmla="*/ 0 h 4267200"/>
              <a:gd name="connsiteX929" fmla="*/ 7821760 w 12192000"/>
              <a:gd name="connsiteY929" fmla="*/ 65656 h 4267200"/>
              <a:gd name="connsiteX930" fmla="*/ 7488925 w 12192000"/>
              <a:gd name="connsiteY930" fmla="*/ 763628 h 4267200"/>
              <a:gd name="connsiteX931" fmla="*/ 7419999 w 12192000"/>
              <a:gd name="connsiteY931" fmla="*/ 774360 h 4267200"/>
              <a:gd name="connsiteX932" fmla="*/ 7487820 w 12192000"/>
              <a:gd name="connsiteY932" fmla="*/ 37416 h 4267200"/>
              <a:gd name="connsiteX933" fmla="*/ 3882765 w 12192000"/>
              <a:gd name="connsiteY933" fmla="*/ 0 h 4267200"/>
              <a:gd name="connsiteX934" fmla="*/ 3995099 w 12192000"/>
              <a:gd name="connsiteY934" fmla="*/ 0 h 4267200"/>
              <a:gd name="connsiteX935" fmla="*/ 4163818 w 12192000"/>
              <a:gd name="connsiteY935" fmla="*/ 234104 h 4267200"/>
              <a:gd name="connsiteX936" fmla="*/ 4172099 w 12192000"/>
              <a:gd name="connsiteY936" fmla="*/ 234207 h 4267200"/>
              <a:gd name="connsiteX937" fmla="*/ 4784282 w 12192000"/>
              <a:gd name="connsiteY937" fmla="*/ 276561 h 4267200"/>
              <a:gd name="connsiteX938" fmla="*/ 4801687 w 12192000"/>
              <a:gd name="connsiteY938" fmla="*/ 267764 h 4267200"/>
              <a:gd name="connsiteX939" fmla="*/ 6082788 w 12192000"/>
              <a:gd name="connsiteY939" fmla="*/ 64119 h 4267200"/>
              <a:gd name="connsiteX940" fmla="*/ 6099442 w 12192000"/>
              <a:gd name="connsiteY940" fmla="*/ 82568 h 4267200"/>
              <a:gd name="connsiteX941" fmla="*/ 4804137 w 12192000"/>
              <a:gd name="connsiteY941" fmla="*/ 320931 h 4267200"/>
              <a:gd name="connsiteX942" fmla="*/ 4227047 w 12192000"/>
              <a:gd name="connsiteY942" fmla="*/ 313415 h 4267200"/>
              <a:gd name="connsiteX943" fmla="*/ 4346041 w 12192000"/>
              <a:gd name="connsiteY943" fmla="*/ 456086 h 4267200"/>
              <a:gd name="connsiteX944" fmla="*/ 4870967 w 12192000"/>
              <a:gd name="connsiteY944" fmla="*/ 963061 h 4267200"/>
              <a:gd name="connsiteX945" fmla="*/ 4889647 w 12192000"/>
              <a:gd name="connsiteY945" fmla="*/ 957147 h 4267200"/>
              <a:gd name="connsiteX946" fmla="*/ 5422504 w 12192000"/>
              <a:gd name="connsiteY946" fmla="*/ 805191 h 4267200"/>
              <a:gd name="connsiteX947" fmla="*/ 6087656 w 12192000"/>
              <a:gd name="connsiteY947" fmla="*/ 826703 h 4267200"/>
              <a:gd name="connsiteX948" fmla="*/ 6058717 w 12192000"/>
              <a:gd name="connsiteY948" fmla="*/ 865992 h 4267200"/>
              <a:gd name="connsiteX949" fmla="*/ 4974153 w 12192000"/>
              <a:gd name="connsiteY949" fmla="*/ 1045456 h 4267200"/>
              <a:gd name="connsiteX950" fmla="*/ 5627835 w 12192000"/>
              <a:gd name="connsiteY950" fmla="*/ 1472077 h 4267200"/>
              <a:gd name="connsiteX951" fmla="*/ 5629817 w 12192000"/>
              <a:gd name="connsiteY951" fmla="*/ 1471412 h 4267200"/>
              <a:gd name="connsiteX952" fmla="*/ 5634124 w 12192000"/>
              <a:gd name="connsiteY952" fmla="*/ 1470572 h 4267200"/>
              <a:gd name="connsiteX953" fmla="*/ 5755832 w 12192000"/>
              <a:gd name="connsiteY953" fmla="*/ 1383886 h 4267200"/>
              <a:gd name="connsiteX954" fmla="*/ 6014186 w 12192000"/>
              <a:gd name="connsiteY954" fmla="*/ 1279799 h 4267200"/>
              <a:gd name="connsiteX955" fmla="*/ 6901619 w 12192000"/>
              <a:gd name="connsiteY955" fmla="*/ 1047874 h 4267200"/>
              <a:gd name="connsiteX956" fmla="*/ 6931566 w 12192000"/>
              <a:gd name="connsiteY956" fmla="*/ 1062034 h 4267200"/>
              <a:gd name="connsiteX957" fmla="*/ 5790982 w 12192000"/>
              <a:gd name="connsiteY957" fmla="*/ 1561380 h 4267200"/>
              <a:gd name="connsiteX958" fmla="*/ 6188971 w 12192000"/>
              <a:gd name="connsiteY958" fmla="*/ 1755168 h 4267200"/>
              <a:gd name="connsiteX959" fmla="*/ 6202446 w 12192000"/>
              <a:gd name="connsiteY959" fmla="*/ 1752268 h 4267200"/>
              <a:gd name="connsiteX960" fmla="*/ 7179560 w 12192000"/>
              <a:gd name="connsiteY960" fmla="*/ 1467551 h 4267200"/>
              <a:gd name="connsiteX961" fmla="*/ 7158730 w 12192000"/>
              <a:gd name="connsiteY961" fmla="*/ 1507835 h 4267200"/>
              <a:gd name="connsiteX962" fmla="*/ 6326959 w 12192000"/>
              <a:gd name="connsiteY962" fmla="*/ 1817686 h 4267200"/>
              <a:gd name="connsiteX963" fmla="*/ 6537433 w 12192000"/>
              <a:gd name="connsiteY963" fmla="*/ 1907790 h 4267200"/>
              <a:gd name="connsiteX964" fmla="*/ 6550221 w 12192000"/>
              <a:gd name="connsiteY964" fmla="*/ 1910729 h 4267200"/>
              <a:gd name="connsiteX965" fmla="*/ 6964438 w 12192000"/>
              <a:gd name="connsiteY965" fmla="*/ 2209505 h 4267200"/>
              <a:gd name="connsiteX966" fmla="*/ 7367862 w 12192000"/>
              <a:gd name="connsiteY966" fmla="*/ 2806833 h 4267200"/>
              <a:gd name="connsiteX967" fmla="*/ 7364329 w 12192000"/>
              <a:gd name="connsiteY967" fmla="*/ 2826907 h 4267200"/>
              <a:gd name="connsiteX968" fmla="*/ 7290545 w 12192000"/>
              <a:gd name="connsiteY968" fmla="*/ 2850663 h 4267200"/>
              <a:gd name="connsiteX969" fmla="*/ 6472036 w 12192000"/>
              <a:gd name="connsiteY969" fmla="*/ 1959003 h 4267200"/>
              <a:gd name="connsiteX970" fmla="*/ 5792897 w 12192000"/>
              <a:gd name="connsiteY970" fmla="*/ 1647747 h 4267200"/>
              <a:gd name="connsiteX971" fmla="*/ 5842751 w 12192000"/>
              <a:gd name="connsiteY971" fmla="*/ 1816112 h 4267200"/>
              <a:gd name="connsiteX972" fmla="*/ 5847424 w 12192000"/>
              <a:gd name="connsiteY972" fmla="*/ 1815776 h 4267200"/>
              <a:gd name="connsiteX973" fmla="*/ 6399821 w 12192000"/>
              <a:gd name="connsiteY973" fmla="*/ 2344799 h 4267200"/>
              <a:gd name="connsiteX974" fmla="*/ 6323232 w 12192000"/>
              <a:gd name="connsiteY974" fmla="*/ 2389634 h 4267200"/>
              <a:gd name="connsiteX975" fmla="*/ 5942958 w 12192000"/>
              <a:gd name="connsiteY975" fmla="*/ 2077708 h 4267200"/>
              <a:gd name="connsiteX976" fmla="*/ 5921559 w 12192000"/>
              <a:gd name="connsiteY976" fmla="*/ 2378596 h 4267200"/>
              <a:gd name="connsiteX977" fmla="*/ 5817651 w 12192000"/>
              <a:gd name="connsiteY977" fmla="*/ 3023919 h 4267200"/>
              <a:gd name="connsiteX978" fmla="*/ 5729634 w 12192000"/>
              <a:gd name="connsiteY978" fmla="*/ 3051849 h 4267200"/>
              <a:gd name="connsiteX979" fmla="*/ 5611018 w 12192000"/>
              <a:gd name="connsiteY979" fmla="*/ 2316769 h 4267200"/>
              <a:gd name="connsiteX980" fmla="*/ 5687608 w 12192000"/>
              <a:gd name="connsiteY980" fmla="*/ 2039972 h 4267200"/>
              <a:gd name="connsiteX981" fmla="*/ 5657554 w 12192000"/>
              <a:gd name="connsiteY981" fmla="*/ 1576445 h 4267200"/>
              <a:gd name="connsiteX982" fmla="*/ 5150475 w 12192000"/>
              <a:gd name="connsiteY982" fmla="*/ 1274012 h 4267200"/>
              <a:gd name="connsiteX983" fmla="*/ 5349142 w 12192000"/>
              <a:gd name="connsiteY983" fmla="*/ 2204405 h 4267200"/>
              <a:gd name="connsiteX984" fmla="*/ 5262214 w 12192000"/>
              <a:gd name="connsiteY984" fmla="*/ 2233836 h 4267200"/>
              <a:gd name="connsiteX985" fmla="*/ 4981539 w 12192000"/>
              <a:gd name="connsiteY985" fmla="*/ 1542201 h 4267200"/>
              <a:gd name="connsiteX986" fmla="*/ 4958461 w 12192000"/>
              <a:gd name="connsiteY986" fmla="*/ 1136957 h 4267200"/>
              <a:gd name="connsiteX987" fmla="*/ 4655015 w 12192000"/>
              <a:gd name="connsiteY987" fmla="*/ 891426 h 4267200"/>
              <a:gd name="connsiteX988" fmla="*/ 4348002 w 12192000"/>
              <a:gd name="connsiteY988" fmla="*/ 2205895 h 4267200"/>
              <a:gd name="connsiteX989" fmla="*/ 4262250 w 12192000"/>
              <a:gd name="connsiteY989" fmla="*/ 2219972 h 4267200"/>
              <a:gd name="connsiteX990" fmla="*/ 4550611 w 12192000"/>
              <a:gd name="connsiteY990" fmla="*/ 817540 h 4267200"/>
              <a:gd name="connsiteX991" fmla="*/ 4564418 w 12192000"/>
              <a:gd name="connsiteY991" fmla="*/ 808293 h 4267200"/>
              <a:gd name="connsiteX992" fmla="*/ 4266388 w 12192000"/>
              <a:gd name="connsiteY992" fmla="*/ 500083 h 4267200"/>
              <a:gd name="connsiteX993" fmla="*/ 4032842 w 12192000"/>
              <a:gd name="connsiteY993" fmla="*/ 211809 h 4267200"/>
              <a:gd name="connsiteX994" fmla="*/ 3721337 w 12192000"/>
              <a:gd name="connsiteY994" fmla="*/ 0 h 4267200"/>
              <a:gd name="connsiteX995" fmla="*/ 3797544 w 12192000"/>
              <a:gd name="connsiteY995" fmla="*/ 0 h 4267200"/>
              <a:gd name="connsiteX996" fmla="*/ 3775734 w 12192000"/>
              <a:gd name="connsiteY996" fmla="*/ 95131 h 4267200"/>
              <a:gd name="connsiteX997" fmla="*/ 3724807 w 12192000"/>
              <a:gd name="connsiteY997" fmla="*/ 272257 h 4267200"/>
              <a:gd name="connsiteX998" fmla="*/ 3726844 w 12192000"/>
              <a:gd name="connsiteY998" fmla="*/ 282988 h 4267200"/>
              <a:gd name="connsiteX999" fmla="*/ 3742664 w 12192000"/>
              <a:gd name="connsiteY999" fmla="*/ 279918 h 4267200"/>
              <a:gd name="connsiteX1000" fmla="*/ 4103910 w 12192000"/>
              <a:gd name="connsiteY1000" fmla="*/ 1161917 h 4267200"/>
              <a:gd name="connsiteX1001" fmla="*/ 4020269 w 12192000"/>
              <a:gd name="connsiteY1001" fmla="*/ 1200406 h 4267200"/>
              <a:gd name="connsiteX1002" fmla="*/ 3674882 w 12192000"/>
              <a:gd name="connsiteY1002" fmla="*/ 488524 h 4267200"/>
              <a:gd name="connsiteX1003" fmla="*/ 3132682 w 12192000"/>
              <a:gd name="connsiteY1003" fmla="*/ 1072284 h 4267200"/>
              <a:gd name="connsiteX1004" fmla="*/ 2716346 w 12192000"/>
              <a:gd name="connsiteY1004" fmla="*/ 1276376 h 4267200"/>
              <a:gd name="connsiteX1005" fmla="*/ 2716772 w 12192000"/>
              <a:gd name="connsiteY1005" fmla="*/ 1255462 h 4267200"/>
              <a:gd name="connsiteX1006" fmla="*/ 3471096 w 12192000"/>
              <a:gd name="connsiteY1006" fmla="*/ 437072 h 4267200"/>
              <a:gd name="connsiteX1007" fmla="*/ 3639057 w 12192000"/>
              <a:gd name="connsiteY1007" fmla="*/ 286334 h 4267200"/>
              <a:gd name="connsiteX1008" fmla="*/ 3640309 w 12192000"/>
              <a:gd name="connsiteY1008" fmla="*/ 284664 h 4267200"/>
              <a:gd name="connsiteX1009" fmla="*/ 3646022 w 12192000"/>
              <a:gd name="connsiteY1009" fmla="*/ 276711 h 4267200"/>
              <a:gd name="connsiteX1010" fmla="*/ 3707943 w 12192000"/>
              <a:gd name="connsiteY1010" fmla="*/ 65958 h 4267200"/>
              <a:gd name="connsiteX1011" fmla="*/ 2867960 w 12192000"/>
              <a:gd name="connsiteY1011" fmla="*/ 0 h 4267200"/>
              <a:gd name="connsiteX1012" fmla="*/ 2926351 w 12192000"/>
              <a:gd name="connsiteY1012" fmla="*/ 0 h 4267200"/>
              <a:gd name="connsiteX1013" fmla="*/ 2902823 w 12192000"/>
              <a:gd name="connsiteY1013" fmla="*/ 262929 h 4267200"/>
              <a:gd name="connsiteX1014" fmla="*/ 2940663 w 12192000"/>
              <a:gd name="connsiteY1014" fmla="*/ 140884 h 4267200"/>
              <a:gd name="connsiteX1015" fmla="*/ 2947039 w 12192000"/>
              <a:gd name="connsiteY1015" fmla="*/ 122524 h 4267200"/>
              <a:gd name="connsiteX1016" fmla="*/ 2984316 w 12192000"/>
              <a:gd name="connsiteY1016" fmla="*/ 0 h 4267200"/>
              <a:gd name="connsiteX1017" fmla="*/ 3016114 w 12192000"/>
              <a:gd name="connsiteY1017" fmla="*/ 0 h 4267200"/>
              <a:gd name="connsiteX1018" fmla="*/ 2979949 w 12192000"/>
              <a:gd name="connsiteY1018" fmla="*/ 119274 h 4267200"/>
              <a:gd name="connsiteX1019" fmla="*/ 3023879 w 12192000"/>
              <a:gd name="connsiteY1019" fmla="*/ 0 h 4267200"/>
              <a:gd name="connsiteX1020" fmla="*/ 3105400 w 12192000"/>
              <a:gd name="connsiteY1020" fmla="*/ 0 h 4267200"/>
              <a:gd name="connsiteX1021" fmla="*/ 3094669 w 12192000"/>
              <a:gd name="connsiteY1021" fmla="*/ 30308 h 4267200"/>
              <a:gd name="connsiteX1022" fmla="*/ 2901945 w 12192000"/>
              <a:gd name="connsiteY1022" fmla="*/ 466538 h 4267200"/>
              <a:gd name="connsiteX1023" fmla="*/ 2815209 w 12192000"/>
              <a:gd name="connsiteY1023" fmla="*/ 497361 h 4267200"/>
              <a:gd name="connsiteX1024" fmla="*/ 2844845 w 12192000"/>
              <a:gd name="connsiteY1024" fmla="*/ 127638 h 4267200"/>
              <a:gd name="connsiteX1025" fmla="*/ 1057230 w 12192000"/>
              <a:gd name="connsiteY1025" fmla="*/ 0 h 4267200"/>
              <a:gd name="connsiteX1026" fmla="*/ 1111003 w 12192000"/>
              <a:gd name="connsiteY1026" fmla="*/ 0 h 4267200"/>
              <a:gd name="connsiteX1027" fmla="*/ 1125553 w 12192000"/>
              <a:gd name="connsiteY1027" fmla="*/ 52588 h 4267200"/>
              <a:gd name="connsiteX1028" fmla="*/ 1304276 w 12192000"/>
              <a:gd name="connsiteY1028" fmla="*/ 476275 h 4267200"/>
              <a:gd name="connsiteX1029" fmla="*/ 1492066 w 12192000"/>
              <a:gd name="connsiteY1029" fmla="*/ 886333 h 4267200"/>
              <a:gd name="connsiteX1030" fmla="*/ 1423698 w 12192000"/>
              <a:gd name="connsiteY1030" fmla="*/ 710817 h 4267200"/>
              <a:gd name="connsiteX1031" fmla="*/ 1357609 w 12192000"/>
              <a:gd name="connsiteY1031" fmla="*/ 532892 h 4267200"/>
              <a:gd name="connsiteX1032" fmla="*/ 1309550 w 12192000"/>
              <a:gd name="connsiteY1032" fmla="*/ 374031 h 4267200"/>
              <a:gd name="connsiteX1033" fmla="*/ 1193673 w 12192000"/>
              <a:gd name="connsiteY1033" fmla="*/ 49533 h 4267200"/>
              <a:gd name="connsiteX1034" fmla="*/ 1164391 w 12192000"/>
              <a:gd name="connsiteY1034" fmla="*/ 0 h 4267200"/>
              <a:gd name="connsiteX1035" fmla="*/ 1200666 w 12192000"/>
              <a:gd name="connsiteY1035" fmla="*/ 0 h 4267200"/>
              <a:gd name="connsiteX1036" fmla="*/ 1223408 w 12192000"/>
              <a:gd name="connsiteY1036" fmla="*/ 38996 h 4267200"/>
              <a:gd name="connsiteX1037" fmla="*/ 1339635 w 12192000"/>
              <a:gd name="connsiteY1037" fmla="*/ 365517 h 4267200"/>
              <a:gd name="connsiteX1038" fmla="*/ 1387469 w 12192000"/>
              <a:gd name="connsiteY1038" fmla="*/ 523079 h 4267200"/>
              <a:gd name="connsiteX1039" fmla="*/ 1452685 w 12192000"/>
              <a:gd name="connsiteY1039" fmla="*/ 699806 h 4267200"/>
              <a:gd name="connsiteX1040" fmla="*/ 1492092 w 12192000"/>
              <a:gd name="connsiteY1040" fmla="*/ 800424 h 4267200"/>
              <a:gd name="connsiteX1041" fmla="*/ 1455302 w 12192000"/>
              <a:gd name="connsiteY1041" fmla="*/ 632913 h 4267200"/>
              <a:gd name="connsiteX1042" fmla="*/ 1222336 w 12192000"/>
              <a:gd name="connsiteY1042" fmla="*/ 9480 h 4267200"/>
              <a:gd name="connsiteX1043" fmla="*/ 1214634 w 12192000"/>
              <a:gd name="connsiteY1043" fmla="*/ 0 h 4267200"/>
              <a:gd name="connsiteX1044" fmla="*/ 1289827 w 12192000"/>
              <a:gd name="connsiteY1044" fmla="*/ 0 h 4267200"/>
              <a:gd name="connsiteX1045" fmla="*/ 1321076 w 12192000"/>
              <a:gd name="connsiteY1045" fmla="*/ 59722 h 4267200"/>
              <a:gd name="connsiteX1046" fmla="*/ 1512579 w 12192000"/>
              <a:gd name="connsiteY1046" fmla="*/ 626441 h 4267200"/>
              <a:gd name="connsiteX1047" fmla="*/ 1506076 w 12192000"/>
              <a:gd name="connsiteY1047" fmla="*/ 1089289 h 4267200"/>
              <a:gd name="connsiteX1048" fmla="*/ 1486346 w 12192000"/>
              <a:gd name="connsiteY1048" fmla="*/ 1079919 h 4267200"/>
              <a:gd name="connsiteX1049" fmla="*/ 1070511 w 12192000"/>
              <a:gd name="connsiteY1049" fmla="*/ 48609 h 4267200"/>
              <a:gd name="connsiteX1050" fmla="*/ 43151 w 12192000"/>
              <a:gd name="connsiteY1050" fmla="*/ 0 h 4267200"/>
              <a:gd name="connsiteX1051" fmla="*/ 95283 w 12192000"/>
              <a:gd name="connsiteY1051" fmla="*/ 0 h 4267200"/>
              <a:gd name="connsiteX1052" fmla="*/ 300708 w 12192000"/>
              <a:gd name="connsiteY1052" fmla="*/ 154571 h 4267200"/>
              <a:gd name="connsiteX1053" fmla="*/ 530414 w 12192000"/>
              <a:gd name="connsiteY1053" fmla="*/ 354673 h 4267200"/>
              <a:gd name="connsiteX1054" fmla="*/ 333785 w 12192000"/>
              <a:gd name="connsiteY1054" fmla="*/ 161564 h 4267200"/>
              <a:gd name="connsiteX1055" fmla="*/ 147005 w 12192000"/>
              <a:gd name="connsiteY1055" fmla="*/ 0 h 4267200"/>
              <a:gd name="connsiteX1056" fmla="*/ 272509 w 12192000"/>
              <a:gd name="connsiteY1056" fmla="*/ 0 h 4267200"/>
              <a:gd name="connsiteX1057" fmla="*/ 326276 w 12192000"/>
              <a:gd name="connsiteY1057" fmla="*/ 45847 h 4267200"/>
              <a:gd name="connsiteX1058" fmla="*/ 823759 w 12192000"/>
              <a:gd name="connsiteY1058" fmla="*/ 574145 h 4267200"/>
              <a:gd name="connsiteX1059" fmla="*/ 811254 w 12192000"/>
              <a:gd name="connsiteY1059" fmla="*/ 665546 h 4267200"/>
              <a:gd name="connsiteX1060" fmla="*/ 154042 w 12192000"/>
              <a:gd name="connsiteY1060" fmla="*/ 261522 h 4267200"/>
              <a:gd name="connsiteX1061" fmla="*/ 13550 w 12192000"/>
              <a:gd name="connsiteY1061" fmla="*/ 158423 h 4267200"/>
              <a:gd name="connsiteX1062" fmla="*/ 0 w 12192000"/>
              <a:gd name="connsiteY1062" fmla="*/ 146618 h 4267200"/>
              <a:gd name="connsiteX1063" fmla="*/ 0 w 12192000"/>
              <a:gd name="connsiteY1063" fmla="*/ 59161 h 4267200"/>
              <a:gd name="connsiteX1064" fmla="*/ 45427 w 12192000"/>
              <a:gd name="connsiteY1064" fmla="*/ 101078 h 4267200"/>
              <a:gd name="connsiteX1065" fmla="*/ 630103 w 12192000"/>
              <a:gd name="connsiteY1065" fmla="*/ 485885 h 4267200"/>
              <a:gd name="connsiteX1066" fmla="*/ 532040 w 12192000"/>
              <a:gd name="connsiteY1066" fmla="*/ 399359 h 4267200"/>
              <a:gd name="connsiteX1067" fmla="*/ 517618 w 12192000"/>
              <a:gd name="connsiteY1067" fmla="*/ 385726 h 4267200"/>
              <a:gd name="connsiteX1068" fmla="*/ 285074 w 12192000"/>
              <a:gd name="connsiteY1068" fmla="*/ 182755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</a:cxnLst>
            <a:rect l="l" t="t" r="r" b="b"/>
            <a:pathLst>
              <a:path w="12192000" h="4267200">
                <a:moveTo>
                  <a:pt x="2537169" y="4125568"/>
                </a:moveTo>
                <a:cubicBezTo>
                  <a:pt x="2788218" y="4126068"/>
                  <a:pt x="3025872" y="4161336"/>
                  <a:pt x="3246267" y="4262961"/>
                </a:cubicBezTo>
                <a:lnTo>
                  <a:pt x="3253970" y="4267200"/>
                </a:lnTo>
                <a:lnTo>
                  <a:pt x="3071791" y="4267200"/>
                </a:lnTo>
                <a:lnTo>
                  <a:pt x="2975095" y="4243356"/>
                </a:lnTo>
                <a:cubicBezTo>
                  <a:pt x="2862058" y="4220032"/>
                  <a:pt x="2745568" y="4209031"/>
                  <a:pt x="2626982" y="4206450"/>
                </a:cubicBez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lnTo>
                  <a:pt x="2900997" y="4267200"/>
                </a:lnTo>
                <a:lnTo>
                  <a:pt x="2705858" y="4267200"/>
                </a:lnTo>
                <a:lnTo>
                  <a:pt x="2561467" y="4246270"/>
                </a:lnTo>
                <a:cubicBezTo>
                  <a:pt x="2476258" y="4235123"/>
                  <a:pt x="2390533" y="4225627"/>
                  <a:pt x="2305292" y="4219492"/>
                </a:cubicBezTo>
                <a:lnTo>
                  <a:pt x="2409349" y="4267200"/>
                </a:lnTo>
                <a:lnTo>
                  <a:pt x="2266705" y="4267200"/>
                </a:lnTo>
                <a:lnTo>
                  <a:pt x="2183576" y="4227150"/>
                </a:lnTo>
                <a:cubicBezTo>
                  <a:pt x="2170260" y="4220226"/>
                  <a:pt x="2115765" y="4150220"/>
                  <a:pt x="2151029" y="4146947"/>
                </a:cubicBezTo>
                <a:cubicBezTo>
                  <a:pt x="2282770" y="4133761"/>
                  <a:pt x="2411644" y="4125319"/>
                  <a:pt x="2537169" y="4125568"/>
                </a:cubicBezTo>
                <a:close/>
                <a:moveTo>
                  <a:pt x="9258094" y="3958602"/>
                </a:moveTo>
                <a:cubicBezTo>
                  <a:pt x="9013678" y="4006086"/>
                  <a:pt x="8768731" y="4060051"/>
                  <a:pt x="8526712" y="4119804"/>
                </a:cubicBezTo>
                <a:cubicBezTo>
                  <a:pt x="8781748" y="4123003"/>
                  <a:pt x="9026494" y="4069940"/>
                  <a:pt x="9258094" y="3958602"/>
                </a:cubicBezTo>
                <a:close/>
                <a:moveTo>
                  <a:pt x="9168987" y="3919232"/>
                </a:moveTo>
                <a:cubicBezTo>
                  <a:pt x="8975366" y="3912045"/>
                  <a:pt x="8788341" y="3989836"/>
                  <a:pt x="8603910" y="4068895"/>
                </a:cubicBezTo>
                <a:cubicBezTo>
                  <a:pt x="8818554" y="4017452"/>
                  <a:pt x="9035976" y="3970366"/>
                  <a:pt x="9252382" y="3927759"/>
                </a:cubicBezTo>
                <a:cubicBezTo>
                  <a:pt x="9224441" y="3923020"/>
                  <a:pt x="9196646" y="3920259"/>
                  <a:pt x="9168987" y="3919232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582321" y="4117314"/>
                  <a:pt x="3599153" y="4153173"/>
                  <a:pt x="3611854" y="4188366"/>
                </a:cubicBezTo>
                <a:lnTo>
                  <a:pt x="3631583" y="4267200"/>
                </a:lnTo>
                <a:lnTo>
                  <a:pt x="3575699" y="4267200"/>
                </a:lnTo>
                <a:lnTo>
                  <a:pt x="3575567" y="4263588"/>
                </a:lnTo>
                <a:cubicBezTo>
                  <a:pt x="3563792" y="4170010"/>
                  <a:pt x="3527316" y="4081090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ubicBezTo>
                  <a:pt x="3324815" y="3824296"/>
                  <a:pt x="3358740" y="3880691"/>
                  <a:pt x="3390805" y="3937163"/>
                </a:cubicBezTo>
                <a:cubicBezTo>
                  <a:pt x="3450145" y="4040978"/>
                  <a:pt x="3506325" y="4144397"/>
                  <a:pt x="3545740" y="4251102"/>
                </a:cubicBezTo>
                <a:lnTo>
                  <a:pt x="3550709" y="4267200"/>
                </a:lnTo>
                <a:lnTo>
                  <a:pt x="3513586" y="4267200"/>
                </a:lnTo>
                <a:lnTo>
                  <a:pt x="3470728" y="4152456"/>
                </a:lnTo>
                <a:cubicBezTo>
                  <a:pt x="3439124" y="4085665"/>
                  <a:pt x="3402484" y="4019598"/>
                  <a:pt x="3364433" y="3953121"/>
                </a:cubicBezTo>
                <a:lnTo>
                  <a:pt x="3316479" y="3872136"/>
                </a:lnTo>
                <a:lnTo>
                  <a:pt x="3504482" y="4267200"/>
                </a:lnTo>
                <a:lnTo>
                  <a:pt x="3467547" y="4267200"/>
                </a:ln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11279315" y="3618448"/>
                </a:moveTo>
                <a:cubicBezTo>
                  <a:pt x="11299830" y="3614620"/>
                  <a:pt x="11318737" y="3618623"/>
                  <a:pt x="11317765" y="3638405"/>
                </a:cubicBezTo>
                <a:cubicBezTo>
                  <a:pt x="11309587" y="3820966"/>
                  <a:pt x="11315203" y="4012597"/>
                  <a:pt x="11304886" y="4200582"/>
                </a:cubicBezTo>
                <a:lnTo>
                  <a:pt x="11298904" y="4267200"/>
                </a:lnTo>
                <a:lnTo>
                  <a:pt x="11213088" y="4267200"/>
                </a:lnTo>
                <a:lnTo>
                  <a:pt x="11219157" y="4210725"/>
                </a:lnTo>
                <a:cubicBezTo>
                  <a:pt x="11223807" y="4119600"/>
                  <a:pt x="11224640" y="4027718"/>
                  <a:pt x="11225213" y="3936722"/>
                </a:cubicBezTo>
                <a:cubicBezTo>
                  <a:pt x="11207028" y="4022695"/>
                  <a:pt x="11194593" y="4110355"/>
                  <a:pt x="11182914" y="4196771"/>
                </a:cubicBezTo>
                <a:lnTo>
                  <a:pt x="11172266" y="4267200"/>
                </a:lnTo>
                <a:lnTo>
                  <a:pt x="11140975" y="4267200"/>
                </a:lnTo>
                <a:lnTo>
                  <a:pt x="11152239" y="4192628"/>
                </a:lnTo>
                <a:cubicBezTo>
                  <a:pt x="11165272" y="4096160"/>
                  <a:pt x="11178361" y="3997344"/>
                  <a:pt x="11201005" y="3900089"/>
                </a:cubicBezTo>
                <a:cubicBezTo>
                  <a:pt x="11166930" y="3979173"/>
                  <a:pt x="11134730" y="4058831"/>
                  <a:pt x="11105754" y="4139192"/>
                </a:cubicBezTo>
                <a:lnTo>
                  <a:pt x="11065821" y="4267200"/>
                </a:lnTo>
                <a:lnTo>
                  <a:pt x="10978133" y="4267200"/>
                </a:lnTo>
                <a:lnTo>
                  <a:pt x="11088889" y="3963916"/>
                </a:lnTo>
                <a:cubicBezTo>
                  <a:pt x="11133459" y="3856779"/>
                  <a:pt x="11181967" y="3750740"/>
                  <a:pt x="11231212" y="3645474"/>
                </a:cubicBezTo>
                <a:cubicBezTo>
                  <a:pt x="11236675" y="3633934"/>
                  <a:pt x="11258799" y="3622276"/>
                  <a:pt x="11279315" y="3618448"/>
                </a:cubicBezTo>
                <a:close/>
                <a:moveTo>
                  <a:pt x="10296877" y="3526602"/>
                </a:moveTo>
                <a:cubicBezTo>
                  <a:pt x="10305089" y="3527517"/>
                  <a:pt x="10311503" y="3531079"/>
                  <a:pt x="10314210" y="3538353"/>
                </a:cubicBezTo>
                <a:cubicBezTo>
                  <a:pt x="10361472" y="3659113"/>
                  <a:pt x="10407318" y="3780392"/>
                  <a:pt x="10450858" y="3902477"/>
                </a:cubicBezTo>
                <a:lnTo>
                  <a:pt x="10572255" y="4267200"/>
                </a:lnTo>
                <a:lnTo>
                  <a:pt x="10477642" y="4267200"/>
                </a:lnTo>
                <a:lnTo>
                  <a:pt x="10436479" y="4144570"/>
                </a:lnTo>
                <a:cubicBezTo>
                  <a:pt x="10386976" y="3995354"/>
                  <a:pt x="10333255" y="3848072"/>
                  <a:pt x="10277529" y="3701307"/>
                </a:cubicBezTo>
                <a:cubicBezTo>
                  <a:pt x="10277467" y="3703640"/>
                  <a:pt x="10276853" y="3706334"/>
                  <a:pt x="10276797" y="3708672"/>
                </a:cubicBezTo>
                <a:cubicBezTo>
                  <a:pt x="10284209" y="3854149"/>
                  <a:pt x="10331835" y="3999199"/>
                  <a:pt x="10385906" y="4147031"/>
                </a:cubicBezTo>
                <a:lnTo>
                  <a:pt x="10431445" y="4267200"/>
                </a:lnTo>
                <a:lnTo>
                  <a:pt x="10398237" y="4267200"/>
                </a:lnTo>
                <a:lnTo>
                  <a:pt x="10356661" y="4157302"/>
                </a:lnTo>
                <a:cubicBezTo>
                  <a:pt x="10321871" y="4061517"/>
                  <a:pt x="10289232" y="3966669"/>
                  <a:pt x="10268559" y="3871054"/>
                </a:cubicBezTo>
                <a:cubicBezTo>
                  <a:pt x="10272790" y="3985997"/>
                  <a:pt x="10299544" y="4094770"/>
                  <a:pt x="10340065" y="4201637"/>
                </a:cubicBezTo>
                <a:lnTo>
                  <a:pt x="10368861" y="4267200"/>
                </a:lnTo>
                <a:lnTo>
                  <a:pt x="10267862" y="4267200"/>
                </a:lnTo>
                <a:lnTo>
                  <a:pt x="10236210" y="4185635"/>
                </a:lnTo>
                <a:cubicBezTo>
                  <a:pt x="10169925" y="3991261"/>
                  <a:pt x="10150284" y="3789583"/>
                  <a:pt x="10225980" y="3561061"/>
                </a:cubicBezTo>
                <a:cubicBezTo>
                  <a:pt x="10231424" y="3544935"/>
                  <a:pt x="10272241" y="3523857"/>
                  <a:pt x="10296877" y="3526602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19140" y="4267200"/>
                </a:lnTo>
                <a:lnTo>
                  <a:pt x="4641222" y="4267200"/>
                </a:lnTo>
                <a:lnTo>
                  <a:pt x="4599968" y="4207074"/>
                </a:lnTo>
                <a:cubicBezTo>
                  <a:pt x="4478590" y="4057581"/>
                  <a:pt x="4278987" y="3946713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48555" y="4189447"/>
                  <a:pt x="4498141" y="4221114"/>
                  <a:pt x="4546299" y="4254934"/>
                </a:cubicBezTo>
                <a:lnTo>
                  <a:pt x="4561743" y="4267200"/>
                </a:lnTo>
                <a:lnTo>
                  <a:pt x="4509274" y="4267200"/>
                </a:lnTo>
                <a:lnTo>
                  <a:pt x="4383389" y="4184369"/>
                </a:ln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lnTo>
                  <a:pt x="4408201" y="4267200"/>
                </a:lnTo>
                <a:lnTo>
                  <a:pt x="4250346" y="4267200"/>
                </a:lnTo>
                <a:lnTo>
                  <a:pt x="4245269" y="4265040"/>
                </a:lnTo>
                <a:cubicBezTo>
                  <a:pt x="4167858" y="4230709"/>
                  <a:pt x="4095232" y="4193560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9334796" y="3456584"/>
                </a:moveTo>
                <a:cubicBezTo>
                  <a:pt x="9406875" y="3608228"/>
                  <a:pt x="9503788" y="3758542"/>
                  <a:pt x="9651570" y="3826505"/>
                </a:cubicBezTo>
                <a:cubicBezTo>
                  <a:pt x="9559808" y="3686686"/>
                  <a:pt x="9456900" y="3564734"/>
                  <a:pt x="9334796" y="3456584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9790480" y="3078533"/>
                </a:moveTo>
                <a:cubicBezTo>
                  <a:pt x="9782502" y="3134217"/>
                  <a:pt x="9773626" y="3189710"/>
                  <a:pt x="9763295" y="3245370"/>
                </a:cubicBezTo>
                <a:cubicBezTo>
                  <a:pt x="9730259" y="3421320"/>
                  <a:pt x="9693170" y="3586065"/>
                  <a:pt x="9736458" y="3758413"/>
                </a:cubicBezTo>
                <a:cubicBezTo>
                  <a:pt x="9741385" y="3680922"/>
                  <a:pt x="9752472" y="3603320"/>
                  <a:pt x="9763499" y="3528057"/>
                </a:cubicBezTo>
                <a:cubicBezTo>
                  <a:pt x="9778184" y="3430521"/>
                  <a:pt x="9793478" y="3330298"/>
                  <a:pt x="9793906" y="3231157"/>
                </a:cubicBezTo>
                <a:cubicBezTo>
                  <a:pt x="9793949" y="3202011"/>
                  <a:pt x="9792735" y="3172131"/>
                  <a:pt x="9791874" y="3142788"/>
                </a:cubicBezTo>
                <a:cubicBezTo>
                  <a:pt x="9791175" y="3121009"/>
                  <a:pt x="9790832" y="3099770"/>
                  <a:pt x="9790480" y="3078533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591522" y="3395900"/>
                  <a:pt x="5656650" y="3795361"/>
                  <a:pt x="5567647" y="4190286"/>
                </a:cubicBezTo>
                <a:lnTo>
                  <a:pt x="5545854" y="4267200"/>
                </a:lnTo>
                <a:lnTo>
                  <a:pt x="5391871" y="4267200"/>
                </a:lnTo>
                <a:lnTo>
                  <a:pt x="5318171" y="4175818"/>
                </a:lnTo>
                <a:cubicBezTo>
                  <a:pt x="5204859" y="4048423"/>
                  <a:pt x="5075331" y="3936412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55961" y="4107518"/>
                  <a:pt x="5200834" y="4148352"/>
                  <a:pt x="5246890" y="4187633"/>
                </a:cubicBezTo>
                <a:lnTo>
                  <a:pt x="5347266" y="4267200"/>
                </a:lnTo>
                <a:lnTo>
                  <a:pt x="5164092" y="4267200"/>
                </a:lnTo>
                <a:lnTo>
                  <a:pt x="5108945" y="4232176"/>
                </a:lnTo>
                <a:cubicBezTo>
                  <a:pt x="4772838" y="3999708"/>
                  <a:pt x="4490756" y="358196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8380397" y="2896659"/>
                </a:moveTo>
                <a:cubicBezTo>
                  <a:pt x="8455275" y="3038078"/>
                  <a:pt x="8545153" y="3173735"/>
                  <a:pt x="8634801" y="3304169"/>
                </a:cubicBezTo>
                <a:cubicBezTo>
                  <a:pt x="8726195" y="3437326"/>
                  <a:pt x="8821496" y="3600936"/>
                  <a:pt x="8971448" y="3675946"/>
                </a:cubicBezTo>
                <a:cubicBezTo>
                  <a:pt x="8910775" y="3621244"/>
                  <a:pt x="8864937" y="3553231"/>
                  <a:pt x="8820691" y="3486482"/>
                </a:cubicBezTo>
                <a:cubicBezTo>
                  <a:pt x="8816331" y="3480073"/>
                  <a:pt x="8811972" y="3473665"/>
                  <a:pt x="8807612" y="3467256"/>
                </a:cubicBezTo>
                <a:cubicBezTo>
                  <a:pt x="8727274" y="3347730"/>
                  <a:pt x="8640362" y="3230102"/>
                  <a:pt x="8556796" y="3116474"/>
                </a:cubicBezTo>
                <a:cubicBezTo>
                  <a:pt x="8515702" y="3060746"/>
                  <a:pt x="8472667" y="3003195"/>
                  <a:pt x="8427018" y="2948853"/>
                </a:cubicBezTo>
                <a:cubicBezTo>
                  <a:pt x="8411728" y="2931040"/>
                  <a:pt x="8396239" y="2914119"/>
                  <a:pt x="8380397" y="2896659"/>
                </a:cubicBezTo>
                <a:close/>
                <a:moveTo>
                  <a:pt x="9831020" y="2871730"/>
                </a:moveTo>
                <a:lnTo>
                  <a:pt x="9827707" y="2915231"/>
                </a:lnTo>
                <a:cubicBezTo>
                  <a:pt x="9824540" y="2960178"/>
                  <a:pt x="9821168" y="3006017"/>
                  <a:pt x="9820699" y="3051540"/>
                </a:cubicBezTo>
                <a:cubicBezTo>
                  <a:pt x="9820458" y="3081589"/>
                  <a:pt x="9821664" y="3111470"/>
                  <a:pt x="9822525" y="3140814"/>
                </a:cubicBezTo>
                <a:cubicBezTo>
                  <a:pt x="9823738" y="3170696"/>
                  <a:pt x="9824947" y="3200579"/>
                  <a:pt x="9824704" y="3230628"/>
                </a:cubicBezTo>
                <a:cubicBezTo>
                  <a:pt x="9823869" y="3331557"/>
                  <a:pt x="9808712" y="3433224"/>
                  <a:pt x="9793821" y="3531652"/>
                </a:cubicBezTo>
                <a:cubicBezTo>
                  <a:pt x="9783066" y="3603683"/>
                  <a:pt x="9772446" y="3677150"/>
                  <a:pt x="9767436" y="3750864"/>
                </a:cubicBezTo>
                <a:cubicBezTo>
                  <a:pt x="9782786" y="3724954"/>
                  <a:pt x="9799440" y="3697443"/>
                  <a:pt x="9814477" y="3662531"/>
                </a:cubicBezTo>
                <a:cubicBezTo>
                  <a:pt x="9926754" y="3406015"/>
                  <a:pt x="9892054" y="3133900"/>
                  <a:pt x="9831020" y="2871730"/>
                </a:cubicBezTo>
                <a:close/>
                <a:moveTo>
                  <a:pt x="8380521" y="2850596"/>
                </a:moveTo>
                <a:cubicBezTo>
                  <a:pt x="8404481" y="2875897"/>
                  <a:pt x="8428794" y="2901731"/>
                  <a:pt x="8451446" y="2928627"/>
                </a:cubicBezTo>
                <a:cubicBezTo>
                  <a:pt x="8497446" y="2983517"/>
                  <a:pt x="8540828" y="3041610"/>
                  <a:pt x="8582269" y="3097880"/>
                </a:cubicBezTo>
                <a:cubicBezTo>
                  <a:pt x="8666744" y="3211700"/>
                  <a:pt x="8753998" y="3329876"/>
                  <a:pt x="8833783" y="3449753"/>
                </a:cubicBezTo>
                <a:cubicBezTo>
                  <a:pt x="8838143" y="3456162"/>
                  <a:pt x="8842503" y="3462572"/>
                  <a:pt x="8846863" y="3468981"/>
                </a:cubicBezTo>
                <a:cubicBezTo>
                  <a:pt x="8881714" y="3521040"/>
                  <a:pt x="8917610" y="3574725"/>
                  <a:pt x="8960046" y="3620389"/>
                </a:cubicBezTo>
                <a:cubicBezTo>
                  <a:pt x="8847240" y="3316219"/>
                  <a:pt x="8665033" y="3014288"/>
                  <a:pt x="8380521" y="2850596"/>
                </a:cubicBezTo>
                <a:close/>
                <a:moveTo>
                  <a:pt x="9854151" y="2642862"/>
                </a:moveTo>
                <a:cubicBezTo>
                  <a:pt x="9862376" y="2644690"/>
                  <a:pt x="9868748" y="2649859"/>
                  <a:pt x="9871341" y="2659697"/>
                </a:cubicBezTo>
                <a:cubicBezTo>
                  <a:pt x="9936549" y="2907705"/>
                  <a:pt x="10004418" y="3164740"/>
                  <a:pt x="9966678" y="3423399"/>
                </a:cubicBezTo>
                <a:cubicBezTo>
                  <a:pt x="9951724" y="3524170"/>
                  <a:pt x="9914841" y="3605244"/>
                  <a:pt x="9880832" y="3700562"/>
                </a:cubicBezTo>
                <a:cubicBezTo>
                  <a:pt x="9817639" y="3880472"/>
                  <a:pt x="9825316" y="4002022"/>
                  <a:pt x="9896024" y="4178295"/>
                </a:cubicBezTo>
                <a:lnTo>
                  <a:pt x="10028060" y="4267200"/>
                </a:lnTo>
                <a:lnTo>
                  <a:pt x="9651813" y="4267200"/>
                </a:lnTo>
                <a:lnTo>
                  <a:pt x="9814527" y="4248048"/>
                </a:lnTo>
                <a:cubicBezTo>
                  <a:pt x="9748431" y="4225943"/>
                  <a:pt x="9681848" y="4217991"/>
                  <a:pt x="9615182" y="4220499"/>
                </a:cubicBezTo>
                <a:cubicBezTo>
                  <a:pt x="9565183" y="4222381"/>
                  <a:pt x="9515136" y="4230147"/>
                  <a:pt x="9465210" y="4242240"/>
                </a:cubicBezTo>
                <a:lnTo>
                  <a:pt x="9387108" y="4267200"/>
                </a:lnTo>
                <a:lnTo>
                  <a:pt x="9268441" y="4267200"/>
                </a:lnTo>
                <a:lnTo>
                  <a:pt x="9307676" y="4251276"/>
                </a:lnTo>
                <a:cubicBezTo>
                  <a:pt x="9459842" y="4196603"/>
                  <a:pt x="9613869" y="4164948"/>
                  <a:pt x="9761570" y="4182283"/>
                </a:cubicBezTo>
                <a:cubicBezTo>
                  <a:pt x="9633677" y="4101602"/>
                  <a:pt x="9502269" y="4023929"/>
                  <a:pt x="9368237" y="3949470"/>
                </a:cubicBezTo>
                <a:cubicBezTo>
                  <a:pt x="9363677" y="3950852"/>
                  <a:pt x="9358768" y="3951697"/>
                  <a:pt x="9354614" y="3951288"/>
                </a:cubicBezTo>
                <a:cubicBezTo>
                  <a:pt x="9045666" y="4112095"/>
                  <a:pt x="8711508" y="4184792"/>
                  <a:pt x="8364351" y="4159267"/>
                </a:cubicBezTo>
                <a:cubicBezTo>
                  <a:pt x="8322605" y="4156073"/>
                  <a:pt x="8373028" y="4125362"/>
                  <a:pt x="8386567" y="4119760"/>
                </a:cubicBezTo>
                <a:cubicBezTo>
                  <a:pt x="8661942" y="4017222"/>
                  <a:pt x="8938634" y="3857115"/>
                  <a:pt x="9231713" y="3873539"/>
                </a:cubicBezTo>
                <a:cubicBezTo>
                  <a:pt x="9162796" y="3836374"/>
                  <a:pt x="9093324" y="3799562"/>
                  <a:pt x="9023301" y="3763109"/>
                </a:cubicBezTo>
                <a:cubicBezTo>
                  <a:pt x="9018245" y="3762512"/>
                  <a:pt x="9014299" y="3761207"/>
                  <a:pt x="9010556" y="3758998"/>
                </a:cubicBezTo>
                <a:cubicBezTo>
                  <a:pt x="8818026" y="3719652"/>
                  <a:pt x="8714888" y="3571783"/>
                  <a:pt x="8604324" y="3417171"/>
                </a:cubicBezTo>
                <a:cubicBezTo>
                  <a:pt x="8460937" y="3216099"/>
                  <a:pt x="8313620" y="2999153"/>
                  <a:pt x="8218577" y="2770227"/>
                </a:cubicBezTo>
                <a:cubicBezTo>
                  <a:pt x="8215211" y="2762227"/>
                  <a:pt x="8217371" y="2755481"/>
                  <a:pt x="8222774" y="2749954"/>
                </a:cubicBezTo>
                <a:cubicBezTo>
                  <a:pt x="8238990" y="2733370"/>
                  <a:pt x="8284424" y="2727735"/>
                  <a:pt x="8297623" y="2731935"/>
                </a:cubicBezTo>
                <a:cubicBezTo>
                  <a:pt x="8726387" y="2883841"/>
                  <a:pt x="8964880" y="3311498"/>
                  <a:pt x="9090618" y="3716225"/>
                </a:cubicBezTo>
                <a:cubicBezTo>
                  <a:pt x="9321070" y="3835548"/>
                  <a:pt x="9546131" y="3959850"/>
                  <a:pt x="9762441" y="4093587"/>
                </a:cubicBezTo>
                <a:cubicBezTo>
                  <a:pt x="9739891" y="4035197"/>
                  <a:pt x="9720655" y="3974696"/>
                  <a:pt x="9717826" y="3916719"/>
                </a:cubicBezTo>
                <a:cubicBezTo>
                  <a:pt x="9716379" y="3916883"/>
                  <a:pt x="9714371" y="3917401"/>
                  <a:pt x="9713123" y="3916663"/>
                </a:cubicBezTo>
                <a:cubicBezTo>
                  <a:pt x="9419408" y="3876118"/>
                  <a:pt x="9276568" y="3571232"/>
                  <a:pt x="9175594" y="3326950"/>
                </a:cubicBezTo>
                <a:cubicBezTo>
                  <a:pt x="9162477" y="3295477"/>
                  <a:pt x="9234580" y="3273123"/>
                  <a:pt x="9253941" y="3287566"/>
                </a:cubicBezTo>
                <a:cubicBezTo>
                  <a:pt x="9396995" y="3390749"/>
                  <a:pt x="9519263" y="3506453"/>
                  <a:pt x="9625671" y="3639960"/>
                </a:cubicBezTo>
                <a:cubicBezTo>
                  <a:pt x="9622492" y="3540061"/>
                  <a:pt x="9637797" y="3439839"/>
                  <a:pt x="9656881" y="3333361"/>
                </a:cubicBezTo>
                <a:cubicBezTo>
                  <a:pt x="9696972" y="3116116"/>
                  <a:pt x="9713720" y="2891570"/>
                  <a:pt x="9782066" y="2680771"/>
                </a:cubicBezTo>
                <a:cubicBezTo>
                  <a:pt x="9788129" y="2661952"/>
                  <a:pt x="9829478" y="2637374"/>
                  <a:pt x="9854151" y="2642862"/>
                </a:cubicBezTo>
                <a:close/>
                <a:moveTo>
                  <a:pt x="11114299" y="2390555"/>
                </a:moveTo>
                <a:lnTo>
                  <a:pt x="11113373" y="2392739"/>
                </a:lnTo>
                <a:lnTo>
                  <a:pt x="11117197" y="2394358"/>
                </a:lnTo>
                <a:cubicBezTo>
                  <a:pt x="11116333" y="2393349"/>
                  <a:pt x="11115474" y="2392343"/>
                  <a:pt x="11114299" y="2390555"/>
                </a:cubicBezTo>
                <a:close/>
                <a:moveTo>
                  <a:pt x="10506276" y="2118977"/>
                </a:moveTo>
                <a:cubicBezTo>
                  <a:pt x="10510550" y="2257918"/>
                  <a:pt x="10470507" y="2393544"/>
                  <a:pt x="10431542" y="2525128"/>
                </a:cubicBezTo>
                <a:cubicBezTo>
                  <a:pt x="10417502" y="2571972"/>
                  <a:pt x="10403548" y="2620144"/>
                  <a:pt x="10391375" y="2667145"/>
                </a:cubicBezTo>
                <a:cubicBezTo>
                  <a:pt x="10377290" y="2721696"/>
                  <a:pt x="10366481" y="2777642"/>
                  <a:pt x="10355047" y="2832031"/>
                </a:cubicBezTo>
                <a:lnTo>
                  <a:pt x="10336080" y="2927011"/>
                </a:lnTo>
                <a:cubicBezTo>
                  <a:pt x="10349636" y="2893472"/>
                  <a:pt x="10367643" y="2846374"/>
                  <a:pt x="10389394" y="2782834"/>
                </a:cubicBezTo>
                <a:cubicBezTo>
                  <a:pt x="10448427" y="2611467"/>
                  <a:pt x="10546967" y="2325483"/>
                  <a:pt x="10506276" y="2118977"/>
                </a:cubicBezTo>
                <a:close/>
                <a:moveTo>
                  <a:pt x="11538179" y="2090376"/>
                </a:moveTo>
                <a:cubicBezTo>
                  <a:pt x="11552237" y="2136248"/>
                  <a:pt x="11565750" y="2181883"/>
                  <a:pt x="11577479" y="2228695"/>
                </a:cubicBezTo>
                <a:lnTo>
                  <a:pt x="11586754" y="2266098"/>
                </a:lnTo>
                <a:cubicBezTo>
                  <a:pt x="11593656" y="2295423"/>
                  <a:pt x="11600787" y="2324193"/>
                  <a:pt x="11609011" y="2353427"/>
                </a:cubicBezTo>
                <a:cubicBezTo>
                  <a:pt x="11644349" y="2475257"/>
                  <a:pt x="11704023" y="2591295"/>
                  <a:pt x="11761579" y="2703223"/>
                </a:cubicBezTo>
                <a:cubicBezTo>
                  <a:pt x="11802170" y="2782214"/>
                  <a:pt x="11843944" y="2862994"/>
                  <a:pt x="11877711" y="2947465"/>
                </a:cubicBezTo>
                <a:cubicBezTo>
                  <a:pt x="11815017" y="2640863"/>
                  <a:pt x="11724956" y="2342636"/>
                  <a:pt x="11538179" y="2090376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11488421" y="2034549"/>
                </a:moveTo>
                <a:cubicBezTo>
                  <a:pt x="11459234" y="2371132"/>
                  <a:pt x="11651925" y="2658088"/>
                  <a:pt x="11840356" y="2932293"/>
                </a:cubicBezTo>
                <a:cubicBezTo>
                  <a:pt x="11809128" y="2858555"/>
                  <a:pt x="11772688" y="2786473"/>
                  <a:pt x="11736331" y="2715710"/>
                </a:cubicBezTo>
                <a:cubicBezTo>
                  <a:pt x="11678147" y="2602235"/>
                  <a:pt x="11617611" y="2485181"/>
                  <a:pt x="11581560" y="2360474"/>
                </a:cubicBezTo>
                <a:cubicBezTo>
                  <a:pt x="11573334" y="2331239"/>
                  <a:pt x="11565889" y="2301693"/>
                  <a:pt x="11558442" y="2272139"/>
                </a:cubicBezTo>
                <a:lnTo>
                  <a:pt x="11549169" y="2234734"/>
                </a:lnTo>
                <a:cubicBezTo>
                  <a:pt x="11532130" y="2167007"/>
                  <a:pt x="11511443" y="2100302"/>
                  <a:pt x="11488421" y="2034549"/>
                </a:cubicBezTo>
                <a:close/>
                <a:moveTo>
                  <a:pt x="10468916" y="2032338"/>
                </a:moveTo>
                <a:cubicBezTo>
                  <a:pt x="10450533" y="2081859"/>
                  <a:pt x="10434093" y="2132840"/>
                  <a:pt x="10421480" y="2185446"/>
                </a:cubicBezTo>
                <a:cubicBezTo>
                  <a:pt x="10388668" y="2317695"/>
                  <a:pt x="10374105" y="2457032"/>
                  <a:pt x="10351264" y="2591574"/>
                </a:cubicBezTo>
                <a:cubicBezTo>
                  <a:pt x="10332355" y="2700098"/>
                  <a:pt x="10281261" y="2959166"/>
                  <a:pt x="10294485" y="2991809"/>
                </a:cubicBezTo>
                <a:lnTo>
                  <a:pt x="10327850" y="2826310"/>
                </a:lnTo>
                <a:cubicBezTo>
                  <a:pt x="10338741" y="2771690"/>
                  <a:pt x="10350331" y="2715434"/>
                  <a:pt x="10364099" y="2660098"/>
                </a:cubicBezTo>
                <a:cubicBezTo>
                  <a:pt x="10376185" y="2611783"/>
                  <a:pt x="10390682" y="2563843"/>
                  <a:pt x="10404725" y="2516991"/>
                </a:cubicBezTo>
                <a:cubicBezTo>
                  <a:pt x="10443463" y="2385961"/>
                  <a:pt x="10483500" y="2250332"/>
                  <a:pt x="10478071" y="2114122"/>
                </a:cubicBezTo>
                <a:cubicBezTo>
                  <a:pt x="10476867" y="2086568"/>
                  <a:pt x="10473555" y="2059413"/>
                  <a:pt x="10468916" y="2032338"/>
                </a:cubicBezTo>
                <a:close/>
                <a:moveTo>
                  <a:pt x="10573132" y="1991479"/>
                </a:moveTo>
                <a:cubicBezTo>
                  <a:pt x="10722027" y="2144650"/>
                  <a:pt x="10877543" y="2280670"/>
                  <a:pt x="11066880" y="2371770"/>
                </a:cubicBezTo>
                <a:cubicBezTo>
                  <a:pt x="10930664" y="2234271"/>
                  <a:pt x="10767866" y="2088089"/>
                  <a:pt x="10573132" y="1991479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lnTo>
                  <a:pt x="5764974" y="2799609"/>
                </a:ln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10578769" y="1962963"/>
                </a:moveTo>
                <a:cubicBezTo>
                  <a:pt x="10773649" y="2057701"/>
                  <a:pt x="10936285" y="2201237"/>
                  <a:pt x="11073823" y="2338658"/>
                </a:cubicBezTo>
                <a:cubicBezTo>
                  <a:pt x="10938241" y="2169232"/>
                  <a:pt x="10752627" y="1968969"/>
                  <a:pt x="10578769" y="1962963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9518298" y="1338235"/>
                </a:moveTo>
                <a:cubicBezTo>
                  <a:pt x="9531977" y="1651120"/>
                  <a:pt x="9677527" y="1999242"/>
                  <a:pt x="9838009" y="2272553"/>
                </a:cubicBezTo>
                <a:cubicBezTo>
                  <a:pt x="9825312" y="2235634"/>
                  <a:pt x="9815180" y="2197225"/>
                  <a:pt x="9805906" y="2159819"/>
                </a:cubicBezTo>
                <a:lnTo>
                  <a:pt x="9801623" y="2142555"/>
                </a:lnTo>
                <a:cubicBezTo>
                  <a:pt x="9756626" y="1964482"/>
                  <a:pt x="9698390" y="1787247"/>
                  <a:pt x="9628671" y="1617375"/>
                </a:cubicBezTo>
                <a:cubicBezTo>
                  <a:pt x="9618364" y="1593060"/>
                  <a:pt x="9608603" y="1568967"/>
                  <a:pt x="9598299" y="1544643"/>
                </a:cubicBezTo>
                <a:cubicBezTo>
                  <a:pt x="9570133" y="1477354"/>
                  <a:pt x="9541339" y="1408510"/>
                  <a:pt x="9518298" y="1338235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9528078" y="1278636"/>
                </a:moveTo>
                <a:cubicBezTo>
                  <a:pt x="9552982" y="1365794"/>
                  <a:pt x="9588937" y="1451189"/>
                  <a:pt x="9623946" y="1534260"/>
                </a:cubicBezTo>
                <a:lnTo>
                  <a:pt x="9654858" y="1607218"/>
                </a:lnTo>
                <a:cubicBezTo>
                  <a:pt x="9724183" y="1774989"/>
                  <a:pt x="9781702" y="1949347"/>
                  <a:pt x="9826304" y="2125320"/>
                </a:cubicBezTo>
                <a:cubicBezTo>
                  <a:pt x="9794296" y="1963695"/>
                  <a:pt x="9753660" y="1804203"/>
                  <a:pt x="9701198" y="1646797"/>
                </a:cubicBezTo>
                <a:cubicBezTo>
                  <a:pt x="9655682" y="1511000"/>
                  <a:pt x="9586050" y="1397178"/>
                  <a:pt x="9528078" y="1278636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9441752" y="1245311"/>
                </a:moveTo>
                <a:cubicBezTo>
                  <a:pt x="9367449" y="1271794"/>
                  <a:pt x="9313207" y="1329954"/>
                  <a:pt x="9278979" y="1406236"/>
                </a:cubicBezTo>
                <a:cubicBezTo>
                  <a:pt x="9261017" y="1445630"/>
                  <a:pt x="9242585" y="1502850"/>
                  <a:pt x="9235540" y="1546869"/>
                </a:cubicBezTo>
                <a:cubicBezTo>
                  <a:pt x="9223867" y="1618535"/>
                  <a:pt x="9230001" y="1614698"/>
                  <a:pt x="9264074" y="1557016"/>
                </a:cubicBezTo>
                <a:cubicBezTo>
                  <a:pt x="9325587" y="1454296"/>
                  <a:pt x="9384605" y="1349880"/>
                  <a:pt x="9441752" y="1245311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cubicBezTo>
                  <a:pt x="6567440" y="1204628"/>
                  <a:pt x="6586456" y="1194658"/>
                  <a:pt x="6605473" y="1184686"/>
                </a:cubicBez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473491" y="3921431"/>
                  <a:pt x="1402113" y="4025542"/>
                  <a:pt x="1325720" y="4125411"/>
                </a:cubicBezTo>
                <a:lnTo>
                  <a:pt x="1206279" y="4267200"/>
                </a:lnTo>
                <a:lnTo>
                  <a:pt x="1115040" y="4267200"/>
                </a:lnTo>
                <a:lnTo>
                  <a:pt x="1258195" y="4099624"/>
                </a:lnTo>
                <a:cubicBezTo>
                  <a:pt x="1315987" y="4027073"/>
                  <a:pt x="1371166" y="3952247"/>
                  <a:pt x="1423113" y="3874565"/>
                </a:cubicBezTo>
                <a:lnTo>
                  <a:pt x="1260565" y="4031982"/>
                </a:lnTo>
                <a:cubicBezTo>
                  <a:pt x="1197929" y="4092559"/>
                  <a:pt x="1134310" y="4154329"/>
                  <a:pt x="1073327" y="4218727"/>
                </a:cubicBezTo>
                <a:lnTo>
                  <a:pt x="1032294" y="4267200"/>
                </a:lnTo>
                <a:lnTo>
                  <a:pt x="993830" y="4267200"/>
                </a:lnTo>
                <a:lnTo>
                  <a:pt x="1051860" y="4198693"/>
                </a:lnTo>
                <a:cubicBezTo>
                  <a:pt x="1113440" y="4133732"/>
                  <a:pt x="1177549" y="4071540"/>
                  <a:pt x="1240607" y="4010401"/>
                </a:cubicBezTo>
                <a:lnTo>
                  <a:pt x="1310106" y="3943217"/>
                </a:lnTo>
                <a:cubicBezTo>
                  <a:pt x="1174685" y="4033303"/>
                  <a:pt x="1054913" y="4139624"/>
                  <a:pt x="952103" y="4265972"/>
                </a:cubicBezTo>
                <a:lnTo>
                  <a:pt x="951207" y="4267200"/>
                </a:lnTo>
                <a:lnTo>
                  <a:pt x="862760" y="4267200"/>
                </a:lnTo>
                <a:lnTo>
                  <a:pt x="909145" y="4199225"/>
                </a:ln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549674" y="4147907"/>
                  <a:pt x="460581" y="4194508"/>
                  <a:pt x="372807" y="4243651"/>
                </a:cubicBezTo>
                <a:lnTo>
                  <a:pt x="332830" y="4267200"/>
                </a:lnTo>
                <a:lnTo>
                  <a:pt x="168301" y="4267200"/>
                </a:lnTo>
                <a:lnTo>
                  <a:pt x="278002" y="4201399"/>
                </a:lnTo>
                <a:cubicBezTo>
                  <a:pt x="359885" y="4153808"/>
                  <a:pt x="442683" y="4107866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519814" y="4027898"/>
                  <a:pt x="352828" y="4127506"/>
                  <a:pt x="192528" y="4236299"/>
                </a:cubicBezTo>
                <a:lnTo>
                  <a:pt x="148586" y="4267200"/>
                </a:lnTo>
                <a:lnTo>
                  <a:pt x="98116" y="4267200"/>
                </a:lnTo>
                <a:lnTo>
                  <a:pt x="169669" y="4216852"/>
                </a:lnTo>
                <a:cubicBezTo>
                  <a:pt x="333361" y="4105506"/>
                  <a:pt x="504130" y="4002947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ubicBezTo>
                  <a:pt x="1247578" y="3654578"/>
                  <a:pt x="1180153" y="3656293"/>
                  <a:pt x="1109304" y="3669030"/>
                </a:cubicBezTo>
                <a:cubicBezTo>
                  <a:pt x="794692" y="3725281"/>
                  <a:pt x="516258" y="3901624"/>
                  <a:pt x="258951" y="4111994"/>
                </a:cubicBezTo>
                <a:lnTo>
                  <a:pt x="80807" y="4267200"/>
                </a:lnTo>
                <a:lnTo>
                  <a:pt x="0" y="4267200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12149131" y="959050"/>
                </a:moveTo>
                <a:cubicBezTo>
                  <a:pt x="12135265" y="975072"/>
                  <a:pt x="12121401" y="991089"/>
                  <a:pt x="12105664" y="1006960"/>
                </a:cubicBezTo>
                <a:cubicBezTo>
                  <a:pt x="12040174" y="1071943"/>
                  <a:pt x="11966532" y="1125748"/>
                  <a:pt x="11883102" y="1184424"/>
                </a:cubicBezTo>
                <a:cubicBezTo>
                  <a:pt x="11822339" y="1227583"/>
                  <a:pt x="11746281" y="1281016"/>
                  <a:pt x="11665174" y="1317493"/>
                </a:cubicBezTo>
                <a:cubicBezTo>
                  <a:pt x="11640620" y="1328342"/>
                  <a:pt x="11615753" y="1338416"/>
                  <a:pt x="11590337" y="1348256"/>
                </a:cubicBezTo>
                <a:cubicBezTo>
                  <a:pt x="11556383" y="1361567"/>
                  <a:pt x="11523739" y="1374791"/>
                  <a:pt x="11492588" y="1390573"/>
                </a:cubicBezTo>
                <a:cubicBezTo>
                  <a:pt x="11632969" y="1358579"/>
                  <a:pt x="11770492" y="1298342"/>
                  <a:pt x="11888865" y="1220988"/>
                </a:cubicBezTo>
                <a:cubicBezTo>
                  <a:pt x="11984266" y="1158366"/>
                  <a:pt x="12085135" y="1064584"/>
                  <a:pt x="12149131" y="959050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12190084" y="854709"/>
                </a:moveTo>
                <a:cubicBezTo>
                  <a:pt x="12181324" y="863235"/>
                  <a:pt x="12172252" y="870980"/>
                  <a:pt x="12162947" y="879275"/>
                </a:cubicBezTo>
                <a:cubicBezTo>
                  <a:pt x="12028326" y="998039"/>
                  <a:pt x="11883371" y="1121443"/>
                  <a:pt x="11721478" y="1216434"/>
                </a:cubicBezTo>
                <a:lnTo>
                  <a:pt x="11680712" y="1239730"/>
                </a:lnTo>
                <a:cubicBezTo>
                  <a:pt x="11620220" y="1274640"/>
                  <a:pt x="11558177" y="1310180"/>
                  <a:pt x="11505347" y="1352837"/>
                </a:cubicBezTo>
                <a:cubicBezTo>
                  <a:pt x="11530133" y="1341442"/>
                  <a:pt x="11555544" y="1331600"/>
                  <a:pt x="11580962" y="1321759"/>
                </a:cubicBezTo>
                <a:cubicBezTo>
                  <a:pt x="11605590" y="1312227"/>
                  <a:pt x="11630227" y="1302697"/>
                  <a:pt x="11654234" y="1291618"/>
                </a:cubicBezTo>
                <a:cubicBezTo>
                  <a:pt x="11733018" y="1256083"/>
                  <a:pt x="11807521" y="1203284"/>
                  <a:pt x="11867274" y="1160983"/>
                </a:cubicBezTo>
                <a:cubicBezTo>
                  <a:pt x="11949151" y="1102940"/>
                  <a:pt x="12022324" y="1050225"/>
                  <a:pt x="12086035" y="986418"/>
                </a:cubicBezTo>
                <a:cubicBezTo>
                  <a:pt x="12128278" y="944429"/>
                  <a:pt x="12163191" y="899980"/>
                  <a:pt x="12190084" y="854709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cubicBezTo>
                  <a:pt x="5405093" y="912428"/>
                  <a:pt x="5432627" y="913077"/>
                  <a:pt x="5460148" y="911442"/>
                </a:cubicBez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8924104" y="777000"/>
                </a:moveTo>
                <a:cubicBezTo>
                  <a:pt x="8923664" y="782606"/>
                  <a:pt x="8922673" y="787979"/>
                  <a:pt x="8921999" y="794136"/>
                </a:cubicBezTo>
                <a:cubicBezTo>
                  <a:pt x="8919582" y="810498"/>
                  <a:pt x="8917940" y="826538"/>
                  <a:pt x="8916066" y="843129"/>
                </a:cubicBezTo>
                <a:cubicBezTo>
                  <a:pt x="8910698" y="896870"/>
                  <a:pt x="8909926" y="951907"/>
                  <a:pt x="8909852" y="1005313"/>
                </a:cubicBezTo>
                <a:cubicBezTo>
                  <a:pt x="8907936" y="1206014"/>
                  <a:pt x="8906433" y="1413328"/>
                  <a:pt x="8936982" y="1614896"/>
                </a:cubicBezTo>
                <a:lnTo>
                  <a:pt x="8939706" y="1632791"/>
                </a:lnTo>
                <a:lnTo>
                  <a:pt x="8946691" y="1680170"/>
                </a:lnTo>
                <a:cubicBezTo>
                  <a:pt x="8947341" y="1669501"/>
                  <a:pt x="8947217" y="1659149"/>
                  <a:pt x="8947643" y="1649028"/>
                </a:cubicBezTo>
                <a:cubicBezTo>
                  <a:pt x="8950646" y="1394060"/>
                  <a:pt x="8954155" y="1130296"/>
                  <a:pt x="8931687" y="871628"/>
                </a:cubicBezTo>
                <a:lnTo>
                  <a:pt x="8929804" y="850229"/>
                </a:lnTo>
                <a:cubicBezTo>
                  <a:pt x="8927750" y="826182"/>
                  <a:pt x="8925696" y="802134"/>
                  <a:pt x="8924104" y="777000"/>
                </a:cubicBezTo>
                <a:close/>
                <a:moveTo>
                  <a:pt x="8951219" y="764662"/>
                </a:moveTo>
                <a:cubicBezTo>
                  <a:pt x="8952434" y="792211"/>
                  <a:pt x="8955277" y="820458"/>
                  <a:pt x="8957270" y="847698"/>
                </a:cubicBezTo>
                <a:lnTo>
                  <a:pt x="8959153" y="869097"/>
                </a:lnTo>
                <a:cubicBezTo>
                  <a:pt x="8981354" y="1119277"/>
                  <a:pt x="8978808" y="1373147"/>
                  <a:pt x="8976081" y="1619865"/>
                </a:cubicBezTo>
                <a:cubicBezTo>
                  <a:pt x="9043646" y="1335574"/>
                  <a:pt x="9035127" y="1045475"/>
                  <a:pt x="8951219" y="764662"/>
                </a:cubicBezTo>
                <a:close/>
                <a:moveTo>
                  <a:pt x="8898081" y="630137"/>
                </a:moveTo>
                <a:cubicBezTo>
                  <a:pt x="8735190" y="940376"/>
                  <a:pt x="8800852" y="1302315"/>
                  <a:pt x="8910095" y="1626691"/>
                </a:cubicBezTo>
                <a:lnTo>
                  <a:pt x="8908822" y="1619067"/>
                </a:lnTo>
                <a:cubicBezTo>
                  <a:pt x="8877873" y="1415398"/>
                  <a:pt x="8879292" y="1206762"/>
                  <a:pt x="8881669" y="1004967"/>
                </a:cubicBezTo>
                <a:cubicBezTo>
                  <a:pt x="8881975" y="951016"/>
                  <a:pt x="8882434" y="895204"/>
                  <a:pt x="8888265" y="840369"/>
                </a:cubicBezTo>
                <a:cubicBezTo>
                  <a:pt x="8890137" y="823783"/>
                  <a:pt x="8892011" y="807192"/>
                  <a:pt x="8894429" y="790831"/>
                </a:cubicBezTo>
                <a:cubicBezTo>
                  <a:pt x="8901122" y="737010"/>
                  <a:pt x="8907725" y="681866"/>
                  <a:pt x="8898081" y="630137"/>
                </a:cubicBezTo>
                <a:close/>
                <a:moveTo>
                  <a:pt x="11491396" y="623931"/>
                </a:moveTo>
                <a:cubicBezTo>
                  <a:pt x="11465686" y="637515"/>
                  <a:pt x="11440209" y="650546"/>
                  <a:pt x="11413329" y="662344"/>
                </a:cubicBezTo>
                <a:cubicBezTo>
                  <a:pt x="11268660" y="727282"/>
                  <a:pt x="11113102" y="758642"/>
                  <a:pt x="10966547" y="818916"/>
                </a:cubicBezTo>
                <a:cubicBezTo>
                  <a:pt x="10793574" y="889896"/>
                  <a:pt x="10652020" y="1008307"/>
                  <a:pt x="10498883" y="1111507"/>
                </a:cubicBezTo>
                <a:cubicBezTo>
                  <a:pt x="10559155" y="1098395"/>
                  <a:pt x="10616158" y="1067158"/>
                  <a:pt x="10671292" y="1035777"/>
                </a:cubicBezTo>
                <a:lnTo>
                  <a:pt x="10685894" y="1027151"/>
                </a:lnTo>
                <a:cubicBezTo>
                  <a:pt x="10821548" y="950027"/>
                  <a:pt x="10965272" y="882756"/>
                  <a:pt x="11104337" y="817377"/>
                </a:cubicBezTo>
                <a:cubicBezTo>
                  <a:pt x="11233375" y="757414"/>
                  <a:pt x="11364889" y="694633"/>
                  <a:pt x="11491396" y="623931"/>
                </a:cubicBezTo>
                <a:close/>
                <a:moveTo>
                  <a:pt x="10779304" y="584486"/>
                </a:moveTo>
                <a:cubicBezTo>
                  <a:pt x="10740583" y="648568"/>
                  <a:pt x="10699136" y="711502"/>
                  <a:pt x="10658378" y="772788"/>
                </a:cubicBezTo>
                <a:cubicBezTo>
                  <a:pt x="10594579" y="868744"/>
                  <a:pt x="10529620" y="967431"/>
                  <a:pt x="10475581" y="1070739"/>
                </a:cubicBezTo>
                <a:cubicBezTo>
                  <a:pt x="10578194" y="966751"/>
                  <a:pt x="10672522" y="819977"/>
                  <a:pt x="10735178" y="693281"/>
                </a:cubicBezTo>
                <a:close/>
                <a:moveTo>
                  <a:pt x="10132488" y="518596"/>
                </a:moveTo>
                <a:cubicBezTo>
                  <a:pt x="10047856" y="532980"/>
                  <a:pt x="9963302" y="548687"/>
                  <a:pt x="9879465" y="567273"/>
                </a:cubicBezTo>
                <a:cubicBezTo>
                  <a:pt x="9683016" y="611580"/>
                  <a:pt x="9523495" y="697916"/>
                  <a:pt x="9364243" y="809468"/>
                </a:cubicBezTo>
                <a:cubicBezTo>
                  <a:pt x="9364793" y="809701"/>
                  <a:pt x="9365336" y="809931"/>
                  <a:pt x="9366655" y="809848"/>
                </a:cubicBezTo>
                <a:cubicBezTo>
                  <a:pt x="9558665" y="728900"/>
                  <a:pt x="9742999" y="656935"/>
                  <a:pt x="9914233" y="596159"/>
                </a:cubicBezTo>
                <a:close/>
                <a:moveTo>
                  <a:pt x="10264524" y="501747"/>
                </a:moveTo>
                <a:lnTo>
                  <a:pt x="9922837" y="622979"/>
                </a:lnTo>
                <a:cubicBezTo>
                  <a:pt x="9763806" y="679263"/>
                  <a:pt x="9594234" y="745243"/>
                  <a:pt x="9416908" y="818889"/>
                </a:cubicBezTo>
                <a:cubicBezTo>
                  <a:pt x="9417689" y="818579"/>
                  <a:pt x="9417689" y="818579"/>
                  <a:pt x="9418234" y="818810"/>
                </a:cubicBezTo>
                <a:cubicBezTo>
                  <a:pt x="9717394" y="764555"/>
                  <a:pt x="10002904" y="633058"/>
                  <a:pt x="10264524" y="501747"/>
                </a:cubicBezTo>
                <a:close/>
                <a:moveTo>
                  <a:pt x="10802699" y="488163"/>
                </a:moveTo>
                <a:lnTo>
                  <a:pt x="10618739" y="734118"/>
                </a:lnTo>
                <a:lnTo>
                  <a:pt x="10604580" y="753877"/>
                </a:lnTo>
                <a:cubicBezTo>
                  <a:pt x="10575714" y="793161"/>
                  <a:pt x="10550336" y="828772"/>
                  <a:pt x="10529643" y="867004"/>
                </a:cubicBezTo>
                <a:cubicBezTo>
                  <a:pt x="10501301" y="918746"/>
                  <a:pt x="10479284" y="973805"/>
                  <a:pt x="10462194" y="1035452"/>
                </a:cubicBezTo>
                <a:cubicBezTo>
                  <a:pt x="10514547" y="939156"/>
                  <a:pt x="10575176" y="847655"/>
                  <a:pt x="10635117" y="757788"/>
                </a:cubicBezTo>
                <a:cubicBezTo>
                  <a:pt x="10692800" y="670189"/>
                  <a:pt x="10751735" y="581180"/>
                  <a:pt x="10802699" y="488163"/>
                </a:cubicBezTo>
                <a:close/>
                <a:moveTo>
                  <a:pt x="10359107" y="485136"/>
                </a:moveTo>
                <a:cubicBezTo>
                  <a:pt x="10100692" y="616512"/>
                  <a:pt x="9815681" y="755947"/>
                  <a:pt x="9515108" y="825701"/>
                </a:cubicBezTo>
                <a:cubicBezTo>
                  <a:pt x="9825509" y="831572"/>
                  <a:pt x="10104184" y="667562"/>
                  <a:pt x="10359107" y="485136"/>
                </a:cubicBezTo>
                <a:close/>
                <a:moveTo>
                  <a:pt x="11886089" y="483936"/>
                </a:moveTo>
                <a:cubicBezTo>
                  <a:pt x="11800033" y="547295"/>
                  <a:pt x="11710455" y="605296"/>
                  <a:pt x="11622890" y="661575"/>
                </a:cubicBezTo>
                <a:cubicBezTo>
                  <a:pt x="11437051" y="781189"/>
                  <a:pt x="11244843" y="905190"/>
                  <a:pt x="11038640" y="996875"/>
                </a:cubicBezTo>
                <a:cubicBezTo>
                  <a:pt x="10885656" y="1064725"/>
                  <a:pt x="10725662" y="1114166"/>
                  <a:pt x="10561310" y="1145020"/>
                </a:cubicBezTo>
                <a:cubicBezTo>
                  <a:pt x="10596460" y="1154752"/>
                  <a:pt x="10632933" y="1164394"/>
                  <a:pt x="10675127" y="1163586"/>
                </a:cubicBezTo>
                <a:cubicBezTo>
                  <a:pt x="10827145" y="1160350"/>
                  <a:pt x="10989398" y="1058435"/>
                  <a:pt x="11120351" y="990907"/>
                </a:cubicBezTo>
                <a:cubicBezTo>
                  <a:pt x="11302032" y="897860"/>
                  <a:pt x="11481110" y="797268"/>
                  <a:pt x="11648506" y="680145"/>
                </a:cubicBezTo>
                <a:cubicBezTo>
                  <a:pt x="11691733" y="649515"/>
                  <a:pt x="11821224" y="550475"/>
                  <a:pt x="11886089" y="483936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10784544" y="465669"/>
                </a:moveTo>
                <a:cubicBezTo>
                  <a:pt x="10662409" y="521478"/>
                  <a:pt x="10422179" y="894258"/>
                  <a:pt x="10426419" y="1062158"/>
                </a:cubicBezTo>
                <a:cubicBezTo>
                  <a:pt x="10438657" y="1011968"/>
                  <a:pt x="10453241" y="965354"/>
                  <a:pt x="10471732" y="921679"/>
                </a:cubicBezTo>
                <a:cubicBezTo>
                  <a:pt x="10481672" y="898200"/>
                  <a:pt x="10492705" y="875187"/>
                  <a:pt x="10504824" y="852631"/>
                </a:cubicBezTo>
                <a:cubicBezTo>
                  <a:pt x="10526215" y="812759"/>
                  <a:pt x="10552604" y="776291"/>
                  <a:pt x="10582237" y="736692"/>
                </a:cubicBezTo>
                <a:lnTo>
                  <a:pt x="10596401" y="716935"/>
                </a:lnTo>
                <a:cubicBezTo>
                  <a:pt x="10661482" y="628604"/>
                  <a:pt x="10720448" y="548625"/>
                  <a:pt x="10784544" y="465669"/>
                </a:cubicBezTo>
                <a:close/>
                <a:moveTo>
                  <a:pt x="11916494" y="422768"/>
                </a:moveTo>
                <a:cubicBezTo>
                  <a:pt x="11840345" y="436884"/>
                  <a:pt x="11770712" y="482734"/>
                  <a:pt x="11703185" y="528178"/>
                </a:cubicBezTo>
                <a:lnTo>
                  <a:pt x="11680755" y="543149"/>
                </a:lnTo>
                <a:cubicBezTo>
                  <a:pt x="11503085" y="661715"/>
                  <a:pt x="11307002" y="753816"/>
                  <a:pt x="11116818" y="842623"/>
                </a:cubicBezTo>
                <a:cubicBezTo>
                  <a:pt x="10977992" y="907459"/>
                  <a:pt x="10835051" y="974411"/>
                  <a:pt x="10700164" y="1051220"/>
                </a:cubicBezTo>
                <a:lnTo>
                  <a:pt x="10685570" y="1059849"/>
                </a:lnTo>
                <a:cubicBezTo>
                  <a:pt x="10652486" y="1078679"/>
                  <a:pt x="10619176" y="1098052"/>
                  <a:pt x="10584288" y="1113543"/>
                </a:cubicBezTo>
                <a:cubicBezTo>
                  <a:pt x="10736655" y="1082118"/>
                  <a:pt x="10884823" y="1034762"/>
                  <a:pt x="11026698" y="971858"/>
                </a:cubicBezTo>
                <a:cubicBezTo>
                  <a:pt x="11231114" y="881353"/>
                  <a:pt x="11422542" y="757667"/>
                  <a:pt x="11607604" y="638368"/>
                </a:cubicBezTo>
                <a:cubicBezTo>
                  <a:pt x="11712249" y="570645"/>
                  <a:pt x="11819449" y="501435"/>
                  <a:pt x="11919452" y="423380"/>
                </a:cubicBezTo>
                <a:cubicBezTo>
                  <a:pt x="11918363" y="422918"/>
                  <a:pt x="11917811" y="422686"/>
                  <a:pt x="11916494" y="422768"/>
                </a:cubicBezTo>
                <a:close/>
                <a:moveTo>
                  <a:pt x="8148168" y="416949"/>
                </a:moveTo>
                <a:cubicBezTo>
                  <a:pt x="8041447" y="489578"/>
                  <a:pt x="7951585" y="589312"/>
                  <a:pt x="7862052" y="694330"/>
                </a:cubicBezTo>
                <a:lnTo>
                  <a:pt x="7808002" y="759654"/>
                </a:lnTo>
                <a:close/>
                <a:moveTo>
                  <a:pt x="8295299" y="416143"/>
                </a:moveTo>
                <a:cubicBezTo>
                  <a:pt x="8303328" y="454953"/>
                  <a:pt x="8309263" y="494162"/>
                  <a:pt x="8309124" y="534021"/>
                </a:cubicBezTo>
                <a:cubicBezTo>
                  <a:pt x="8309177" y="581042"/>
                  <a:pt x="8301211" y="627240"/>
                  <a:pt x="8293154" y="672115"/>
                </a:cubicBezTo>
                <a:cubicBezTo>
                  <a:pt x="8287455" y="703824"/>
                  <a:pt x="8281839" y="736857"/>
                  <a:pt x="8279099" y="769176"/>
                </a:cubicBezTo>
                <a:cubicBezTo>
                  <a:pt x="8271208" y="866910"/>
                  <a:pt x="8290164" y="965070"/>
                  <a:pt x="8309186" y="1060039"/>
                </a:cubicBezTo>
                <a:cubicBezTo>
                  <a:pt x="8338258" y="1208834"/>
                  <a:pt x="8368983" y="1362838"/>
                  <a:pt x="8410512" y="1511108"/>
                </a:cubicBezTo>
                <a:cubicBezTo>
                  <a:pt x="8445511" y="1186645"/>
                  <a:pt x="8463496" y="815698"/>
                  <a:pt x="8351657" y="521768"/>
                </a:cubicBezTo>
                <a:cubicBezTo>
                  <a:pt x="8336376" y="481820"/>
                  <a:pt x="8314355" y="448679"/>
                  <a:pt x="8295299" y="416143"/>
                </a:cubicBezTo>
                <a:close/>
                <a:moveTo>
                  <a:pt x="8266483" y="414244"/>
                </a:moveTo>
                <a:cubicBezTo>
                  <a:pt x="8162811" y="736679"/>
                  <a:pt x="8223592" y="1050836"/>
                  <a:pt x="8343425" y="1357811"/>
                </a:cubicBezTo>
                <a:cubicBezTo>
                  <a:pt x="8320496" y="1259904"/>
                  <a:pt x="8300994" y="1161513"/>
                  <a:pt x="8282114" y="1064671"/>
                </a:cubicBezTo>
                <a:cubicBezTo>
                  <a:pt x="8263238" y="967838"/>
                  <a:pt x="8243336" y="867346"/>
                  <a:pt x="8251298" y="766414"/>
                </a:cubicBezTo>
                <a:cubicBezTo>
                  <a:pt x="8253954" y="732777"/>
                  <a:pt x="8259797" y="699198"/>
                  <a:pt x="8265729" y="666939"/>
                </a:cubicBezTo>
                <a:cubicBezTo>
                  <a:pt x="8273319" y="623158"/>
                  <a:pt x="8281376" y="578281"/>
                  <a:pt x="8281494" y="533909"/>
                </a:cubicBezTo>
                <a:cubicBezTo>
                  <a:pt x="8281080" y="493822"/>
                  <a:pt x="8274834" y="453832"/>
                  <a:pt x="8266483" y="414244"/>
                </a:cubicBezTo>
                <a:close/>
                <a:moveTo>
                  <a:pt x="8140802" y="388720"/>
                </a:moveTo>
                <a:cubicBezTo>
                  <a:pt x="8028462" y="422924"/>
                  <a:pt x="7941106" y="490876"/>
                  <a:pt x="7860379" y="596411"/>
                </a:cubicBezTo>
                <a:cubicBezTo>
                  <a:pt x="7812773" y="658663"/>
                  <a:pt x="7772566" y="720182"/>
                  <a:pt x="7737688" y="790400"/>
                </a:cubicBezTo>
                <a:cubicBezTo>
                  <a:pt x="7733439" y="798902"/>
                  <a:pt x="7729892" y="805767"/>
                  <a:pt x="7726885" y="812869"/>
                </a:cubicBezTo>
                <a:cubicBezTo>
                  <a:pt x="7764906" y="767160"/>
                  <a:pt x="7802380" y="721219"/>
                  <a:pt x="7840490" y="676832"/>
                </a:cubicBezTo>
                <a:cubicBezTo>
                  <a:pt x="7933738" y="567590"/>
                  <a:pt x="8028101" y="463327"/>
                  <a:pt x="8140802" y="388720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cubicBezTo>
                  <a:pt x="5242649" y="257191"/>
                  <a:pt x="5225558" y="257369"/>
                  <a:pt x="5208466" y="257550"/>
                </a:cubicBez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cubicBezTo>
                  <a:pt x="5227195" y="227945"/>
                  <a:pt x="5244285" y="227765"/>
                  <a:pt x="5261015" y="227087"/>
                </a:cubicBez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9095810" y="0"/>
                </a:moveTo>
                <a:lnTo>
                  <a:pt x="9215999" y="0"/>
                </a:lnTo>
                <a:lnTo>
                  <a:pt x="9250991" y="17650"/>
                </a:lnTo>
                <a:cubicBezTo>
                  <a:pt x="9345825" y="54329"/>
                  <a:pt x="9448424" y="64330"/>
                  <a:pt x="9551793" y="69947"/>
                </a:cubicBezTo>
                <a:cubicBezTo>
                  <a:pt x="9773323" y="81971"/>
                  <a:pt x="9993517" y="56091"/>
                  <a:pt x="10211701" y="15192"/>
                </a:cubicBezTo>
                <a:cubicBezTo>
                  <a:pt x="10030564" y="37013"/>
                  <a:pt x="9847820" y="45912"/>
                  <a:pt x="9665014" y="41266"/>
                </a:cubicBezTo>
                <a:cubicBezTo>
                  <a:pt x="9560295" y="38460"/>
                  <a:pt x="9467175" y="31066"/>
                  <a:pt x="9382567" y="18583"/>
                </a:cubicBezTo>
                <a:lnTo>
                  <a:pt x="9283159" y="0"/>
                </a:lnTo>
                <a:lnTo>
                  <a:pt x="9469266" y="0"/>
                </a:lnTo>
                <a:lnTo>
                  <a:pt x="9504117" y="4274"/>
                </a:lnTo>
                <a:cubicBezTo>
                  <a:pt x="9555272" y="8689"/>
                  <a:pt x="9609472" y="11637"/>
                  <a:pt x="9667223" y="13232"/>
                </a:cubicBezTo>
                <a:cubicBezTo>
                  <a:pt x="9740740" y="15225"/>
                  <a:pt x="9814266" y="15008"/>
                  <a:pt x="9887703" y="12601"/>
                </a:cubicBezTo>
                <a:lnTo>
                  <a:pt x="10088930" y="0"/>
                </a:lnTo>
                <a:lnTo>
                  <a:pt x="10544171" y="0"/>
                </a:lnTo>
                <a:lnTo>
                  <a:pt x="10392396" y="36772"/>
                </a:lnTo>
                <a:cubicBezTo>
                  <a:pt x="10070832" y="110795"/>
                  <a:pt x="9739873" y="167441"/>
                  <a:pt x="9413803" y="131277"/>
                </a:cubicBezTo>
                <a:cubicBezTo>
                  <a:pt x="9315472" y="120226"/>
                  <a:pt x="9243539" y="84460"/>
                  <a:pt x="9174626" y="44983"/>
                </a:cubicBezTo>
                <a:close/>
                <a:moveTo>
                  <a:pt x="8474998" y="0"/>
                </a:moveTo>
                <a:lnTo>
                  <a:pt x="8573502" y="0"/>
                </a:lnTo>
                <a:lnTo>
                  <a:pt x="8659539" y="117664"/>
                </a:lnTo>
                <a:cubicBezTo>
                  <a:pt x="8833725" y="341427"/>
                  <a:pt x="9029703" y="551148"/>
                  <a:pt x="9248507" y="743734"/>
                </a:cubicBezTo>
                <a:cubicBezTo>
                  <a:pt x="9268744" y="761313"/>
                  <a:pt x="9289217" y="778348"/>
                  <a:pt x="9309457" y="795932"/>
                </a:cubicBezTo>
                <a:cubicBezTo>
                  <a:pt x="9458210" y="686371"/>
                  <a:pt x="9607233" y="585288"/>
                  <a:pt x="9785496" y="530713"/>
                </a:cubicBezTo>
                <a:cubicBezTo>
                  <a:pt x="10009630" y="462073"/>
                  <a:pt x="10250992" y="434854"/>
                  <a:pt x="10482828" y="399738"/>
                </a:cubicBezTo>
                <a:cubicBezTo>
                  <a:pt x="10519933" y="394202"/>
                  <a:pt x="10478550" y="453937"/>
                  <a:pt x="10468382" y="461219"/>
                </a:cubicBezTo>
                <a:cubicBezTo>
                  <a:pt x="10161572" y="688641"/>
                  <a:pt x="9818370" y="924476"/>
                  <a:pt x="9430790" y="895589"/>
                </a:cubicBezTo>
                <a:cubicBezTo>
                  <a:pt x="9617112" y="1044003"/>
                  <a:pt x="9813963" y="1178199"/>
                  <a:pt x="10019780" y="1298815"/>
                </a:cubicBezTo>
                <a:cubicBezTo>
                  <a:pt x="10142151" y="1263712"/>
                  <a:pt x="10256792" y="1186061"/>
                  <a:pt x="10372218" y="1146081"/>
                </a:cubicBezTo>
                <a:cubicBezTo>
                  <a:pt x="10279439" y="901425"/>
                  <a:pt x="10751513" y="443317"/>
                  <a:pt x="10896429" y="310883"/>
                </a:cubicBezTo>
                <a:cubicBezTo>
                  <a:pt x="10907980" y="300321"/>
                  <a:pt x="10927341" y="295643"/>
                  <a:pt x="10919735" y="318176"/>
                </a:cubicBezTo>
                <a:cubicBezTo>
                  <a:pt x="10845552" y="531416"/>
                  <a:pt x="10769057" y="750112"/>
                  <a:pt x="10637064" y="935661"/>
                </a:cubicBezTo>
                <a:cubicBezTo>
                  <a:pt x="10618262" y="961821"/>
                  <a:pt x="10471373" y="1105010"/>
                  <a:pt x="10516995" y="1070245"/>
                </a:cubicBezTo>
                <a:cubicBezTo>
                  <a:pt x="10630585" y="984423"/>
                  <a:pt x="10740230" y="886628"/>
                  <a:pt x="10868835" y="815534"/>
                </a:cubicBezTo>
                <a:cubicBezTo>
                  <a:pt x="11133493" y="669415"/>
                  <a:pt x="11435682" y="612577"/>
                  <a:pt x="11704547" y="465665"/>
                </a:cubicBezTo>
                <a:cubicBezTo>
                  <a:pt x="11748194" y="441649"/>
                  <a:pt x="11962368" y="287033"/>
                  <a:pt x="12033562" y="350012"/>
                </a:cubicBezTo>
                <a:cubicBezTo>
                  <a:pt x="12042008" y="357446"/>
                  <a:pt x="12029170" y="377121"/>
                  <a:pt x="12025537" y="382666"/>
                </a:cubicBezTo>
                <a:cubicBezTo>
                  <a:pt x="11835636" y="694348"/>
                  <a:pt x="11402055" y="895784"/>
                  <a:pt x="11088649" y="1056676"/>
                </a:cubicBezTo>
                <a:cubicBezTo>
                  <a:pt x="10916755" y="1144851"/>
                  <a:pt x="10757473" y="1230645"/>
                  <a:pt x="10561600" y="1229477"/>
                </a:cubicBezTo>
                <a:cubicBezTo>
                  <a:pt x="10456897" y="1228927"/>
                  <a:pt x="10388434" y="1221837"/>
                  <a:pt x="10280797" y="1263181"/>
                </a:cubicBezTo>
                <a:cubicBezTo>
                  <a:pt x="10214114" y="1288380"/>
                  <a:pt x="10149765" y="1312641"/>
                  <a:pt x="10083376" y="1334114"/>
                </a:cubicBezTo>
                <a:cubicBezTo>
                  <a:pt x="10323674" y="1470609"/>
                  <a:pt x="10574467" y="1588379"/>
                  <a:pt x="10832582" y="1687356"/>
                </a:cubicBezTo>
                <a:cubicBezTo>
                  <a:pt x="10835145" y="1685866"/>
                  <a:pt x="10837160" y="1684144"/>
                  <a:pt x="10839263" y="1683743"/>
                </a:cubicBezTo>
                <a:cubicBezTo>
                  <a:pt x="11026680" y="1639479"/>
                  <a:pt x="11198523" y="1559010"/>
                  <a:pt x="11350910" y="1443899"/>
                </a:cubicBezTo>
                <a:cubicBezTo>
                  <a:pt x="11353302" y="1439761"/>
                  <a:pt x="11356166" y="1434532"/>
                  <a:pt x="11360346" y="1429225"/>
                </a:cubicBezTo>
                <a:cubicBezTo>
                  <a:pt x="11568454" y="1154547"/>
                  <a:pt x="11893126" y="995756"/>
                  <a:pt x="12167580" y="789523"/>
                </a:cubicBezTo>
                <a:lnTo>
                  <a:pt x="12192000" y="769876"/>
                </a:lnTo>
                <a:lnTo>
                  <a:pt x="12192000" y="802845"/>
                </a:lnTo>
                <a:lnTo>
                  <a:pt x="12173558" y="821317"/>
                </a:lnTo>
                <a:cubicBezTo>
                  <a:pt x="12156328" y="839775"/>
                  <a:pt x="12135859" y="862655"/>
                  <a:pt x="12117398" y="877374"/>
                </a:cubicBezTo>
                <a:cubicBezTo>
                  <a:pt x="11911342" y="1038644"/>
                  <a:pt x="11659100" y="1158472"/>
                  <a:pt x="11472926" y="1344259"/>
                </a:cubicBezTo>
                <a:cubicBezTo>
                  <a:pt x="11530856" y="1294104"/>
                  <a:pt x="11599815" y="1254410"/>
                  <a:pt x="11666978" y="1215889"/>
                </a:cubicBezTo>
                <a:cubicBezTo>
                  <a:pt x="11680568" y="1208123"/>
                  <a:pt x="11694155" y="1200357"/>
                  <a:pt x="11707200" y="1192361"/>
                </a:cubicBezTo>
                <a:cubicBezTo>
                  <a:pt x="11867081" y="1099094"/>
                  <a:pt x="12010478" y="976320"/>
                  <a:pt x="12144637" y="858646"/>
                </a:cubicBezTo>
                <a:lnTo>
                  <a:pt x="12192000" y="810414"/>
                </a:lnTo>
                <a:lnTo>
                  <a:pt x="12192000" y="916439"/>
                </a:lnTo>
                <a:lnTo>
                  <a:pt x="12150630" y="982925"/>
                </a:lnTo>
                <a:cubicBezTo>
                  <a:pt x="11972246" y="1237618"/>
                  <a:pt x="11719654" y="1416530"/>
                  <a:pt x="11389484" y="1469889"/>
                </a:cubicBezTo>
                <a:cubicBezTo>
                  <a:pt x="11249700" y="1582602"/>
                  <a:pt x="11093517" y="1667134"/>
                  <a:pt x="10923736" y="1721439"/>
                </a:cubicBezTo>
                <a:cubicBezTo>
                  <a:pt x="10979487" y="1741826"/>
                  <a:pt x="11035469" y="1761662"/>
                  <a:pt x="11091913" y="1780406"/>
                </a:cubicBezTo>
                <a:cubicBezTo>
                  <a:pt x="11318237" y="1855623"/>
                  <a:pt x="11544464" y="1908264"/>
                  <a:pt x="11771238" y="1944400"/>
                </a:cubicBezTo>
                <a:cubicBezTo>
                  <a:pt x="11775181" y="1939634"/>
                  <a:pt x="11778904" y="1935410"/>
                  <a:pt x="11783166" y="1931422"/>
                </a:cubicBezTo>
                <a:cubicBezTo>
                  <a:pt x="11885723" y="1797152"/>
                  <a:pt x="11990570" y="1669642"/>
                  <a:pt x="12131988" y="1574357"/>
                </a:cubicBezTo>
                <a:lnTo>
                  <a:pt x="12192000" y="1537429"/>
                </a:lnTo>
                <a:lnTo>
                  <a:pt x="12192000" y="1589108"/>
                </a:lnTo>
                <a:lnTo>
                  <a:pt x="12112105" y="1640352"/>
                </a:lnTo>
                <a:cubicBezTo>
                  <a:pt x="12011319" y="1713959"/>
                  <a:pt x="11928638" y="1801479"/>
                  <a:pt x="11849203" y="1900149"/>
                </a:cubicBezTo>
                <a:cubicBezTo>
                  <a:pt x="11883038" y="1876488"/>
                  <a:pt x="11915071" y="1849494"/>
                  <a:pt x="11946326" y="1822808"/>
                </a:cubicBezTo>
                <a:cubicBezTo>
                  <a:pt x="11980834" y="1792997"/>
                  <a:pt x="12017130" y="1762011"/>
                  <a:pt x="12055863" y="1735914"/>
                </a:cubicBezTo>
                <a:cubicBezTo>
                  <a:pt x="12086678" y="1714840"/>
                  <a:pt x="12119524" y="1696556"/>
                  <a:pt x="12150816" y="1678902"/>
                </a:cubicBezTo>
                <a:lnTo>
                  <a:pt x="12192000" y="1655121"/>
                </a:lnTo>
                <a:lnTo>
                  <a:pt x="12192000" y="1686869"/>
                </a:lnTo>
                <a:lnTo>
                  <a:pt x="12163772" y="1703058"/>
                </a:lnTo>
                <a:cubicBezTo>
                  <a:pt x="12132704" y="1720165"/>
                  <a:pt x="12100405" y="1738677"/>
                  <a:pt x="12070597" y="1758893"/>
                </a:cubicBezTo>
                <a:cubicBezTo>
                  <a:pt x="12033422" y="1784357"/>
                  <a:pt x="11997904" y="1815035"/>
                  <a:pt x="11963621" y="1844299"/>
                </a:cubicBezTo>
                <a:cubicBezTo>
                  <a:pt x="11938421" y="1865816"/>
                  <a:pt x="11913214" y="1887338"/>
                  <a:pt x="11886604" y="1907617"/>
                </a:cubicBezTo>
                <a:cubicBezTo>
                  <a:pt x="11977116" y="1884856"/>
                  <a:pt x="12067233" y="1841647"/>
                  <a:pt x="12153575" y="1786372"/>
                </a:cubicBezTo>
                <a:lnTo>
                  <a:pt x="12192000" y="1759693"/>
                </a:lnTo>
                <a:lnTo>
                  <a:pt x="12192000" y="1809459"/>
                </a:lnTo>
                <a:lnTo>
                  <a:pt x="12121362" y="1857561"/>
                </a:lnTo>
                <a:cubicBezTo>
                  <a:pt x="12048187" y="1902591"/>
                  <a:pt x="11972544" y="1939172"/>
                  <a:pt x="11895949" y="1963079"/>
                </a:cubicBezTo>
                <a:lnTo>
                  <a:pt x="12192000" y="1990579"/>
                </a:lnTo>
                <a:lnTo>
                  <a:pt x="12192000" y="2065582"/>
                </a:lnTo>
                <a:lnTo>
                  <a:pt x="12153918" y="2063926"/>
                </a:lnTo>
                <a:lnTo>
                  <a:pt x="12192000" y="2085104"/>
                </a:lnTo>
                <a:lnTo>
                  <a:pt x="12192000" y="2178471"/>
                </a:lnTo>
                <a:lnTo>
                  <a:pt x="12085355" y="2122457"/>
                </a:lnTo>
                <a:lnTo>
                  <a:pt x="12192000" y="2196158"/>
                </a:lnTo>
                <a:lnTo>
                  <a:pt x="12192000" y="2230374"/>
                </a:lnTo>
                <a:lnTo>
                  <a:pt x="12041237" y="2126309"/>
                </a:lnTo>
                <a:cubicBezTo>
                  <a:pt x="12076493" y="2177612"/>
                  <a:pt x="12124001" y="2222030"/>
                  <a:pt x="12174450" y="2262541"/>
                </a:cubicBezTo>
                <a:lnTo>
                  <a:pt x="12192000" y="2275857"/>
                </a:lnTo>
                <a:lnTo>
                  <a:pt x="12192000" y="2377131"/>
                </a:lnTo>
                <a:lnTo>
                  <a:pt x="12155801" y="2349925"/>
                </a:lnTo>
                <a:cubicBezTo>
                  <a:pt x="12047062" y="2264619"/>
                  <a:pt x="11950704" y="2181979"/>
                  <a:pt x="11930164" y="2041945"/>
                </a:cubicBezTo>
                <a:cubicBezTo>
                  <a:pt x="11807338" y="2027929"/>
                  <a:pt x="11684723" y="2008847"/>
                  <a:pt x="11561767" y="1984479"/>
                </a:cubicBezTo>
                <a:cubicBezTo>
                  <a:pt x="11829168" y="2318516"/>
                  <a:pt x="11916257" y="2737804"/>
                  <a:pt x="11987997" y="3153822"/>
                </a:cubicBezTo>
                <a:cubicBezTo>
                  <a:pt x="11991834" y="3176690"/>
                  <a:pt x="11945766" y="3233800"/>
                  <a:pt x="11926558" y="3203134"/>
                </a:cubicBezTo>
                <a:cubicBezTo>
                  <a:pt x="11688637" y="2826855"/>
                  <a:pt x="11343207" y="2452063"/>
                  <a:pt x="11440430" y="1973028"/>
                </a:cubicBezTo>
                <a:cubicBezTo>
                  <a:pt x="11441503" y="1968973"/>
                  <a:pt x="11443583" y="1964061"/>
                  <a:pt x="11446754" y="1959605"/>
                </a:cubicBezTo>
                <a:cubicBezTo>
                  <a:pt x="11314670" y="1929437"/>
                  <a:pt x="11182797" y="1894208"/>
                  <a:pt x="11050651" y="1850495"/>
                </a:cubicBezTo>
                <a:cubicBezTo>
                  <a:pt x="10825423" y="1775743"/>
                  <a:pt x="10604642" y="1687421"/>
                  <a:pt x="10389960" y="1586232"/>
                </a:cubicBezTo>
                <a:cubicBezTo>
                  <a:pt x="10423849" y="1697796"/>
                  <a:pt x="10481699" y="1805979"/>
                  <a:pt x="10500699" y="1913175"/>
                </a:cubicBezTo>
                <a:cubicBezTo>
                  <a:pt x="10502971" y="1915419"/>
                  <a:pt x="10505550" y="1918445"/>
                  <a:pt x="10507814" y="1920694"/>
                </a:cubicBezTo>
                <a:cubicBezTo>
                  <a:pt x="10511536" y="1916469"/>
                  <a:pt x="10515800" y="1912482"/>
                  <a:pt x="10518908" y="1911226"/>
                </a:cubicBezTo>
                <a:cubicBezTo>
                  <a:pt x="10803133" y="1788841"/>
                  <a:pt x="11118572" y="2264893"/>
                  <a:pt x="11258935" y="2442781"/>
                </a:cubicBezTo>
                <a:cubicBezTo>
                  <a:pt x="11271929" y="2459223"/>
                  <a:pt x="11230610" y="2515770"/>
                  <a:pt x="11211663" y="2510325"/>
                </a:cubicBezTo>
                <a:cubicBezTo>
                  <a:pt x="10952813" y="2437432"/>
                  <a:pt x="10754880" y="2286035"/>
                  <a:pt x="10571295" y="2105302"/>
                </a:cubicBezTo>
                <a:cubicBezTo>
                  <a:pt x="10593939" y="2333141"/>
                  <a:pt x="10477445" y="2625036"/>
                  <a:pt x="10435737" y="2805672"/>
                </a:cubicBezTo>
                <a:cubicBezTo>
                  <a:pt x="10398299" y="2965580"/>
                  <a:pt x="10359478" y="3078554"/>
                  <a:pt x="10206831" y="3151701"/>
                </a:cubicBezTo>
                <a:cubicBezTo>
                  <a:pt x="10193935" y="3157832"/>
                  <a:pt x="10194572" y="3142650"/>
                  <a:pt x="10196482" y="3135084"/>
                </a:cubicBezTo>
                <a:cubicBezTo>
                  <a:pt x="10274073" y="2811909"/>
                  <a:pt x="10304290" y="2478979"/>
                  <a:pt x="10381882" y="2155807"/>
                </a:cubicBezTo>
                <a:cubicBezTo>
                  <a:pt x="10395105" y="2100241"/>
                  <a:pt x="10437104" y="2020803"/>
                  <a:pt x="10439260" y="1962486"/>
                </a:cubicBezTo>
                <a:cubicBezTo>
                  <a:pt x="10439491" y="1961942"/>
                  <a:pt x="10439175" y="1961166"/>
                  <a:pt x="10439409" y="1960615"/>
                </a:cubicBezTo>
                <a:cubicBezTo>
                  <a:pt x="10439475" y="1957427"/>
                  <a:pt x="10440085" y="1954468"/>
                  <a:pt x="10439915" y="1951821"/>
                </a:cubicBezTo>
                <a:cubicBezTo>
                  <a:pt x="10433959" y="1836632"/>
                  <a:pt x="10332627" y="1683636"/>
                  <a:pt x="10314241" y="1556749"/>
                </a:cubicBezTo>
                <a:cubicBezTo>
                  <a:pt x="10313847" y="1554649"/>
                  <a:pt x="10314451" y="1551688"/>
                  <a:pt x="10315061" y="1548729"/>
                </a:cubicBezTo>
                <a:cubicBezTo>
                  <a:pt x="10038413" y="1412938"/>
                  <a:pt x="9774128" y="1254043"/>
                  <a:pt x="9526158" y="1071804"/>
                </a:cubicBezTo>
                <a:cubicBezTo>
                  <a:pt x="9586547" y="1245450"/>
                  <a:pt x="9699054" y="1407035"/>
                  <a:pt x="9758689" y="1585512"/>
                </a:cubicBezTo>
                <a:cubicBezTo>
                  <a:pt x="9851296" y="1860991"/>
                  <a:pt x="9909066" y="2144264"/>
                  <a:pt x="9941392" y="2432858"/>
                </a:cubicBezTo>
                <a:cubicBezTo>
                  <a:pt x="9942776" y="2446319"/>
                  <a:pt x="9898852" y="2512059"/>
                  <a:pt x="9887724" y="2495762"/>
                </a:cubicBezTo>
                <a:cubicBezTo>
                  <a:pt x="9758830" y="2305989"/>
                  <a:pt x="9675953" y="2083557"/>
                  <a:pt x="9587446" y="1872898"/>
                </a:cubicBezTo>
                <a:cubicBezTo>
                  <a:pt x="9504836" y="1675682"/>
                  <a:pt x="9450239" y="1492905"/>
                  <a:pt x="9462810" y="1288346"/>
                </a:cubicBezTo>
                <a:cubicBezTo>
                  <a:pt x="9416080" y="1372857"/>
                  <a:pt x="9368030" y="1457457"/>
                  <a:pt x="9318575" y="1540820"/>
                </a:cubicBezTo>
                <a:cubicBezTo>
                  <a:pt x="9284037" y="1599587"/>
                  <a:pt x="9257140" y="1661598"/>
                  <a:pt x="9191090" y="1688355"/>
                </a:cubicBezTo>
                <a:cubicBezTo>
                  <a:pt x="9186426" y="1690241"/>
                  <a:pt x="9179411" y="1688563"/>
                  <a:pt x="9177757" y="1683354"/>
                </a:cubicBezTo>
                <a:cubicBezTo>
                  <a:pt x="9143528" y="1583238"/>
                  <a:pt x="9220115" y="1420588"/>
                  <a:pt x="9274865" y="1336896"/>
                </a:cubicBezTo>
                <a:cubicBezTo>
                  <a:pt x="9324504" y="1260695"/>
                  <a:pt x="9393212" y="1200294"/>
                  <a:pt x="9478649" y="1173376"/>
                </a:cubicBezTo>
                <a:cubicBezTo>
                  <a:pt x="9479343" y="1171736"/>
                  <a:pt x="9480811" y="1169782"/>
                  <a:pt x="9482281" y="1167830"/>
                </a:cubicBezTo>
                <a:cubicBezTo>
                  <a:pt x="9463542" y="1119335"/>
                  <a:pt x="9448141" y="1069035"/>
                  <a:pt x="9438637" y="1015438"/>
                </a:cubicBezTo>
                <a:cubicBezTo>
                  <a:pt x="9438473" y="1012795"/>
                  <a:pt x="9438847" y="1010377"/>
                  <a:pt x="9439458" y="1007420"/>
                </a:cubicBezTo>
                <a:cubicBezTo>
                  <a:pt x="9356819" y="944106"/>
                  <a:pt x="9275563" y="877509"/>
                  <a:pt x="9197105" y="808882"/>
                </a:cubicBezTo>
                <a:cubicBezTo>
                  <a:pt x="9119732" y="740719"/>
                  <a:pt x="9045390" y="669969"/>
                  <a:pt x="8973607" y="597733"/>
                </a:cubicBezTo>
                <a:cubicBezTo>
                  <a:pt x="9117865" y="988437"/>
                  <a:pt x="9115639" y="1402749"/>
                  <a:pt x="8967512" y="1795211"/>
                </a:cubicBezTo>
                <a:cubicBezTo>
                  <a:pt x="8964595" y="1803635"/>
                  <a:pt x="8922055" y="1866099"/>
                  <a:pt x="8912526" y="1841464"/>
                </a:cubicBezTo>
                <a:cubicBezTo>
                  <a:pt x="8756044" y="1433999"/>
                  <a:pt x="8647107" y="967467"/>
                  <a:pt x="8893391" y="572788"/>
                </a:cubicBezTo>
                <a:cubicBezTo>
                  <a:pt x="8896018" y="568101"/>
                  <a:pt x="8899507" y="564428"/>
                  <a:pt x="8902990" y="560750"/>
                </a:cubicBezTo>
                <a:cubicBezTo>
                  <a:pt x="8907633" y="554349"/>
                  <a:pt x="8913596" y="547863"/>
                  <a:pt x="8919102" y="542471"/>
                </a:cubicBezTo>
                <a:cubicBezTo>
                  <a:pt x="8828814" y="448553"/>
                  <a:pt x="8743025" y="351231"/>
                  <a:pt x="8661728" y="250903"/>
                </a:cubicBezTo>
                <a:close/>
                <a:moveTo>
                  <a:pt x="8357758" y="0"/>
                </a:moveTo>
                <a:lnTo>
                  <a:pt x="8405492" y="0"/>
                </a:lnTo>
                <a:lnTo>
                  <a:pt x="8392083" y="30495"/>
                </a:lnTo>
                <a:cubicBezTo>
                  <a:pt x="8354166" y="121698"/>
                  <a:pt x="8324318" y="217584"/>
                  <a:pt x="8339888" y="306259"/>
                </a:cubicBezTo>
                <a:cubicBezTo>
                  <a:pt x="8364400" y="446040"/>
                  <a:pt x="8455049" y="577127"/>
                  <a:pt x="8473847" y="727373"/>
                </a:cubicBezTo>
                <a:cubicBezTo>
                  <a:pt x="8510300" y="1013846"/>
                  <a:pt x="8488635" y="1326579"/>
                  <a:pt x="8454081" y="1611960"/>
                </a:cubicBezTo>
                <a:cubicBezTo>
                  <a:pt x="8452268" y="1625361"/>
                  <a:pt x="8409518" y="1692886"/>
                  <a:pt x="8396000" y="1663986"/>
                </a:cubicBezTo>
                <a:cubicBezTo>
                  <a:pt x="8190763" y="1233305"/>
                  <a:pt x="8063839" y="818387"/>
                  <a:pt x="8238881" y="368438"/>
                </a:cubicBezTo>
                <a:lnTo>
                  <a:pt x="7668140" y="942511"/>
                </a:lnTo>
                <a:cubicBezTo>
                  <a:pt x="7658137" y="952438"/>
                  <a:pt x="7629107" y="972341"/>
                  <a:pt x="7637853" y="942567"/>
                </a:cubicBezTo>
                <a:cubicBezTo>
                  <a:pt x="7690270" y="771614"/>
                  <a:pt x="7793861" y="624255"/>
                  <a:pt x="7909649" y="489150"/>
                </a:cubicBezTo>
                <a:cubicBezTo>
                  <a:pt x="8010566" y="370919"/>
                  <a:pt x="8112174" y="322520"/>
                  <a:pt x="8256182" y="301724"/>
                </a:cubicBezTo>
                <a:cubicBezTo>
                  <a:pt x="8255907" y="293239"/>
                  <a:pt x="8255408" y="285302"/>
                  <a:pt x="8255912" y="276498"/>
                </a:cubicBezTo>
                <a:cubicBezTo>
                  <a:pt x="8260651" y="221208"/>
                  <a:pt x="8285427" y="155085"/>
                  <a:pt x="8315225" y="89075"/>
                </a:cubicBezTo>
                <a:close/>
                <a:moveTo>
                  <a:pt x="7497388" y="0"/>
                </a:moveTo>
                <a:lnTo>
                  <a:pt x="7560921" y="0"/>
                </a:lnTo>
                <a:lnTo>
                  <a:pt x="7546742" y="68966"/>
                </a:lnTo>
                <a:cubicBezTo>
                  <a:pt x="7513334" y="225436"/>
                  <a:pt x="7494394" y="379659"/>
                  <a:pt x="7488853" y="535687"/>
                </a:cubicBezTo>
                <a:lnTo>
                  <a:pt x="7529509" y="380358"/>
                </a:lnTo>
                <a:cubicBezTo>
                  <a:pt x="7546426" y="316055"/>
                  <a:pt x="7563725" y="249346"/>
                  <a:pt x="7585939" y="184712"/>
                </a:cubicBezTo>
                <a:cubicBezTo>
                  <a:pt x="7597162" y="152119"/>
                  <a:pt x="7609478" y="119997"/>
                  <a:pt x="7621792" y="87864"/>
                </a:cubicBezTo>
                <a:lnTo>
                  <a:pt x="7654204" y="0"/>
                </a:lnTo>
                <a:lnTo>
                  <a:pt x="7683986" y="0"/>
                </a:lnTo>
                <a:lnTo>
                  <a:pt x="7647914" y="97640"/>
                </a:lnTo>
                <a:cubicBezTo>
                  <a:pt x="7635833" y="129221"/>
                  <a:pt x="7623516" y="161350"/>
                  <a:pt x="7612524" y="193392"/>
                </a:cubicBezTo>
                <a:cubicBezTo>
                  <a:pt x="7590775" y="256933"/>
                  <a:pt x="7573702" y="323103"/>
                  <a:pt x="7557013" y="386853"/>
                </a:cubicBezTo>
                <a:lnTo>
                  <a:pt x="7517286" y="539999"/>
                </a:lnTo>
                <a:cubicBezTo>
                  <a:pt x="7579804" y="409054"/>
                  <a:pt x="7648790" y="283748"/>
                  <a:pt x="7704204" y="152292"/>
                </a:cubicBezTo>
                <a:lnTo>
                  <a:pt x="7756975" y="0"/>
                </a:lnTo>
                <a:lnTo>
                  <a:pt x="7837329" y="0"/>
                </a:lnTo>
                <a:lnTo>
                  <a:pt x="7821760" y="65656"/>
                </a:lnTo>
                <a:cubicBezTo>
                  <a:pt x="7739780" y="311007"/>
                  <a:pt x="7576279" y="519263"/>
                  <a:pt x="7488925" y="763628"/>
                </a:cubicBezTo>
                <a:cubicBezTo>
                  <a:pt x="7478308" y="793254"/>
                  <a:pt x="7422482" y="826275"/>
                  <a:pt x="7419999" y="774360"/>
                </a:cubicBezTo>
                <a:cubicBezTo>
                  <a:pt x="7407159" y="524115"/>
                  <a:pt x="7434412" y="279259"/>
                  <a:pt x="7487820" y="37416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cubicBezTo>
                  <a:pt x="6396578" y="1848113"/>
                  <a:pt x="6466739" y="1878148"/>
                  <a:pt x="6537433" y="1907790"/>
                </a:cubicBez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57201"/>
            <a:ext cx="11277600" cy="5943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DF199016-82DD-BEB2-2314-0B7CAF76C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990599"/>
            <a:ext cx="9906000" cy="685800"/>
          </a:xfrm>
        </p:spPr>
        <p:txBody>
          <a:bodyPr anchor="t">
            <a:normAutofit/>
          </a:bodyPr>
          <a:lstStyle/>
          <a:p>
            <a:pPr algn="ctr"/>
            <a:r>
              <a:rPr lang="tr-TR" sz="4000" dirty="0"/>
              <a:t>BAKTERİYEL VAJİNOZİS</a:t>
            </a:r>
          </a:p>
        </p:txBody>
      </p:sp>
      <p:graphicFrame>
        <p:nvGraphicFramePr>
          <p:cNvPr id="5" name="İçerik Yer Tutucusu 2">
            <a:extLst>
              <a:ext uri="{FF2B5EF4-FFF2-40B4-BE49-F238E27FC236}">
                <a16:creationId xmlns:a16="http://schemas.microsoft.com/office/drawing/2014/main" id="{258F9FB8-4D28-AAC4-0EB4-152AB4F077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5435325"/>
              </p:ext>
            </p:extLst>
          </p:nvPr>
        </p:nvGraphicFramePr>
        <p:xfrm>
          <a:off x="685800" y="2137228"/>
          <a:ext cx="10820400" cy="3733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583978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AAC5573A-62D5-F740-73C0-C25AF870D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tr-TR" sz="5400"/>
              <a:t>BAKTERİYEL VAJİNOZİS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0B600B-6F04-3A40-7254-E5235396BD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917" r="37883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513F2C0-1560-E2B3-F4BC-464FC2FC9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endParaRPr lang="tr-TR" sz="2200" dirty="0"/>
          </a:p>
          <a:p>
            <a:endParaRPr lang="tr-TR" sz="2200" dirty="0"/>
          </a:p>
          <a:p>
            <a:r>
              <a:rPr lang="tr-TR" sz="2200" dirty="0" err="1"/>
              <a:t>Tedavi,semptomatik</a:t>
            </a:r>
            <a:r>
              <a:rPr lang="tr-TR" sz="2200" dirty="0"/>
              <a:t> bireylere önerilmelidir.</a:t>
            </a:r>
          </a:p>
          <a:p>
            <a:endParaRPr lang="tr-TR" sz="2200" dirty="0"/>
          </a:p>
          <a:p>
            <a:r>
              <a:rPr lang="tr-TR" sz="2200" dirty="0"/>
              <a:t>Bakteriyel </a:t>
            </a:r>
            <a:r>
              <a:rPr lang="tr-TR" sz="2200" dirty="0" err="1"/>
              <a:t>vajınoziste</a:t>
            </a:r>
            <a:r>
              <a:rPr lang="tr-TR" sz="2200" dirty="0"/>
              <a:t> partner tedavisi önerilmez.</a:t>
            </a:r>
          </a:p>
        </p:txBody>
      </p:sp>
    </p:spTree>
    <p:extLst>
      <p:ext uri="{BB962C8B-B14F-4D97-AF65-F5344CB8AC3E}">
        <p14:creationId xmlns:p14="http://schemas.microsoft.com/office/powerpoint/2010/main" val="39262721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99C95AD6-8B4D-7CA3-321A-7B9B7D9BF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tr-TR" sz="5400"/>
              <a:t>SERVİSİT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4193CA9-B52D-5EE5-E9B0-CD705FCF6F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tr-TR" sz="2200" dirty="0" err="1"/>
              <a:t>Endoserviksten</a:t>
            </a:r>
            <a:r>
              <a:rPr lang="tr-TR" sz="2200" dirty="0"/>
              <a:t> </a:t>
            </a:r>
            <a:r>
              <a:rPr lang="tr-TR" sz="2200" dirty="0" err="1"/>
              <a:t>pürülan</a:t>
            </a:r>
            <a:r>
              <a:rPr lang="tr-TR" sz="2200" dirty="0"/>
              <a:t> akıntı ile karakterize olup </a:t>
            </a:r>
            <a:r>
              <a:rPr lang="tr-TR" sz="2200" dirty="0" err="1"/>
              <a:t>vajınal</a:t>
            </a:r>
            <a:r>
              <a:rPr lang="tr-TR" sz="2200" dirty="0"/>
              <a:t> ya da servikal kanamanın eşlik edebildiği bir durumdur.</a:t>
            </a:r>
          </a:p>
          <a:p>
            <a:endParaRPr lang="tr-TR" sz="2200" dirty="0"/>
          </a:p>
          <a:p>
            <a:r>
              <a:rPr lang="tr-TR" sz="2200" dirty="0"/>
              <a:t>Tanısal değerlendirmede </a:t>
            </a:r>
            <a:r>
              <a:rPr lang="tr-TR" sz="2200" dirty="0" err="1"/>
              <a:t>Chlamydıa,N.gonoore,bakteriyel</a:t>
            </a:r>
            <a:r>
              <a:rPr lang="tr-TR" sz="2200" dirty="0"/>
              <a:t> </a:t>
            </a:r>
            <a:r>
              <a:rPr lang="tr-TR" sz="2200" dirty="0" err="1"/>
              <a:t>vajınozis</a:t>
            </a:r>
            <a:r>
              <a:rPr lang="tr-TR" sz="2200" dirty="0"/>
              <a:t>  ve </a:t>
            </a:r>
            <a:r>
              <a:rPr lang="tr-TR" sz="2200" dirty="0" err="1"/>
              <a:t>Trikomonas</a:t>
            </a:r>
            <a:r>
              <a:rPr lang="tr-TR" sz="2200" dirty="0"/>
              <a:t> için testler içermelidir.</a:t>
            </a:r>
          </a:p>
          <a:p>
            <a:endParaRPr lang="tr-TR" sz="2200" dirty="0"/>
          </a:p>
          <a:p>
            <a:r>
              <a:rPr lang="tr-TR" sz="2200" dirty="0"/>
              <a:t> </a:t>
            </a:r>
            <a:r>
              <a:rPr lang="tr-TR" sz="2200" dirty="0" err="1"/>
              <a:t>Klamidyal</a:t>
            </a:r>
            <a:r>
              <a:rPr lang="tr-TR" sz="2200" dirty="0"/>
              <a:t> enfeksiyonların % 70 i </a:t>
            </a:r>
            <a:r>
              <a:rPr lang="tr-TR" sz="2200" dirty="0" err="1"/>
              <a:t>gonokokkal</a:t>
            </a:r>
            <a:r>
              <a:rPr lang="tr-TR" sz="2200" dirty="0"/>
              <a:t> enfeksiyonların % 50 si asemptomatiktir.</a:t>
            </a:r>
          </a:p>
          <a:p>
            <a:endParaRPr lang="tr-TR" sz="2200" dirty="0"/>
          </a:p>
          <a:p>
            <a:r>
              <a:rPr lang="tr-TR" sz="2200" dirty="0"/>
              <a:t>Bu yüzden asemptomatik olması ek değerlendirme ve tedaviye engel olmamalıdır.</a:t>
            </a:r>
          </a:p>
        </p:txBody>
      </p:sp>
    </p:spTree>
    <p:extLst>
      <p:ext uri="{BB962C8B-B14F-4D97-AF65-F5344CB8AC3E}">
        <p14:creationId xmlns:p14="http://schemas.microsoft.com/office/powerpoint/2010/main" val="9484827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7BFAC1E-3935-8504-B235-67C68CE3A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B616E299-34D2-4607-A74B-B748DA8B79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1295619" y="-971550"/>
            <a:ext cx="6476565" cy="8801103"/>
          </a:xfrm>
          <a:prstGeom prst="rect">
            <a:avLst/>
          </a:prstGeom>
        </p:spPr>
      </p:pic>
      <p:pic>
        <p:nvPicPr>
          <p:cNvPr id="6" name="Resim 5" descr="metin içeren bir resim&#10;&#10;Açıklama otomatik olarak oluşturuldu">
            <a:extLst>
              <a:ext uri="{FF2B5EF4-FFF2-40B4-BE49-F238E27FC236}">
                <a16:creationId xmlns:a16="http://schemas.microsoft.com/office/drawing/2014/main" id="{E5AC27F0-C6E8-48C7-B9B4-378B43EBE6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521" y="-1711083"/>
            <a:ext cx="2318972" cy="1391383"/>
          </a:xfrm>
          <a:prstGeom prst="rect">
            <a:avLst/>
          </a:prstGeom>
        </p:spPr>
      </p:pic>
      <p:pic>
        <p:nvPicPr>
          <p:cNvPr id="7" name="İçerik Yer Tutucusu 6" descr="metin içeren bir resim&#10;&#10;Açıklama otomatik olarak oluşturuldu">
            <a:extLst>
              <a:ext uri="{FF2B5EF4-FFF2-40B4-BE49-F238E27FC236}">
                <a16:creationId xmlns:a16="http://schemas.microsoft.com/office/drawing/2014/main" id="{824663E0-63D2-48D1-A3BA-820E9A724F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8244" y="5449693"/>
            <a:ext cx="3390900" cy="1408307"/>
          </a:xfrm>
          <a:prstGeom prst="rect">
            <a:avLst/>
          </a:prstGeom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5E65BBBD-04DF-5969-9716-A91EA33051F2}"/>
              </a:ext>
            </a:extLst>
          </p:cNvPr>
          <p:cNvSpPr txBox="1"/>
          <p:nvPr/>
        </p:nvSpPr>
        <p:spPr>
          <a:xfrm>
            <a:off x="7871493" y="8560698"/>
            <a:ext cx="60928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u="none" strike="noStrike" baseline="0" dirty="0">
                <a:cs typeface="Times New Roman" panose="02020603050405020304" pitchFamily="18" charset="0"/>
              </a:rPr>
              <a:t>Guidelines For The Management Of Symptomatic Sexually Transmitted Infections</a:t>
            </a:r>
            <a:r>
              <a:rPr lang="tr-TR" sz="1800" b="1" i="0" u="none" strike="noStrike" baseline="0" dirty="0">
                <a:cs typeface="Times New Roman" panose="02020603050405020304" pitchFamily="18" charset="0"/>
              </a:rPr>
              <a:t>, </a:t>
            </a:r>
            <a:r>
              <a:rPr lang="tr-TR" sz="1800" b="1" i="0" u="none" strike="noStrike" baseline="0" dirty="0" err="1">
                <a:cs typeface="Times New Roman" panose="02020603050405020304" pitchFamily="18" charset="0"/>
              </a:rPr>
              <a:t>June</a:t>
            </a:r>
            <a:r>
              <a:rPr lang="tr-TR" sz="1800" b="1" i="0" u="none" strike="noStrike" baseline="0" dirty="0">
                <a:cs typeface="Times New Roman" panose="02020603050405020304" pitchFamily="18" charset="0"/>
              </a:rPr>
              <a:t> 2021</a:t>
            </a:r>
            <a:endParaRPr lang="tr-TR" sz="1800" dirty="0">
              <a:cs typeface="Times New Roman" panose="02020603050405020304" pitchFamily="18" charset="0"/>
            </a:endParaRPr>
          </a:p>
        </p:txBody>
      </p:sp>
      <p:pic>
        <p:nvPicPr>
          <p:cNvPr id="1026" name="Picture 2" descr="Flagyl 500 mg 14 tabs | Kasha">
            <a:extLst>
              <a:ext uri="{FF2B5EF4-FFF2-40B4-BE49-F238E27FC236}">
                <a16:creationId xmlns:a16="http://schemas.microsoft.com/office/drawing/2014/main" id="{845C543C-1E70-5843-3E01-1C29438942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478" y="2311274"/>
            <a:ext cx="2843666" cy="1762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Nesne 9">
            <a:extLst>
              <a:ext uri="{FF2B5EF4-FFF2-40B4-BE49-F238E27FC236}">
                <a16:creationId xmlns:a16="http://schemas.microsoft.com/office/drawing/2014/main" id="{C8ED1FCA-18A7-182D-6EFE-3A6B74B97A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8541020"/>
              </p:ext>
            </p:extLst>
          </p:nvPr>
        </p:nvGraphicFramePr>
        <p:xfrm>
          <a:off x="10810878" y="645641"/>
          <a:ext cx="15240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Bit Eşlem Resmi" r:id="rId8" imgW="1523880" imgH="1828800" progId="Paint.Picture">
                  <p:embed/>
                </p:oleObj>
              </mc:Choice>
              <mc:Fallback>
                <p:oleObj name="Bit Eşlem Resmi" r:id="rId8" imgW="1523880" imgH="1828800" progId="Paint.Picture">
                  <p:embed/>
                  <p:pic>
                    <p:nvPicPr>
                      <p:cNvPr id="10" name="Nesne 9">
                        <a:extLst>
                          <a:ext uri="{FF2B5EF4-FFF2-40B4-BE49-F238E27FC236}">
                            <a16:creationId xmlns:a16="http://schemas.microsoft.com/office/drawing/2014/main" id="{C8ED1FCA-18A7-182D-6EFE-3A6B74B97A6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0810878" y="645641"/>
                        <a:ext cx="1524000" cy="182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Nesne 10">
            <a:extLst>
              <a:ext uri="{FF2B5EF4-FFF2-40B4-BE49-F238E27FC236}">
                <a16:creationId xmlns:a16="http://schemas.microsoft.com/office/drawing/2014/main" id="{631461B6-1BAD-ADBB-C841-FFC51DDA8A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6733480"/>
              </p:ext>
            </p:extLst>
          </p:nvPr>
        </p:nvGraphicFramePr>
        <p:xfrm>
          <a:off x="8753478" y="309489"/>
          <a:ext cx="20574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Bit Eşlem Resmi" r:id="rId10" imgW="2057400" imgH="1143000" progId="Paint.Picture">
                  <p:embed/>
                </p:oleObj>
              </mc:Choice>
              <mc:Fallback>
                <p:oleObj name="Bit Eşlem Resmi" r:id="rId10" imgW="2057400" imgH="1143000" progId="Paint.Picture">
                  <p:embed/>
                  <p:pic>
                    <p:nvPicPr>
                      <p:cNvPr id="11" name="Nesne 10">
                        <a:extLst>
                          <a:ext uri="{FF2B5EF4-FFF2-40B4-BE49-F238E27FC236}">
                            <a16:creationId xmlns:a16="http://schemas.microsoft.com/office/drawing/2014/main" id="{631461B6-1BAD-ADBB-C841-FFC51DDA8AB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753478" y="309489"/>
                        <a:ext cx="2057400" cy="114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Metin kutusu 12">
            <a:extLst>
              <a:ext uri="{FF2B5EF4-FFF2-40B4-BE49-F238E27FC236}">
                <a16:creationId xmlns:a16="http://schemas.microsoft.com/office/drawing/2014/main" id="{7214EAF7-D0B2-419A-0EF5-1F2A0CAE444D}"/>
              </a:ext>
            </a:extLst>
          </p:cNvPr>
          <p:cNvSpPr txBox="1"/>
          <p:nvPr/>
        </p:nvSpPr>
        <p:spPr>
          <a:xfrm>
            <a:off x="275240" y="6624650"/>
            <a:ext cx="924373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b="1" i="0" u="none" strike="noStrike" baseline="0" dirty="0">
                <a:cs typeface="Times New Roman" panose="02020603050405020304" pitchFamily="18" charset="0"/>
              </a:rPr>
              <a:t>Guidelines For The Management Of Symptomatic Sexually Transmitted Infections</a:t>
            </a:r>
            <a:r>
              <a:rPr lang="tr-TR" sz="900" b="1" i="0" u="none" strike="noStrike" baseline="0" dirty="0">
                <a:cs typeface="Times New Roman" panose="02020603050405020304" pitchFamily="18" charset="0"/>
              </a:rPr>
              <a:t>, </a:t>
            </a:r>
            <a:r>
              <a:rPr lang="tr-TR" sz="900" b="1" i="0" u="none" strike="noStrike" baseline="0" dirty="0" err="1">
                <a:cs typeface="Times New Roman" panose="02020603050405020304" pitchFamily="18" charset="0"/>
              </a:rPr>
              <a:t>June</a:t>
            </a:r>
            <a:r>
              <a:rPr lang="tr-TR" sz="900" b="1" i="0" u="none" strike="noStrike" baseline="0" dirty="0">
                <a:cs typeface="Times New Roman" panose="02020603050405020304" pitchFamily="18" charset="0"/>
              </a:rPr>
              <a:t> 2021</a:t>
            </a:r>
            <a:endParaRPr lang="tr-TR" sz="900" dirty="0">
              <a:cs typeface="Times New Roman" panose="02020603050405020304" pitchFamily="18" charset="0"/>
            </a:endParaRPr>
          </a:p>
        </p:txBody>
      </p:sp>
      <p:pic>
        <p:nvPicPr>
          <p:cNvPr id="15" name="Resim 14">
            <a:extLst>
              <a:ext uri="{FF2B5EF4-FFF2-40B4-BE49-F238E27FC236}">
                <a16:creationId xmlns:a16="http://schemas.microsoft.com/office/drawing/2014/main" id="{95B12BE1-FC89-DDF1-B8B2-CF800C24C91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974838" y="3789946"/>
            <a:ext cx="2622306" cy="1655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0385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6DBBBB3-B121-96FB-2D3D-050CD6B52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Klinik Pratikte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58EB44B-6463-45F6-0E9F-B73C9F5A71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92500" lnSpcReduction="10000"/>
          </a:bodyPr>
          <a:lstStyle/>
          <a:p>
            <a:r>
              <a:rPr lang="tr-TR" dirty="0"/>
              <a:t>Kültür alınabilme şansı varsa iyi olur.</a:t>
            </a:r>
          </a:p>
          <a:p>
            <a:endParaRPr lang="tr-TR" dirty="0"/>
          </a:p>
          <a:p>
            <a:r>
              <a:rPr lang="tr-TR" dirty="0"/>
              <a:t>Çoğunlukla </a:t>
            </a:r>
            <a:r>
              <a:rPr lang="tr-TR" dirty="0" err="1"/>
              <a:t>mikst</a:t>
            </a:r>
            <a:r>
              <a:rPr lang="tr-TR" dirty="0"/>
              <a:t> enfeksiyon ile karşılaşırız.</a:t>
            </a:r>
          </a:p>
          <a:p>
            <a:endParaRPr lang="tr-TR" dirty="0"/>
          </a:p>
          <a:p>
            <a:r>
              <a:rPr lang="tr-TR" dirty="0" err="1"/>
              <a:t>Ovül</a:t>
            </a:r>
            <a:r>
              <a:rPr lang="tr-TR" dirty="0"/>
              <a:t> seçenekleri genellikle 3 parametreyi içerecek şekildedir.</a:t>
            </a:r>
          </a:p>
          <a:p>
            <a:endParaRPr lang="tr-TR" dirty="0"/>
          </a:p>
          <a:p>
            <a:r>
              <a:rPr lang="tr-TR" dirty="0" err="1"/>
              <a:t>Candimax</a:t>
            </a:r>
            <a:r>
              <a:rPr lang="tr-TR" dirty="0"/>
              <a:t> 200 mg oral tablet 3 gün ,enfeksiyon yoğun ise 1 </a:t>
            </a:r>
            <a:r>
              <a:rPr lang="tr-TR" dirty="0" err="1"/>
              <a:t>hafta,enfeksiyon</a:t>
            </a:r>
            <a:r>
              <a:rPr lang="tr-TR" dirty="0"/>
              <a:t> gerilemediyse 1 ay kullanımı uzatılabilir.</a:t>
            </a:r>
          </a:p>
          <a:p>
            <a:endParaRPr lang="tr-TR" dirty="0"/>
          </a:p>
          <a:p>
            <a:r>
              <a:rPr lang="tr-TR" dirty="0" err="1"/>
              <a:t>Gyno-Lomexın</a:t>
            </a:r>
            <a:r>
              <a:rPr lang="tr-TR" dirty="0"/>
              <a:t> </a:t>
            </a:r>
            <a:r>
              <a:rPr lang="tr-TR" dirty="0" err="1"/>
              <a:t>ovül</a:t>
            </a:r>
            <a:r>
              <a:rPr lang="tr-TR" dirty="0"/>
              <a:t> ,3 gün arayla 2 adet kullanımı önerilir.</a:t>
            </a:r>
          </a:p>
          <a:p>
            <a:pPr marL="0" indent="0">
              <a:buNone/>
            </a:pPr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pic>
        <p:nvPicPr>
          <p:cNvPr id="4" name="Resim 3" descr="metin, iş kartı içeren bir resim&#10;&#10;Açıklama otomatik olarak oluşturuldu">
            <a:extLst>
              <a:ext uri="{FF2B5EF4-FFF2-40B4-BE49-F238E27FC236}">
                <a16:creationId xmlns:a16="http://schemas.microsoft.com/office/drawing/2014/main" id="{AF0B4C01-5EA5-9A18-037E-0F70152A38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7368" y="365125"/>
            <a:ext cx="2796044" cy="1789263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EE25CCE8-A22E-AD58-3D9F-247862F7A7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71287" y="2867819"/>
            <a:ext cx="1762125" cy="1133475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5709A68A-6556-8553-C0E4-7990319700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34575" y="5271144"/>
            <a:ext cx="2257425" cy="1619250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AFD4010D-8A0B-A65A-7A80-9D6D46AB8857}"/>
              </a:ext>
            </a:extLst>
          </p:cNvPr>
          <p:cNvSpPr txBox="1"/>
          <p:nvPr/>
        </p:nvSpPr>
        <p:spPr>
          <a:xfrm>
            <a:off x="838200" y="6521062"/>
            <a:ext cx="800862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100" dirty="0" err="1"/>
              <a:t>Sperof</a:t>
            </a:r>
            <a:r>
              <a:rPr lang="tr-TR" sz="1100" dirty="0"/>
              <a:t> Klinik Jinekolojik Endokrinoloji ve İnfertilite HUGH S.TAYLOR LUBNA PAL</a:t>
            </a:r>
          </a:p>
        </p:txBody>
      </p:sp>
    </p:spTree>
    <p:extLst>
      <p:ext uri="{BB962C8B-B14F-4D97-AF65-F5344CB8AC3E}">
        <p14:creationId xmlns:p14="http://schemas.microsoft.com/office/powerpoint/2010/main" val="22593553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FF7759B-CCCE-5009-52D9-6CEEA2BFC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Klinik Pratikte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D1157FB-F23A-4A80-2EB1-43EA73F3D7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dirty="0"/>
          </a:p>
          <a:p>
            <a:r>
              <a:rPr lang="tr-TR" dirty="0"/>
              <a:t>Son zamanlarda borik asit tedavisi uygulanmaya başladı.</a:t>
            </a:r>
          </a:p>
          <a:p>
            <a:r>
              <a:rPr lang="tr-TR" dirty="0"/>
              <a:t>Özellikle azol grubuna dirençli vakalarda etkinliği yüksektir.</a:t>
            </a:r>
          </a:p>
          <a:p>
            <a:r>
              <a:rPr lang="tr-TR" dirty="0"/>
              <a:t>Sefalosporinler ya da </a:t>
            </a:r>
            <a:r>
              <a:rPr lang="tr-TR" dirty="0" err="1"/>
              <a:t>kinolon</a:t>
            </a:r>
            <a:r>
              <a:rPr lang="tr-TR" dirty="0"/>
              <a:t> grubu ilaçlar başlanmaz.(</a:t>
            </a:r>
            <a:r>
              <a:rPr lang="tr-TR" dirty="0" err="1"/>
              <a:t>Vajınal</a:t>
            </a:r>
            <a:r>
              <a:rPr lang="tr-TR" dirty="0"/>
              <a:t> enfeksiyon yapabilir.)</a:t>
            </a:r>
          </a:p>
          <a:p>
            <a:r>
              <a:rPr lang="tr-TR" dirty="0"/>
              <a:t>Gebelerde flora düzenleyici olarak </a:t>
            </a:r>
            <a:r>
              <a:rPr lang="tr-TR" dirty="0" err="1"/>
              <a:t>gynoflor</a:t>
            </a:r>
            <a:r>
              <a:rPr lang="tr-TR" dirty="0"/>
              <a:t> tercih edilebilir.</a:t>
            </a:r>
          </a:p>
          <a:p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FEFFDDFA-9849-446A-D203-E66EF54062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5367" y="5868987"/>
            <a:ext cx="1990725" cy="885825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081A95F5-A61B-D9DB-94B1-AA693D71EEC7}"/>
              </a:ext>
            </a:extLst>
          </p:cNvPr>
          <p:cNvSpPr txBox="1"/>
          <p:nvPr/>
        </p:nvSpPr>
        <p:spPr>
          <a:xfrm>
            <a:off x="838200" y="6308209"/>
            <a:ext cx="609219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050" dirty="0" err="1"/>
              <a:t>Berek</a:t>
            </a:r>
            <a:r>
              <a:rPr lang="tr-TR" sz="1050" dirty="0"/>
              <a:t> ve </a:t>
            </a:r>
            <a:r>
              <a:rPr lang="tr-TR" sz="1050" dirty="0" err="1"/>
              <a:t>Novak’s</a:t>
            </a:r>
            <a:r>
              <a:rPr lang="tr-TR" sz="1050" dirty="0"/>
              <a:t>  </a:t>
            </a:r>
            <a:r>
              <a:rPr lang="tr-TR" sz="1050" dirty="0" err="1"/>
              <a:t>Gynecology</a:t>
            </a:r>
            <a:r>
              <a:rPr lang="tr-TR" sz="1050" dirty="0"/>
              <a:t> 15 </a:t>
            </a:r>
            <a:r>
              <a:rPr lang="tr-TR" sz="1050" dirty="0" err="1"/>
              <a:t>th</a:t>
            </a:r>
            <a:r>
              <a:rPr lang="tr-TR" sz="1050" dirty="0"/>
              <a:t> </a:t>
            </a:r>
            <a:r>
              <a:rPr lang="tr-TR" sz="1050" dirty="0" err="1"/>
              <a:t>edition</a:t>
            </a:r>
            <a:r>
              <a:rPr lang="tr-TR" sz="1050" dirty="0"/>
              <a:t>, Jonathan S. </a:t>
            </a:r>
            <a:r>
              <a:rPr lang="tr-TR" sz="1050" dirty="0" err="1"/>
              <a:t>Berek</a:t>
            </a:r>
            <a:endParaRPr lang="tr-TR" sz="1050" dirty="0"/>
          </a:p>
        </p:txBody>
      </p:sp>
    </p:spTree>
    <p:extLst>
      <p:ext uri="{BB962C8B-B14F-4D97-AF65-F5344CB8AC3E}">
        <p14:creationId xmlns:p14="http://schemas.microsoft.com/office/powerpoint/2010/main" val="26554309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C38F3AA-0FA2-30EC-A311-D417EFBF1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ÜRETRAL AKINTI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BCF8CA0-8FF8-E2A7-A1E8-99A239864E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En sık </a:t>
            </a:r>
            <a:r>
              <a:rPr lang="tr-TR" sz="1800" dirty="0">
                <a:solidFill>
                  <a:srgbClr val="000000"/>
                </a:solidFill>
                <a:latin typeface="Frutiger LT Com 57 Condensed"/>
              </a:rPr>
              <a:t> </a:t>
            </a:r>
            <a:r>
              <a:rPr lang="en-US" b="0" strike="noStrike" baseline="0" dirty="0"/>
              <a:t>N. gonorrhoeae </a:t>
            </a:r>
            <a:r>
              <a:rPr lang="tr-TR" dirty="0"/>
              <a:t>ve/veya</a:t>
            </a:r>
            <a:r>
              <a:rPr lang="en-US" b="0" strike="noStrike" baseline="0" dirty="0"/>
              <a:t> C. </a:t>
            </a:r>
            <a:r>
              <a:rPr lang="tr-TR" b="0" strike="noStrike" baseline="0" dirty="0"/>
              <a:t>T</a:t>
            </a:r>
            <a:r>
              <a:rPr lang="en-US" b="0" strike="noStrike" baseline="0" dirty="0" err="1"/>
              <a:t>rachomatis</a:t>
            </a:r>
            <a:r>
              <a:rPr lang="tr-TR" b="0" strike="noStrike" baseline="0" dirty="0"/>
              <a:t>, </a:t>
            </a:r>
            <a:r>
              <a:rPr lang="tr-TR" b="0" strike="noStrike" baseline="0" dirty="0" err="1"/>
              <a:t>non</a:t>
            </a:r>
            <a:r>
              <a:rPr lang="tr-TR" b="0" strike="noStrike" baseline="0" dirty="0"/>
              <a:t>- </a:t>
            </a:r>
            <a:r>
              <a:rPr lang="tr-TR" b="0" strike="noStrike" baseline="0" dirty="0" err="1"/>
              <a:t>gonokokal</a:t>
            </a:r>
            <a:r>
              <a:rPr lang="tr-TR" b="0" strike="noStrike" baseline="0" dirty="0"/>
              <a:t> ve </a:t>
            </a:r>
            <a:r>
              <a:rPr lang="tr-TR" b="0" strike="noStrike" baseline="0" dirty="0" err="1"/>
              <a:t>non</a:t>
            </a:r>
            <a:r>
              <a:rPr lang="tr-TR" b="0" strike="noStrike" baseline="0" dirty="0"/>
              <a:t>- </a:t>
            </a:r>
            <a:r>
              <a:rPr lang="tr-TR" b="0" strike="noStrike" baseline="0" dirty="0" err="1"/>
              <a:t>klamidyal</a:t>
            </a:r>
            <a:r>
              <a:rPr lang="tr-TR" b="0" strike="noStrike" baseline="0" dirty="0"/>
              <a:t> patojenler (</a:t>
            </a:r>
            <a:r>
              <a:rPr lang="tr-TR" b="0" strike="noStrike" baseline="0" dirty="0" err="1"/>
              <a:t>M.genitalium</a:t>
            </a:r>
            <a:r>
              <a:rPr lang="tr-TR" b="0" strike="noStrike" baseline="0" dirty="0"/>
              <a:t>, </a:t>
            </a:r>
            <a:r>
              <a:rPr lang="tr-TR" b="0" strike="noStrike" baseline="0" dirty="0" err="1"/>
              <a:t>T.vaginalis</a:t>
            </a:r>
            <a:r>
              <a:rPr lang="tr-TR" b="0" strike="noStrike" baseline="0" dirty="0"/>
              <a:t>)</a:t>
            </a:r>
          </a:p>
          <a:p>
            <a:r>
              <a:rPr lang="tr-TR" b="1" dirty="0"/>
              <a:t>Klinik </a:t>
            </a:r>
            <a:r>
              <a:rPr lang="tr-TR" b="1" dirty="0" err="1"/>
              <a:t>prezentasyon</a:t>
            </a:r>
            <a:r>
              <a:rPr lang="tr-TR" dirty="0"/>
              <a:t>: Üretral akıntı ile birlikte ya da bazen tek semptom üretranın ucunda </a:t>
            </a:r>
            <a:r>
              <a:rPr lang="tr-TR" dirty="0" err="1"/>
              <a:t>dizüri</a:t>
            </a:r>
            <a:r>
              <a:rPr lang="tr-TR" dirty="0"/>
              <a:t> veya kaşıntı </a:t>
            </a:r>
          </a:p>
          <a:p>
            <a:r>
              <a:rPr lang="tr-TR" b="1" dirty="0"/>
              <a:t>Muayene bulgusu</a:t>
            </a:r>
            <a:r>
              <a:rPr lang="tr-TR" dirty="0"/>
              <a:t>: Miktar olarak azdan çoğa, karakter olarak berrak </a:t>
            </a:r>
            <a:r>
              <a:rPr lang="tr-TR" dirty="0" err="1"/>
              <a:t>pürülan</a:t>
            </a:r>
            <a:r>
              <a:rPr lang="tr-TR" dirty="0"/>
              <a:t> </a:t>
            </a:r>
          </a:p>
          <a:p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7F98E1A8-9A14-E2DD-F1AE-ADA7D070A2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5895" y="4966447"/>
            <a:ext cx="2098193" cy="1891553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B9EE6AA1-34A2-7C22-E9C8-B9E07B8995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8673" y="4966447"/>
            <a:ext cx="2907511" cy="1891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523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2550D0D9-ED18-D6C9-493A-DBAB6B57D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tr-TR" sz="5400"/>
              <a:t>Hedefler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DFF7CFF-2AE0-387F-8104-5025827B9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endParaRPr lang="tr-TR" sz="2200" dirty="0"/>
          </a:p>
          <a:p>
            <a:r>
              <a:rPr lang="tr-TR" sz="2200" dirty="0"/>
              <a:t>CYBE’ </a:t>
            </a:r>
            <a:r>
              <a:rPr lang="tr-TR" sz="2200" dirty="0" err="1"/>
              <a:t>lere</a:t>
            </a:r>
            <a:r>
              <a:rPr lang="tr-TR" sz="2200" dirty="0"/>
              <a:t> yol açan en sık patojenleri söyleyebilmek </a:t>
            </a:r>
          </a:p>
          <a:p>
            <a:endParaRPr lang="tr-TR" sz="2200" dirty="0"/>
          </a:p>
          <a:p>
            <a:r>
              <a:rPr lang="tr-TR" sz="2200" dirty="0" err="1"/>
              <a:t>CYBE’e</a:t>
            </a:r>
            <a:r>
              <a:rPr lang="tr-TR" sz="2200" dirty="0"/>
              <a:t> sahip hastaların hangi şikayetlerle başvurabileceğini sayabilmek</a:t>
            </a:r>
          </a:p>
          <a:p>
            <a:endParaRPr lang="tr-TR" sz="2200" dirty="0"/>
          </a:p>
          <a:p>
            <a:r>
              <a:rPr lang="tr-TR" sz="2200" dirty="0"/>
              <a:t>Şikayetleri olan hastaları algoritmalara göre yönetebilmek</a:t>
            </a:r>
          </a:p>
          <a:p>
            <a:endParaRPr lang="tr-TR" sz="2200" dirty="0"/>
          </a:p>
          <a:p>
            <a:r>
              <a:rPr lang="tr-TR" sz="2200" dirty="0"/>
              <a:t>Muhtemel patojene yönelik uygun ampirik tedavileri sayabilmek </a:t>
            </a:r>
          </a:p>
          <a:p>
            <a:endParaRPr lang="tr-TR" sz="2200" dirty="0"/>
          </a:p>
        </p:txBody>
      </p:sp>
    </p:spTree>
    <p:extLst>
      <p:ext uri="{BB962C8B-B14F-4D97-AF65-F5344CB8AC3E}">
        <p14:creationId xmlns:p14="http://schemas.microsoft.com/office/powerpoint/2010/main" val="6301838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>
            <a:extLst>
              <a:ext uri="{FF2B5EF4-FFF2-40B4-BE49-F238E27FC236}">
                <a16:creationId xmlns:a16="http://schemas.microsoft.com/office/drawing/2014/main" id="{ABC9EBB0-4531-4043-A981-1C034F09A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229" y="213617"/>
            <a:ext cx="10515600" cy="1325563"/>
          </a:xfrm>
        </p:spPr>
        <p:txBody>
          <a:bodyPr/>
          <a:lstStyle/>
          <a:p>
            <a:pPr algn="ctr"/>
            <a:r>
              <a:rPr lang="tr-TR" dirty="0"/>
              <a:t>ÜRETRAL AKINTI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7550C55-FA97-3ABE-F64B-86C860F1E1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5740" y="1987864"/>
            <a:ext cx="5617933" cy="469233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tr-TR" dirty="0" err="1"/>
              <a:t>Gonokokkal</a:t>
            </a:r>
            <a:r>
              <a:rPr lang="tr-TR" dirty="0"/>
              <a:t> </a:t>
            </a:r>
            <a:r>
              <a:rPr lang="tr-TR" dirty="0" err="1"/>
              <a:t>Üretrit</a:t>
            </a:r>
            <a:r>
              <a:rPr lang="tr-TR" dirty="0"/>
              <a:t> </a:t>
            </a:r>
          </a:p>
          <a:p>
            <a:r>
              <a:rPr lang="tr-TR" dirty="0" err="1"/>
              <a:t>Akıntı:Akut,bol</a:t>
            </a:r>
            <a:r>
              <a:rPr lang="tr-TR" dirty="0"/>
              <a:t> miktarda ve </a:t>
            </a:r>
            <a:r>
              <a:rPr lang="tr-TR" dirty="0" err="1"/>
              <a:t>pürülan</a:t>
            </a:r>
            <a:endParaRPr lang="tr-TR" dirty="0"/>
          </a:p>
          <a:p>
            <a:r>
              <a:rPr lang="tr-TR" dirty="0"/>
              <a:t>Kadınlarda </a:t>
            </a:r>
            <a:r>
              <a:rPr lang="tr-TR" dirty="0" err="1"/>
              <a:t>klamıdya</a:t>
            </a:r>
            <a:r>
              <a:rPr lang="tr-TR" dirty="0"/>
              <a:t> ile birlikte genellikle</a:t>
            </a:r>
          </a:p>
          <a:p>
            <a:r>
              <a:rPr lang="tr-TR" dirty="0"/>
              <a:t>7-14 gün inkübasyon</a:t>
            </a:r>
          </a:p>
          <a:p>
            <a:r>
              <a:rPr lang="tr-TR" dirty="0" err="1"/>
              <a:t>Kadınlarda,nonspesifik</a:t>
            </a:r>
            <a:r>
              <a:rPr lang="tr-TR" dirty="0"/>
              <a:t> </a:t>
            </a:r>
            <a:r>
              <a:rPr lang="tr-TR" dirty="0" err="1"/>
              <a:t>ağrı,mukopürülan</a:t>
            </a:r>
            <a:r>
              <a:rPr lang="tr-TR" dirty="0"/>
              <a:t> </a:t>
            </a:r>
            <a:r>
              <a:rPr lang="tr-TR" dirty="0" err="1"/>
              <a:t>servisit</a:t>
            </a:r>
            <a:endParaRPr lang="tr-TR" dirty="0"/>
          </a:p>
          <a:p>
            <a:r>
              <a:rPr lang="tr-TR" dirty="0" err="1"/>
              <a:t>Erkeklerde,dizüri,pürülan</a:t>
            </a:r>
            <a:r>
              <a:rPr lang="tr-TR" dirty="0"/>
              <a:t> </a:t>
            </a:r>
            <a:r>
              <a:rPr lang="tr-TR" dirty="0" err="1"/>
              <a:t>penil</a:t>
            </a:r>
            <a:r>
              <a:rPr lang="tr-TR" dirty="0"/>
              <a:t> </a:t>
            </a:r>
            <a:r>
              <a:rPr lang="tr-TR" dirty="0" err="1"/>
              <a:t>akıntı,akut</a:t>
            </a:r>
            <a:r>
              <a:rPr lang="tr-TR" dirty="0"/>
              <a:t> </a:t>
            </a:r>
            <a:r>
              <a:rPr lang="tr-TR" dirty="0" err="1"/>
              <a:t>epididimit,prostatit</a:t>
            </a:r>
            <a:endParaRPr lang="tr-TR" dirty="0"/>
          </a:p>
          <a:p>
            <a:r>
              <a:rPr lang="tr-TR" dirty="0" err="1"/>
              <a:t>Tanı:Kültür</a:t>
            </a:r>
            <a:endParaRPr lang="tr-TR" dirty="0"/>
          </a:p>
        </p:txBody>
      </p:sp>
      <p:sp>
        <p:nvSpPr>
          <p:cNvPr id="5" name="İçerik Yer Tutucusu 4">
            <a:extLst>
              <a:ext uri="{FF2B5EF4-FFF2-40B4-BE49-F238E27FC236}">
                <a16:creationId xmlns:a16="http://schemas.microsoft.com/office/drawing/2014/main" id="{543449C1-C79E-D3D3-5A7C-21052CAE8F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987864"/>
            <a:ext cx="5453927" cy="469233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tr-TR" dirty="0" err="1"/>
              <a:t>Non-Gonokokkal</a:t>
            </a:r>
            <a:r>
              <a:rPr lang="tr-TR" dirty="0"/>
              <a:t> </a:t>
            </a:r>
            <a:r>
              <a:rPr lang="tr-TR" dirty="0" err="1"/>
              <a:t>Üretrit</a:t>
            </a:r>
            <a:endParaRPr lang="tr-TR" dirty="0"/>
          </a:p>
          <a:p>
            <a:r>
              <a:rPr lang="tr-TR" dirty="0" err="1"/>
              <a:t>Akıntı:Subakut,daha</a:t>
            </a:r>
            <a:r>
              <a:rPr lang="tr-TR" dirty="0"/>
              <a:t> az ve berrak</a:t>
            </a:r>
          </a:p>
          <a:p>
            <a:pPr marL="0" indent="0">
              <a:buNone/>
            </a:pPr>
            <a:r>
              <a:rPr lang="tr-TR" dirty="0"/>
              <a:t>Sabahları daha belirgin,</a:t>
            </a:r>
          </a:p>
          <a:p>
            <a:r>
              <a:rPr lang="tr-TR" dirty="0"/>
              <a:t>7-35 gün inkübasyon</a:t>
            </a:r>
          </a:p>
          <a:p>
            <a:r>
              <a:rPr lang="tr-TR" dirty="0" err="1"/>
              <a:t>Etken:C.trachomatis,U.ürealyticum,T.vajınalis</a:t>
            </a:r>
            <a:endParaRPr lang="tr-TR" dirty="0"/>
          </a:p>
          <a:p>
            <a:r>
              <a:rPr lang="tr-TR" dirty="0" err="1"/>
              <a:t>Kadınlarda,servisit,üretrit</a:t>
            </a:r>
            <a:endParaRPr lang="tr-TR" dirty="0"/>
          </a:p>
          <a:p>
            <a:r>
              <a:rPr lang="tr-TR" dirty="0" err="1"/>
              <a:t>Erkeklerde,üretrit,epididimit</a:t>
            </a:r>
            <a:r>
              <a:rPr lang="tr-TR" dirty="0"/>
              <a:t>,</a:t>
            </a:r>
          </a:p>
          <a:p>
            <a:pPr marL="0" indent="0">
              <a:buNone/>
            </a:pPr>
            <a:r>
              <a:rPr lang="tr-TR" dirty="0" err="1"/>
              <a:t>proktatit</a:t>
            </a:r>
            <a:endParaRPr lang="tr-TR" dirty="0"/>
          </a:p>
          <a:p>
            <a:r>
              <a:rPr lang="tr-TR" dirty="0" err="1"/>
              <a:t>Tanı:Kültür,ELISA</a:t>
            </a:r>
            <a:endParaRPr lang="tr-TR" dirty="0"/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1C0ED10A-369C-0741-FBC5-B17BF12ABE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6338" y="-10724"/>
            <a:ext cx="2365662" cy="1774247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9E83189D-598E-E736-120A-A8F27A3B5D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150484" cy="1774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6111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0A559BD-099F-6695-8A40-3EEF226F8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ÜRETRAL AKINTI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8BFA159-A1FA-6CF3-19A4-9D79D93E4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/>
              <a:t>NAAT</a:t>
            </a:r>
            <a:r>
              <a:rPr lang="tr-TR" b="1" u="sng" dirty="0"/>
              <a:t> </a:t>
            </a:r>
            <a:r>
              <a:rPr lang="tr-TR" b="1" dirty="0"/>
              <a:t> </a:t>
            </a:r>
          </a:p>
          <a:p>
            <a:r>
              <a:rPr lang="tr-TR" b="1" dirty="0"/>
              <a:t>Altın standart </a:t>
            </a:r>
            <a:r>
              <a:rPr lang="tr-TR" dirty="0"/>
              <a:t>(</a:t>
            </a:r>
            <a:r>
              <a:rPr lang="en-US" b="0" strike="noStrike" baseline="0" dirty="0"/>
              <a:t>N. gonorrhoeae </a:t>
            </a:r>
            <a:r>
              <a:rPr lang="tr-TR" dirty="0"/>
              <a:t>ve</a:t>
            </a:r>
            <a:r>
              <a:rPr lang="en-US" b="0" strike="noStrike" baseline="0" dirty="0"/>
              <a:t> C. </a:t>
            </a:r>
            <a:r>
              <a:rPr lang="tr-TR" dirty="0"/>
              <a:t>t</a:t>
            </a:r>
            <a:r>
              <a:rPr lang="en-US" b="0" strike="noStrike" baseline="0" dirty="0" err="1"/>
              <a:t>rachomatis</a:t>
            </a:r>
            <a:r>
              <a:rPr lang="tr-TR" b="0" strike="noStrike" baseline="0" dirty="0"/>
              <a:t> için)</a:t>
            </a:r>
          </a:p>
          <a:p>
            <a:r>
              <a:rPr lang="tr-TR" dirty="0"/>
              <a:t> </a:t>
            </a:r>
            <a:r>
              <a:rPr lang="tr-TR" dirty="0" err="1"/>
              <a:t>Spesmen</a:t>
            </a:r>
            <a:r>
              <a:rPr lang="tr-TR" dirty="0"/>
              <a:t> olarak ilk yakalanan idrar veya üretral sürüntü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/>
              <a:t>Kültür</a:t>
            </a:r>
          </a:p>
          <a:p>
            <a:r>
              <a:rPr lang="en-US" b="0" strike="noStrike" baseline="0" dirty="0"/>
              <a:t>N. </a:t>
            </a:r>
            <a:r>
              <a:rPr lang="tr-TR" b="0" strike="noStrike" baseline="0" dirty="0"/>
              <a:t>g</a:t>
            </a:r>
            <a:r>
              <a:rPr lang="en-US" b="0" strike="noStrike" baseline="0" dirty="0" err="1"/>
              <a:t>onorrhoeae</a:t>
            </a:r>
            <a:r>
              <a:rPr lang="tr-TR" b="0" strike="noStrike" baseline="0" dirty="0"/>
              <a:t> kültürü, antimikrobiyal duyarlılık için hala standart yöntem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92079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9" name="Rectangle 2058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AE30A4CA-05E6-D6AF-F25E-A34463D44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5810"/>
            <a:ext cx="5120561" cy="1325563"/>
          </a:xfrm>
        </p:spPr>
        <p:txBody>
          <a:bodyPr>
            <a:normAutofit/>
          </a:bodyPr>
          <a:lstStyle/>
          <a:p>
            <a:r>
              <a:rPr lang="tr-TR" dirty="0"/>
              <a:t>ÜRETRAL AKINTI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324DF34-B4C6-88DF-F506-8CE533AD01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09219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u="sng" dirty="0"/>
          </a:p>
          <a:p>
            <a:pPr marL="0" indent="0">
              <a:buNone/>
            </a:pPr>
            <a:r>
              <a:rPr lang="tr-TR" u="sng" dirty="0"/>
              <a:t>Mikroskopi</a:t>
            </a:r>
            <a:r>
              <a:rPr lang="tr-TR" dirty="0"/>
              <a:t>: </a:t>
            </a:r>
          </a:p>
          <a:p>
            <a:pPr marL="457200" lvl="1" indent="0">
              <a:buNone/>
            </a:pPr>
            <a:endParaRPr lang="tr-TR" dirty="0"/>
          </a:p>
          <a:p>
            <a:pPr marL="457200" lvl="1" indent="0">
              <a:buNone/>
            </a:pPr>
            <a:endParaRPr lang="tr-TR" dirty="0"/>
          </a:p>
          <a:p>
            <a:pPr marL="457200" lvl="1" indent="0">
              <a:buNone/>
            </a:pPr>
            <a:r>
              <a:rPr lang="tr-TR" sz="2800" dirty="0" err="1"/>
              <a:t>N.Gonore</a:t>
            </a:r>
            <a:r>
              <a:rPr lang="tr-TR" sz="2800" dirty="0"/>
              <a:t> : Üretral akıntı örneğinin  ışık mikroskopunda gram boyamada hücre içi gram negatif </a:t>
            </a:r>
            <a:r>
              <a:rPr lang="tr-TR" sz="2800" dirty="0" err="1"/>
              <a:t>diplokok</a:t>
            </a:r>
            <a:r>
              <a:rPr lang="tr-TR" sz="2800" dirty="0"/>
              <a:t>  görülmesi tanı koydurur.</a:t>
            </a:r>
          </a:p>
          <a:p>
            <a:endParaRPr lang="tr-TR" dirty="0"/>
          </a:p>
        </p:txBody>
      </p:sp>
      <p:sp>
        <p:nvSpPr>
          <p:cNvPr id="2061" name="Oval 2060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 descr="Gonore (Bel Soğukluğu) - Dr. Alper Mumcu">
            <a:extLst>
              <a:ext uri="{FF2B5EF4-FFF2-40B4-BE49-F238E27FC236}">
                <a16:creationId xmlns:a16="http://schemas.microsoft.com/office/drawing/2014/main" id="{D603CE76-87B5-5149-D7BB-E21F503535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6" r="14380"/>
          <a:stretch/>
        </p:blipFill>
        <p:spPr bwMode="auto"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3" name="Arc 2062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4" name="Picture 6" descr="Üretrit (Bel soğukluğu veya Gonore) Nedir Nedenleri Belirtileri ve Tedavisi  | Prof.Dr. Emin ÖZBEK">
            <a:extLst>
              <a:ext uri="{FF2B5EF4-FFF2-40B4-BE49-F238E27FC236}">
                <a16:creationId xmlns:a16="http://schemas.microsoft.com/office/drawing/2014/main" id="{40E4309F-A00B-A34A-F7AE-2B8E87E259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1" r="20672"/>
          <a:stretch/>
        </p:blipFill>
        <p:spPr bwMode="auto"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02256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EA63317-10D2-AE43-230A-F03A3F019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0423E32-107D-D649-15FD-264D7DACAD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31EA8F6D-D4C2-49ED-8DB2-457188780D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51" y="180975"/>
            <a:ext cx="9409564" cy="6311900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7C37C821-C951-62A2-9956-9F410BAB29C2}"/>
              </a:ext>
            </a:extLst>
          </p:cNvPr>
          <p:cNvSpPr txBox="1"/>
          <p:nvPr/>
        </p:nvSpPr>
        <p:spPr>
          <a:xfrm>
            <a:off x="838200" y="6492875"/>
            <a:ext cx="105156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b="1" i="0" u="none" strike="noStrike" baseline="0" dirty="0">
                <a:cs typeface="Times New Roman" panose="02020603050405020304" pitchFamily="18" charset="0"/>
              </a:rPr>
              <a:t>Guidelines For The Management Of Symptomatic Sexually Transmitted Infections</a:t>
            </a:r>
            <a:r>
              <a:rPr lang="tr-TR" sz="900" b="1" i="0" u="none" strike="noStrike" baseline="0" dirty="0">
                <a:cs typeface="Times New Roman" panose="02020603050405020304" pitchFamily="18" charset="0"/>
              </a:rPr>
              <a:t>, </a:t>
            </a:r>
            <a:r>
              <a:rPr lang="tr-TR" sz="900" b="1" i="0" u="none" strike="noStrike" baseline="0" dirty="0" err="1">
                <a:cs typeface="Times New Roman" panose="02020603050405020304" pitchFamily="18" charset="0"/>
              </a:rPr>
              <a:t>June</a:t>
            </a:r>
            <a:r>
              <a:rPr lang="tr-TR" sz="900" b="1" i="0" u="none" strike="noStrike" baseline="0" dirty="0">
                <a:cs typeface="Times New Roman" panose="02020603050405020304" pitchFamily="18" charset="0"/>
              </a:rPr>
              <a:t> 2021</a:t>
            </a:r>
            <a:endParaRPr lang="tr-TR" sz="9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0584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63CA4BE-A878-69DA-ED75-A16B1610B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B80F8F0-DF11-9EA6-A358-ABFADB0C04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C57107C8-858D-48C9-9C8F-1C609C4C89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4842" y="186101"/>
            <a:ext cx="8117058" cy="6175716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5F31C6FD-B094-BEBA-3D7E-750EA9AEB308}"/>
              </a:ext>
            </a:extLst>
          </p:cNvPr>
          <p:cNvSpPr txBox="1"/>
          <p:nvPr/>
        </p:nvSpPr>
        <p:spPr>
          <a:xfrm>
            <a:off x="2259055" y="6589929"/>
            <a:ext cx="1145913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b="1" i="0" u="none" strike="noStrike" baseline="0" dirty="0">
                <a:cs typeface="Times New Roman" panose="02020603050405020304" pitchFamily="18" charset="0"/>
              </a:rPr>
              <a:t>Guidelines For The Management Of Symptomatic Sexually Transmitted Infections</a:t>
            </a:r>
            <a:r>
              <a:rPr lang="tr-TR" sz="900" b="1" i="0" u="none" strike="noStrike" baseline="0" dirty="0">
                <a:cs typeface="Times New Roman" panose="02020603050405020304" pitchFamily="18" charset="0"/>
              </a:rPr>
              <a:t>, </a:t>
            </a:r>
            <a:r>
              <a:rPr lang="tr-TR" sz="900" b="1" i="0" u="none" strike="noStrike" baseline="0" dirty="0" err="1">
                <a:cs typeface="Times New Roman" panose="02020603050405020304" pitchFamily="18" charset="0"/>
              </a:rPr>
              <a:t>June</a:t>
            </a:r>
            <a:r>
              <a:rPr lang="tr-TR" sz="900" b="1" i="0" u="none" strike="noStrike" baseline="0" dirty="0">
                <a:cs typeface="Times New Roman" panose="02020603050405020304" pitchFamily="18" charset="0"/>
              </a:rPr>
              <a:t> 2021</a:t>
            </a:r>
            <a:endParaRPr lang="tr-TR" sz="900" dirty="0">
              <a:cs typeface="Times New Roman" panose="02020603050405020304" pitchFamily="18" charset="0"/>
            </a:endParaRPr>
          </a:p>
        </p:txBody>
      </p:sp>
      <p:pic>
        <p:nvPicPr>
          <p:cNvPr id="2050" name="Picture 2" descr="SUPRAX Tablet (Sefiksim) Nedir, Niçin Kullanılır, Nasıl Kullanılır, Yan  Etkileri Nelerdir? #suprax - YouTube">
            <a:extLst>
              <a:ext uri="{FF2B5EF4-FFF2-40B4-BE49-F238E27FC236}">
                <a16:creationId xmlns:a16="http://schemas.microsoft.com/office/drawing/2014/main" id="{B64DE7EA-C8ED-55CB-96A8-8AA768170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70478"/>
            <a:ext cx="2259055" cy="1103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zitro - Hekimce">
            <a:extLst>
              <a:ext uri="{FF2B5EF4-FFF2-40B4-BE49-F238E27FC236}">
                <a16:creationId xmlns:a16="http://schemas.microsoft.com/office/drawing/2014/main" id="{73DBC7A6-2F3E-EB0D-AEA7-251C3D326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5439" y="1565494"/>
            <a:ext cx="2359187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Nesne 4">
            <a:extLst>
              <a:ext uri="{FF2B5EF4-FFF2-40B4-BE49-F238E27FC236}">
                <a16:creationId xmlns:a16="http://schemas.microsoft.com/office/drawing/2014/main" id="{87CC11E2-A46A-6995-57BB-66E21AC455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4791774"/>
              </p:ext>
            </p:extLst>
          </p:nvPr>
        </p:nvGraphicFramePr>
        <p:xfrm>
          <a:off x="9987097" y="4837237"/>
          <a:ext cx="2259055" cy="10780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Bit Eşlem Resmi" r:id="rId7" imgW="2714760" imgH="1295280" progId="Paint.Picture">
                  <p:embed/>
                </p:oleObj>
              </mc:Choice>
              <mc:Fallback>
                <p:oleObj name="Bit Eşlem Resmi" r:id="rId7" imgW="2714760" imgH="1295280" progId="Paint.Picture">
                  <p:embed/>
                  <p:pic>
                    <p:nvPicPr>
                      <p:cNvPr id="5" name="Nesne 4">
                        <a:extLst>
                          <a:ext uri="{FF2B5EF4-FFF2-40B4-BE49-F238E27FC236}">
                            <a16:creationId xmlns:a16="http://schemas.microsoft.com/office/drawing/2014/main" id="{87CC11E2-A46A-6995-57BB-66E21AC455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987097" y="4837237"/>
                        <a:ext cx="2259055" cy="10780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Resim 7">
            <a:extLst>
              <a:ext uri="{FF2B5EF4-FFF2-40B4-BE49-F238E27FC236}">
                <a16:creationId xmlns:a16="http://schemas.microsoft.com/office/drawing/2014/main" id="{F4184140-95AB-2BE5-1D74-483EF2C696A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6412" y="681037"/>
            <a:ext cx="1666875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13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81DD5E9-7ADC-B5A3-5120-2D2FC956B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ANOREKTAL AKINTI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6D7E8FE-9BA5-F58B-49C5-CC4A38CC48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Anorektal enfeksiyonlar erkekle seks yapan erkekler, kadın seks işçileri, trans bireyler ve anal cinsel ilişkiye giren heteroseksüel kadınlarda yaygın </a:t>
            </a:r>
          </a:p>
          <a:p>
            <a:endParaRPr lang="tr-TR" dirty="0"/>
          </a:p>
          <a:p>
            <a:r>
              <a:rPr lang="tr-TR" dirty="0"/>
              <a:t>Anorektal bölge HPV, HSV ,</a:t>
            </a:r>
            <a:r>
              <a:rPr lang="tr-TR" dirty="0" err="1"/>
              <a:t>sifiliz</a:t>
            </a:r>
            <a:r>
              <a:rPr lang="tr-TR" dirty="0"/>
              <a:t> gibi patojenler için ortak bölge</a:t>
            </a:r>
          </a:p>
          <a:p>
            <a:endParaRPr lang="tr-TR" dirty="0"/>
          </a:p>
          <a:p>
            <a:r>
              <a:rPr lang="tr-TR" dirty="0"/>
              <a:t>Klinikte akıntı, anorektal ağrı, kanama, rektal dolgunluk hissi, kabızlık</a:t>
            </a:r>
          </a:p>
          <a:p>
            <a:endParaRPr lang="tr-TR" dirty="0"/>
          </a:p>
          <a:p>
            <a:r>
              <a:rPr lang="tr-TR" dirty="0"/>
              <a:t> Fizik Muayene : Anal bölgenin haricen muayenesi ve </a:t>
            </a:r>
            <a:r>
              <a:rPr lang="tr-TR" dirty="0" err="1"/>
              <a:t>anoskopi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204275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CF4F13C-C799-988E-69E8-018B0E8F0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8759018-08C0-BBE4-A636-72A670FCBC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979865C7-AF6C-4A70-808D-AD61D50D52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539" y="0"/>
            <a:ext cx="10515600" cy="6274999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165E63FC-7698-8256-D073-B56BBC8AD68F}"/>
              </a:ext>
            </a:extLst>
          </p:cNvPr>
          <p:cNvSpPr txBox="1"/>
          <p:nvPr/>
        </p:nvSpPr>
        <p:spPr>
          <a:xfrm>
            <a:off x="1214203" y="6508641"/>
            <a:ext cx="1262932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b="1" i="0" u="none" strike="noStrike" baseline="0" dirty="0">
                <a:cs typeface="Times New Roman" panose="02020603050405020304" pitchFamily="18" charset="0"/>
              </a:rPr>
              <a:t>Guidelines For The Management Of Symptomatic Sexually Transmitted Infections</a:t>
            </a:r>
            <a:r>
              <a:rPr lang="tr-TR" sz="900" b="1" i="0" u="none" strike="noStrike" baseline="0" dirty="0">
                <a:cs typeface="Times New Roman" panose="02020603050405020304" pitchFamily="18" charset="0"/>
              </a:rPr>
              <a:t>, </a:t>
            </a:r>
            <a:r>
              <a:rPr lang="tr-TR" sz="900" b="1" i="0" u="none" strike="noStrike" baseline="0" dirty="0" err="1">
                <a:cs typeface="Times New Roman" panose="02020603050405020304" pitchFamily="18" charset="0"/>
              </a:rPr>
              <a:t>June</a:t>
            </a:r>
            <a:r>
              <a:rPr lang="tr-TR" sz="900" b="1" i="0" u="none" strike="noStrike" baseline="0" dirty="0">
                <a:cs typeface="Times New Roman" panose="02020603050405020304" pitchFamily="18" charset="0"/>
              </a:rPr>
              <a:t> 2021</a:t>
            </a:r>
            <a:endParaRPr lang="tr-TR" sz="9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4936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8FA5D5D-4405-6BF4-87A1-DBB7EEBC8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ALT KADRAN AĞRISI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190C173-6620-6BCB-41A4-F046A950B6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Karın alt bölgesinde ağrı semptomu olan cinsel olarak aktif kadınlar için WHO, pelvik </a:t>
            </a:r>
            <a:r>
              <a:rPr lang="tr-TR" dirty="0" err="1"/>
              <a:t>inflamatuvar</a:t>
            </a:r>
            <a:r>
              <a:rPr lang="tr-TR" dirty="0"/>
              <a:t> hastalığın değerlendirilmesini ve sendromik olarak tedavi edilmesini önermektedir.</a:t>
            </a:r>
          </a:p>
          <a:p>
            <a:pPr marL="0" indent="0">
              <a:buNone/>
            </a:pPr>
            <a:r>
              <a:rPr lang="tr-TR" dirty="0"/>
              <a:t>Etkenler :</a:t>
            </a:r>
          </a:p>
          <a:p>
            <a:pPr lvl="1"/>
            <a:r>
              <a:rPr lang="tr-TR" dirty="0"/>
              <a:t>N. </a:t>
            </a:r>
            <a:r>
              <a:rPr lang="tr-TR" dirty="0" err="1"/>
              <a:t>gonorrhoeae</a:t>
            </a:r>
            <a:r>
              <a:rPr lang="tr-TR" dirty="0"/>
              <a:t>,</a:t>
            </a:r>
          </a:p>
          <a:p>
            <a:pPr lvl="1"/>
            <a:r>
              <a:rPr lang="tr-TR" dirty="0"/>
              <a:t>C. </a:t>
            </a:r>
            <a:r>
              <a:rPr lang="tr-TR" dirty="0" err="1"/>
              <a:t>trachomatis</a:t>
            </a:r>
            <a:r>
              <a:rPr lang="tr-TR" dirty="0"/>
              <a:t> ve bakteriyel </a:t>
            </a:r>
            <a:r>
              <a:rPr lang="tr-TR" dirty="0" err="1"/>
              <a:t>vajinoz</a:t>
            </a:r>
            <a:r>
              <a:rPr lang="tr-TR" dirty="0"/>
              <a:t> ile ilişkili bakteriler </a:t>
            </a:r>
          </a:p>
          <a:p>
            <a:pPr lvl="1"/>
            <a:r>
              <a:rPr lang="tr-TR" dirty="0"/>
              <a:t>Fakültatif gram negatif basiller ve </a:t>
            </a:r>
            <a:r>
              <a:rPr lang="tr-TR" dirty="0" err="1"/>
              <a:t>mycoplazma</a:t>
            </a:r>
            <a:endParaRPr lang="tr-TR" dirty="0"/>
          </a:p>
          <a:p>
            <a:endParaRPr lang="tr-TR" dirty="0"/>
          </a:p>
        </p:txBody>
      </p:sp>
      <p:pic>
        <p:nvPicPr>
          <p:cNvPr id="3078" name="Picture 6" descr="Karın ağrısına ne iyi gelir? Nasıl geçer?">
            <a:extLst>
              <a:ext uri="{FF2B5EF4-FFF2-40B4-BE49-F238E27FC236}">
                <a16:creationId xmlns:a16="http://schemas.microsoft.com/office/drawing/2014/main" id="{BE46B7F0-DBD0-D623-94C5-2D3E372255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825" y="4811619"/>
            <a:ext cx="4448175" cy="2046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59830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8A9B669-D8C0-97FF-0EF5-41359759F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PELVİK İNFLAMATUAR HASTALIK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8DF1397-E880-FB65-F121-B68F7F73FE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Üst </a:t>
            </a:r>
            <a:r>
              <a:rPr lang="tr-TR" dirty="0" err="1"/>
              <a:t>genital</a:t>
            </a:r>
            <a:r>
              <a:rPr lang="tr-TR" dirty="0"/>
              <a:t> yolların (pelvik </a:t>
            </a:r>
            <a:r>
              <a:rPr lang="tr-TR" dirty="0" err="1"/>
              <a:t>peritonit,endometrit,salpenjit</a:t>
            </a:r>
            <a:r>
              <a:rPr lang="tr-TR" dirty="0"/>
              <a:t> ve </a:t>
            </a:r>
            <a:r>
              <a:rPr lang="tr-TR" dirty="0" err="1"/>
              <a:t>tubooveryen</a:t>
            </a:r>
            <a:r>
              <a:rPr lang="tr-TR" dirty="0"/>
              <a:t> </a:t>
            </a:r>
            <a:r>
              <a:rPr lang="tr-TR" dirty="0" err="1"/>
              <a:t>abseyi</a:t>
            </a:r>
            <a:r>
              <a:rPr lang="tr-TR" dirty="0"/>
              <a:t> içine alan ) </a:t>
            </a:r>
            <a:r>
              <a:rPr lang="tr-TR" dirty="0" err="1"/>
              <a:t>N.Gonore</a:t>
            </a:r>
            <a:r>
              <a:rPr lang="tr-TR" dirty="0"/>
              <a:t> ,C. </a:t>
            </a:r>
            <a:r>
              <a:rPr lang="tr-TR" dirty="0" err="1"/>
              <a:t>Trachomatis</a:t>
            </a:r>
            <a:r>
              <a:rPr lang="tr-TR" dirty="0"/>
              <a:t> ya da vajinal flora enfeksiyonuna bağlı inflamasyonudur.</a:t>
            </a:r>
          </a:p>
          <a:p>
            <a:pPr marL="0" indent="0">
              <a:buNone/>
            </a:pPr>
            <a:r>
              <a:rPr lang="tr-TR" dirty="0"/>
              <a:t>  Risk faktörleri</a:t>
            </a:r>
          </a:p>
          <a:p>
            <a:pPr marL="0" indent="0">
              <a:buNone/>
            </a:pPr>
            <a:r>
              <a:rPr lang="tr-TR" dirty="0"/>
              <a:t>   - Birden fazla cinsel partner öyküsü</a:t>
            </a:r>
          </a:p>
          <a:p>
            <a:pPr marL="0" indent="0">
              <a:buNone/>
            </a:pPr>
            <a:r>
              <a:rPr lang="tr-TR" dirty="0"/>
              <a:t>   -&lt;25 yaş</a:t>
            </a:r>
          </a:p>
          <a:p>
            <a:pPr marL="0" indent="0">
              <a:buNone/>
            </a:pPr>
            <a:r>
              <a:rPr lang="tr-TR" dirty="0"/>
              <a:t>   -CYBE olan partner</a:t>
            </a:r>
          </a:p>
          <a:p>
            <a:pPr marL="0" indent="0">
              <a:buNone/>
            </a:pPr>
            <a:r>
              <a:rPr lang="tr-TR" dirty="0"/>
              <a:t>   -Önceden PID ya da CYBE öyküsü</a:t>
            </a:r>
          </a:p>
          <a:p>
            <a:pPr marL="0" indent="0">
              <a:buNone/>
            </a:pPr>
            <a:endParaRPr lang="tr-TR" b="0" i="0" dirty="0">
              <a:solidFill>
                <a:srgbClr val="252525"/>
              </a:solidFill>
              <a:effectLst/>
              <a:latin typeface="Roboto" panose="02000000000000000000" pitchFamily="2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643673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9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F08DA24E-DAD5-73DC-2420-CBFA73710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tr-TR" sz="4800" dirty="0"/>
              <a:t>PID-Semptomlar</a:t>
            </a:r>
          </a:p>
        </p:txBody>
      </p:sp>
      <p:sp>
        <p:nvSpPr>
          <p:cNvPr id="33" name="Rectangle 11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5C731A2-14C1-1039-057D-7204E229B2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317" y="2037184"/>
            <a:ext cx="4530898" cy="363945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tr-TR" dirty="0"/>
          </a:p>
          <a:p>
            <a:r>
              <a:rPr lang="tr-TR" dirty="0"/>
              <a:t>Alt karın bölgesinde ağrı</a:t>
            </a:r>
          </a:p>
          <a:p>
            <a:r>
              <a:rPr lang="tr-TR" dirty="0"/>
              <a:t>Ateş-titreme</a:t>
            </a:r>
          </a:p>
          <a:p>
            <a:r>
              <a:rPr lang="tr-TR" dirty="0"/>
              <a:t>Aşırı menstrüel kanama</a:t>
            </a:r>
          </a:p>
          <a:p>
            <a:r>
              <a:rPr lang="tr-TR" dirty="0" err="1"/>
              <a:t>Dizüri-pollaküri</a:t>
            </a:r>
            <a:endParaRPr lang="tr-TR" dirty="0"/>
          </a:p>
          <a:p>
            <a:r>
              <a:rPr lang="tr-TR" dirty="0"/>
              <a:t>Bulantı ve kusma</a:t>
            </a:r>
          </a:p>
        </p:txBody>
      </p:sp>
      <p:pic>
        <p:nvPicPr>
          <p:cNvPr id="5" name="Resim 4" descr="metin, oyuncak, vektör grafikler, oyuncak bebek içeren bir resim&#10;&#10;Açıklama otomatik olarak oluşturuldu">
            <a:extLst>
              <a:ext uri="{FF2B5EF4-FFF2-40B4-BE49-F238E27FC236}">
                <a16:creationId xmlns:a16="http://schemas.microsoft.com/office/drawing/2014/main" id="{F8C781EA-A4DE-F01C-F878-0255106099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532" y="3251608"/>
            <a:ext cx="5150277" cy="2179537"/>
          </a:xfrm>
          <a:prstGeom prst="rect">
            <a:avLst/>
          </a:prstGeom>
        </p:spPr>
      </p:pic>
      <p:sp>
        <p:nvSpPr>
          <p:cNvPr id="35" name="Rectangle 15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553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1D5D05A-4B46-202D-21B7-06BB7D4EF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Tanım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4D149C4-BDF2-9733-6E51-C70ED81318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b="1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r>
              <a:rPr lang="tr-TR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Cinsel Yolla Bulaşan Enfeksiyonlar (CYBE), </a:t>
            </a:r>
            <a:r>
              <a:rPr lang="tr-TR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başlıca bulaşma yolu, cinsel salgılar nedeniyle korunmasız cinsel ilişki olan HIV ve Hepatit-B virüsü de dahil olmak üzere çok sayıda bakteri, virüs, mantar ve parazitin ortaya çıkardığı hastalıkları kapsar.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642797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7" name="Rectangle 4102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9E8E60F9-5A1A-ED55-38A5-B1F0502F7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tr-TR" sz="3800" dirty="0"/>
              <a:t>PELVİK İNFLAMATUAR HASTALIK(PID)</a:t>
            </a:r>
          </a:p>
        </p:txBody>
      </p:sp>
      <p:sp>
        <p:nvSpPr>
          <p:cNvPr id="4108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EF86016-7AFA-623D-9DD3-F70D5FAF8C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r>
              <a:rPr lang="tr-TR" sz="2200"/>
              <a:t>Tedavi edilmemiş PID sonuçları kronik ağrı,infertilite ve ölüm olabilir.</a:t>
            </a:r>
          </a:p>
          <a:p>
            <a:endParaRPr lang="tr-TR" sz="2200"/>
          </a:p>
          <a:p>
            <a:r>
              <a:rPr lang="tr-TR" sz="2200"/>
              <a:t>Bariyer kontrasepsiyon yöntemi koruyucudur.</a:t>
            </a:r>
          </a:p>
          <a:p>
            <a:endParaRPr lang="tr-TR" sz="2200"/>
          </a:p>
        </p:txBody>
      </p:sp>
      <p:pic>
        <p:nvPicPr>
          <p:cNvPr id="4098" name="Picture 2" descr="Pelvik İnflamatuar Hastalık (PID) için Homeopati Tedavisi ve Remediler –  Homeopati Türkiye">
            <a:extLst>
              <a:ext uri="{FF2B5EF4-FFF2-40B4-BE49-F238E27FC236}">
                <a16:creationId xmlns:a16="http://schemas.microsoft.com/office/drawing/2014/main" id="{D5F25BC4-630F-2B9D-1A8D-CF51F67C9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667512"/>
            <a:ext cx="6903720" cy="552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98949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157CB51-B9A6-2C9B-9B35-87AF7622B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9F1F1AC-02FF-0778-3F30-C7575A4CF3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586B51C6-CD44-482B-A16D-80F9E14791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1260" y="616227"/>
            <a:ext cx="8249479" cy="5625547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2F39994E-51DF-1C4D-0624-6665437B06A3}"/>
              </a:ext>
            </a:extLst>
          </p:cNvPr>
          <p:cNvSpPr txBox="1"/>
          <p:nvPr/>
        </p:nvSpPr>
        <p:spPr>
          <a:xfrm>
            <a:off x="838200" y="6492875"/>
            <a:ext cx="1164866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b="1" i="0" u="none" strike="noStrike" baseline="0" dirty="0">
                <a:cs typeface="Times New Roman" panose="02020603050405020304" pitchFamily="18" charset="0"/>
              </a:rPr>
              <a:t>Guidelines For The Management Of Symptomatic Sexually Transmitted Infections</a:t>
            </a:r>
            <a:r>
              <a:rPr lang="tr-TR" sz="900" b="1" i="0" u="none" strike="noStrike" baseline="0" dirty="0">
                <a:cs typeface="Times New Roman" panose="02020603050405020304" pitchFamily="18" charset="0"/>
              </a:rPr>
              <a:t>, </a:t>
            </a:r>
            <a:r>
              <a:rPr lang="tr-TR" sz="900" b="1" i="0" u="none" strike="noStrike" baseline="0" dirty="0" err="1">
                <a:cs typeface="Times New Roman" panose="02020603050405020304" pitchFamily="18" charset="0"/>
              </a:rPr>
              <a:t>June</a:t>
            </a:r>
            <a:r>
              <a:rPr lang="tr-TR" sz="900" b="1" i="0" u="none" strike="noStrike" baseline="0" dirty="0">
                <a:cs typeface="Times New Roman" panose="02020603050405020304" pitchFamily="18" charset="0"/>
              </a:rPr>
              <a:t> 2021</a:t>
            </a:r>
            <a:endParaRPr lang="tr-TR" sz="9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98759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6E0A1E43-FB90-0FB0-1430-4BCB892B2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pPr algn="ctr"/>
            <a:r>
              <a:rPr lang="tr-TR" sz="3400" dirty="0"/>
              <a:t>PID de</a:t>
            </a:r>
            <a:br>
              <a:rPr lang="tr-TR" sz="3400" dirty="0"/>
            </a:br>
            <a:r>
              <a:rPr lang="tr-TR" sz="3400" dirty="0"/>
              <a:t>SEVK GEREKTİREN DURUMLAR</a:t>
            </a:r>
            <a:br>
              <a:rPr lang="tr-TR" sz="3400" dirty="0"/>
            </a:br>
            <a:endParaRPr lang="tr-TR" sz="3400" dirty="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İçerik Yer Tutucusu 2">
            <a:extLst>
              <a:ext uri="{FF2B5EF4-FFF2-40B4-BE49-F238E27FC236}">
                <a16:creationId xmlns:a16="http://schemas.microsoft.com/office/drawing/2014/main" id="{62A62E76-E193-4751-7C1D-0D5BB70D36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1902243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5025764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9B08CACA-759D-436C-6A69-810701D86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tr-TR" sz="5400"/>
              <a:t>PID  YATIŞ KRİTERLERİ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5E32415-C362-B99C-3DD9-49D6DEF5B9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endParaRPr lang="tr-TR" sz="2200" dirty="0"/>
          </a:p>
          <a:p>
            <a:r>
              <a:rPr lang="tr-TR" sz="2200" dirty="0"/>
              <a:t>Akut pelvik inflamatuar hastalığı olan kişiler</a:t>
            </a:r>
          </a:p>
          <a:p>
            <a:r>
              <a:rPr lang="tr-TR" sz="2200" dirty="0"/>
              <a:t>Tanı belirsizliği</a:t>
            </a:r>
          </a:p>
          <a:p>
            <a:r>
              <a:rPr lang="tr-TR" sz="2200" dirty="0"/>
              <a:t>Apandisit ve ektopik gebelik gibi cerrahi acil durumlar şüphesi</a:t>
            </a:r>
          </a:p>
          <a:p>
            <a:r>
              <a:rPr lang="tr-TR" sz="2200" dirty="0"/>
              <a:t>Pelvik apse şüphesi</a:t>
            </a:r>
          </a:p>
          <a:p>
            <a:r>
              <a:rPr lang="tr-TR" sz="2200" dirty="0"/>
              <a:t>Gebelik</a:t>
            </a:r>
          </a:p>
          <a:p>
            <a:r>
              <a:rPr lang="tr-TR" sz="2200" dirty="0"/>
              <a:t>Kişinin ayakta tedavi rejimini izleyememesi veya tolere edememesi </a:t>
            </a:r>
          </a:p>
          <a:p>
            <a:r>
              <a:rPr lang="tr-TR" sz="2200" dirty="0"/>
              <a:t>Kişinin ayakta tedaviye yanıt vermemesi</a:t>
            </a:r>
          </a:p>
        </p:txBody>
      </p:sp>
    </p:spTree>
    <p:extLst>
      <p:ext uri="{BB962C8B-B14F-4D97-AF65-F5344CB8AC3E}">
        <p14:creationId xmlns:p14="http://schemas.microsoft.com/office/powerpoint/2010/main" val="66163420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6FEAA12-023D-C737-F203-99C6E2C1B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GENİTAL ÜLSER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0187B51-5C6D-E505-7836-3719DB26ED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r-TR" dirty="0"/>
              <a:t>Dünyanın çoğu bölgesinde en yaygın neden : </a:t>
            </a:r>
          </a:p>
          <a:p>
            <a:pPr marL="0" indent="0">
              <a:buNone/>
            </a:pPr>
            <a:r>
              <a:rPr lang="tr-TR" dirty="0"/>
              <a:t>HSV-1 ve HSV-2</a:t>
            </a:r>
          </a:p>
          <a:p>
            <a:pPr marL="0" indent="0">
              <a:buNone/>
            </a:pPr>
            <a:r>
              <a:rPr lang="tr-TR" dirty="0"/>
              <a:t>Diğer :</a:t>
            </a:r>
          </a:p>
          <a:p>
            <a:r>
              <a:rPr lang="tr-TR" dirty="0" err="1"/>
              <a:t>Sfiliz</a:t>
            </a:r>
            <a:r>
              <a:rPr lang="tr-TR" dirty="0"/>
              <a:t> (</a:t>
            </a:r>
            <a:r>
              <a:rPr lang="tr-TR" dirty="0" err="1"/>
              <a:t>T.pallidum</a:t>
            </a:r>
            <a:r>
              <a:rPr lang="tr-TR" dirty="0"/>
              <a:t>)</a:t>
            </a:r>
          </a:p>
          <a:p>
            <a:r>
              <a:rPr lang="tr-TR" dirty="0" err="1"/>
              <a:t>Lenfogranüloma</a:t>
            </a:r>
            <a:r>
              <a:rPr lang="tr-TR" dirty="0"/>
              <a:t> </a:t>
            </a:r>
            <a:r>
              <a:rPr lang="tr-TR" dirty="0" err="1"/>
              <a:t>venerum</a:t>
            </a:r>
            <a:r>
              <a:rPr lang="tr-TR" dirty="0"/>
              <a:t> (C. </a:t>
            </a:r>
            <a:r>
              <a:rPr lang="tr-TR" dirty="0" err="1"/>
              <a:t>trachomatis</a:t>
            </a:r>
            <a:r>
              <a:rPr lang="tr-TR" dirty="0"/>
              <a:t> L1-L3)</a:t>
            </a:r>
          </a:p>
          <a:p>
            <a:r>
              <a:rPr lang="tr-TR" dirty="0" err="1"/>
              <a:t>Şankroid</a:t>
            </a:r>
            <a:r>
              <a:rPr lang="tr-TR" dirty="0"/>
              <a:t> (</a:t>
            </a:r>
            <a:r>
              <a:rPr lang="tr-TR" dirty="0" err="1"/>
              <a:t>H.ducreyi</a:t>
            </a:r>
            <a:r>
              <a:rPr lang="tr-TR" dirty="0"/>
              <a:t>)</a:t>
            </a:r>
          </a:p>
          <a:p>
            <a:endParaRPr lang="tr-TR" sz="3200" dirty="0"/>
          </a:p>
          <a:p>
            <a:pPr marL="0" indent="0">
              <a:buNone/>
            </a:pPr>
            <a:r>
              <a:rPr lang="tr-TR" sz="3200" dirty="0" err="1"/>
              <a:t>Genital</a:t>
            </a:r>
            <a:r>
              <a:rPr lang="tr-TR" sz="3200" dirty="0"/>
              <a:t> ülser hastalıklarının her tipi artmış HIV </a:t>
            </a:r>
          </a:p>
          <a:p>
            <a:pPr marL="0" indent="0">
              <a:buNone/>
            </a:pPr>
            <a:r>
              <a:rPr lang="tr-TR" sz="3200" dirty="0"/>
              <a:t>bulaşma riski ile ilişkilidir.</a:t>
            </a:r>
          </a:p>
          <a:p>
            <a:endParaRPr lang="tr-TR" dirty="0"/>
          </a:p>
        </p:txBody>
      </p:sp>
      <p:pic>
        <p:nvPicPr>
          <p:cNvPr id="5122" name="Picture 2" descr="Genital Ülser, Genital Yara Tedavisi Nedir İlaçları Resimleri">
            <a:extLst>
              <a:ext uri="{FF2B5EF4-FFF2-40B4-BE49-F238E27FC236}">
                <a16:creationId xmlns:a16="http://schemas.microsoft.com/office/drawing/2014/main" id="{EAE75C70-E509-28EB-3C10-2A68B83284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4543" y="4321175"/>
            <a:ext cx="2860883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Genital Bölgede Yara Yapan Hastalıklar ve Frengi">
            <a:extLst>
              <a:ext uri="{FF2B5EF4-FFF2-40B4-BE49-F238E27FC236}">
                <a16:creationId xmlns:a16="http://schemas.microsoft.com/office/drawing/2014/main" id="{283DD0B0-BE38-7675-A02E-C46EB4157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102" y="1027906"/>
            <a:ext cx="2860883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 4" descr="Ünlem İşareti düz dolguyla">
            <a:extLst>
              <a:ext uri="{FF2B5EF4-FFF2-40B4-BE49-F238E27FC236}">
                <a16:creationId xmlns:a16="http://schemas.microsoft.com/office/drawing/2014/main" id="{473F6DE1-4518-DE29-0382-7F662B64CD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3345" y="496331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28462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3D886F0A-A1E3-32E5-26FD-6447D0A00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tr-TR" sz="5400" dirty="0"/>
              <a:t>Herpes </a:t>
            </a:r>
            <a:r>
              <a:rPr lang="tr-TR" sz="5400"/>
              <a:t>Simplex</a:t>
            </a:r>
            <a:r>
              <a:rPr lang="tr-TR" sz="5400" dirty="0"/>
              <a:t> Virüs</a:t>
            </a:r>
            <a:endParaRPr lang="tr-TR" sz="5400"/>
          </a:p>
        </p:txBody>
      </p:sp>
      <p:sp>
        <p:nvSpPr>
          <p:cNvPr id="18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10FB13E-0BE7-CF86-B5FF-D428BCB4C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706624"/>
            <a:ext cx="6894576" cy="3483864"/>
          </a:xfrm>
        </p:spPr>
        <p:txBody>
          <a:bodyPr>
            <a:normAutofit/>
          </a:bodyPr>
          <a:lstStyle/>
          <a:p>
            <a:r>
              <a:rPr lang="tr-TR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HSV -1  </a:t>
            </a:r>
            <a:r>
              <a:rPr lang="tr-TR" sz="22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anogenital</a:t>
            </a:r>
            <a:r>
              <a:rPr lang="tr-TR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2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herpese</a:t>
            </a:r>
            <a:r>
              <a:rPr lang="tr-TR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neden olur.</a:t>
            </a:r>
          </a:p>
          <a:p>
            <a:endParaRPr lang="tr-TR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tr-TR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HSV-1, özellikle genç kadınlar ve erkeklerle seks yapan erkekler arasında artan oranda </a:t>
            </a:r>
            <a:r>
              <a:rPr lang="tr-TR" sz="22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genital</a:t>
            </a:r>
            <a:r>
              <a:rPr lang="tr-TR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2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herpes</a:t>
            </a:r>
            <a:r>
              <a:rPr lang="tr-TR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enfeksiyonu vakaları ile ilişkilendirilmiştir.</a:t>
            </a:r>
          </a:p>
          <a:p>
            <a:endParaRPr lang="tr-TR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tr-TR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Tekrarlayan </a:t>
            </a:r>
            <a:r>
              <a:rPr lang="tr-TR" sz="22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genital</a:t>
            </a:r>
            <a:r>
              <a:rPr lang="tr-TR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2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herpes</a:t>
            </a:r>
            <a:r>
              <a:rPr lang="tr-TR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vakalarının çoğuna</a:t>
            </a:r>
          </a:p>
          <a:p>
            <a:pPr marL="0" indent="0">
              <a:buNone/>
            </a:pPr>
            <a:r>
              <a:rPr lang="tr-TR" sz="2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HSV-2 neden olur.</a:t>
            </a:r>
          </a:p>
          <a:p>
            <a:endParaRPr lang="tr-TR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tr-TR" sz="2200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7800667D-C255-96AD-D4F3-DD4A4BC3EE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76" r="14559" b="3"/>
          <a:stretch/>
        </p:blipFill>
        <p:spPr>
          <a:xfrm>
            <a:off x="8221030" y="329183"/>
            <a:ext cx="3299835" cy="3429969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F006F09A-136E-C762-A2DD-C274484227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4870" y="4079193"/>
            <a:ext cx="3313868" cy="217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66268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C9897B86-DA53-2898-56C9-57FF3FB37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>
            <a:normAutofit/>
          </a:bodyPr>
          <a:lstStyle/>
          <a:p>
            <a:pPr algn="ctr"/>
            <a:r>
              <a:rPr lang="tr-TR" sz="4800" dirty="0"/>
              <a:t>Herpes </a:t>
            </a:r>
            <a:r>
              <a:rPr lang="tr-TR" sz="4800" dirty="0" err="1"/>
              <a:t>Simplex</a:t>
            </a:r>
            <a:r>
              <a:rPr lang="tr-TR" sz="4800" dirty="0"/>
              <a:t> Virüs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AC66585-27CE-8FDB-E6A3-8A8310D73A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80" y="1954306"/>
            <a:ext cx="7088120" cy="476922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sz="1600" dirty="0"/>
          </a:p>
          <a:p>
            <a:pPr marL="0" indent="0">
              <a:buNone/>
            </a:pPr>
            <a:r>
              <a:rPr lang="tr-TR" dirty="0"/>
              <a:t>Lezyonlar karakteristik olarak;</a:t>
            </a:r>
            <a:endParaRPr lang="tr-TR" b="0" i="0" dirty="0">
              <a:effectLst/>
            </a:endParaRPr>
          </a:p>
          <a:p>
            <a:pPr marL="0" indent="0">
              <a:buNone/>
            </a:pPr>
            <a:r>
              <a:rPr lang="tr-TR" b="0" i="0" dirty="0">
                <a:effectLst/>
              </a:rPr>
              <a:t>-Eritemli zeminde ,gruplanmış 2 ila 4 mm veziküller olarak başlar</a:t>
            </a:r>
          </a:p>
          <a:p>
            <a:pPr marL="0" indent="0">
              <a:buNone/>
            </a:pPr>
            <a:r>
              <a:rPr lang="tr-TR" b="0" i="0" dirty="0">
                <a:effectLst/>
              </a:rPr>
              <a:t>- </a:t>
            </a:r>
            <a:r>
              <a:rPr lang="tr-TR" dirty="0" err="1"/>
              <a:t>V</a:t>
            </a:r>
            <a:r>
              <a:rPr lang="tr-TR" b="0" i="0" dirty="0" err="1">
                <a:effectLst/>
              </a:rPr>
              <a:t>ezikopüstüllere</a:t>
            </a:r>
            <a:r>
              <a:rPr lang="tr-TR" b="0" i="0" dirty="0">
                <a:effectLst/>
              </a:rPr>
              <a:t>, erozyonlara ve    ülserasyonlara ilerler</a:t>
            </a:r>
          </a:p>
          <a:p>
            <a:pPr marL="0" indent="0">
              <a:buNone/>
            </a:pPr>
            <a:r>
              <a:rPr lang="tr-TR" b="0" i="0" dirty="0">
                <a:effectLst/>
              </a:rPr>
              <a:t>-Veziküller ve püstüller, "göbekli" bir görünüm sergileyebilir. </a:t>
            </a:r>
          </a:p>
          <a:p>
            <a:pPr marL="0" indent="0">
              <a:buNone/>
            </a:pPr>
            <a:r>
              <a:rPr lang="tr-TR" b="0" i="0" dirty="0">
                <a:effectLst/>
              </a:rPr>
              <a:t>-L</a:t>
            </a:r>
            <a:r>
              <a:rPr lang="tr-TR" dirty="0"/>
              <a:t>ezyonlar  3-5. günde çok bulaştırıcıdır.</a:t>
            </a:r>
            <a:endParaRPr lang="tr-TR" b="0" i="0" dirty="0">
              <a:effectLst/>
            </a:endParaRPr>
          </a:p>
          <a:p>
            <a:endParaRPr lang="tr-TR" sz="1600" b="0" i="0" dirty="0">
              <a:effectLst/>
              <a:latin typeface="Roboto" panose="02000000000000000000" pitchFamily="2" charset="0"/>
            </a:endParaRPr>
          </a:p>
          <a:p>
            <a:endParaRPr lang="tr-TR" sz="1600" dirty="0"/>
          </a:p>
          <a:p>
            <a:endParaRPr lang="tr-TR" sz="1600" dirty="0"/>
          </a:p>
          <a:p>
            <a:pPr marL="0" indent="0">
              <a:buNone/>
            </a:pPr>
            <a:endParaRPr lang="tr-TR" sz="1600" dirty="0"/>
          </a:p>
          <a:p>
            <a:endParaRPr lang="tr-TR" sz="1600" dirty="0"/>
          </a:p>
          <a:p>
            <a:endParaRPr lang="tr-TR" sz="1600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A3D2F30D-5F00-8BD4-C101-43202BBEC7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81" r="8509"/>
          <a:stretch/>
        </p:blipFill>
        <p:spPr>
          <a:xfrm>
            <a:off x="9236409" y="3429000"/>
            <a:ext cx="2955590" cy="3428999"/>
          </a:xfrm>
          <a:prstGeom prst="rect">
            <a:avLst/>
          </a:prstGeom>
          <a:effectLst/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5BDB822C-D48B-10E2-4688-28E330EAC2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6410" y="412377"/>
            <a:ext cx="2450270" cy="260424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632035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B4641775-C96D-FF76-C642-BFED07FC2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tr-TR" sz="5400" dirty="0"/>
              <a:t>Herpes </a:t>
            </a:r>
            <a:r>
              <a:rPr lang="tr-TR" sz="5400" dirty="0" err="1"/>
              <a:t>Simplex</a:t>
            </a:r>
            <a:r>
              <a:rPr lang="tr-TR" sz="5400" dirty="0"/>
              <a:t> Virüs-Klinik</a:t>
            </a:r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B6DCD48-AD69-757A-6AE7-6F824B902D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sz="2200" b="0" i="0" dirty="0">
              <a:effectLst/>
              <a:latin typeface="Roboto" panose="02000000000000000000" pitchFamily="2" charset="0"/>
            </a:endParaRPr>
          </a:p>
          <a:p>
            <a:pPr marL="0" indent="0">
              <a:buNone/>
            </a:pPr>
            <a:r>
              <a:rPr lang="tr-TR" sz="2200" b="0" i="0" dirty="0">
                <a:effectLst/>
                <a:latin typeface="Roboto" panose="02000000000000000000" pitchFamily="2" charset="0"/>
              </a:rPr>
              <a:t>Primer </a:t>
            </a:r>
            <a:r>
              <a:rPr lang="tr-TR" sz="2200" b="0" i="0" dirty="0" err="1">
                <a:effectLst/>
                <a:latin typeface="Roboto" panose="02000000000000000000" pitchFamily="2" charset="0"/>
              </a:rPr>
              <a:t>genital</a:t>
            </a:r>
            <a:r>
              <a:rPr lang="tr-TR" sz="2200" b="0" i="0" dirty="0">
                <a:effectLst/>
                <a:latin typeface="Roboto" panose="02000000000000000000" pitchFamily="2" charset="0"/>
              </a:rPr>
              <a:t> HSV enfeksiyonunun klinik belirtileri değişkendir.</a:t>
            </a:r>
          </a:p>
          <a:p>
            <a:pPr marL="0" indent="0">
              <a:buNone/>
            </a:pPr>
            <a:r>
              <a:rPr lang="tr-TR" sz="2200" b="0" i="0" dirty="0">
                <a:effectLst/>
                <a:latin typeface="Roboto" panose="02000000000000000000" pitchFamily="2" charset="0"/>
              </a:rPr>
              <a:t>Başlangıçta  ağrılı </a:t>
            </a:r>
            <a:r>
              <a:rPr lang="tr-TR" sz="2200" b="0" i="0" dirty="0" err="1">
                <a:effectLst/>
                <a:latin typeface="Roboto" panose="02000000000000000000" pitchFamily="2" charset="0"/>
              </a:rPr>
              <a:t>genital</a:t>
            </a:r>
            <a:r>
              <a:rPr lang="tr-TR" sz="2200" b="0" i="0" dirty="0">
                <a:effectLst/>
                <a:latin typeface="Roboto" panose="02000000000000000000" pitchFamily="2" charset="0"/>
              </a:rPr>
              <a:t> ülserler, </a:t>
            </a:r>
            <a:r>
              <a:rPr lang="tr-TR" sz="2200" b="0" i="0" dirty="0" err="1">
                <a:effectLst/>
                <a:latin typeface="Roboto" panose="02000000000000000000" pitchFamily="2" charset="0"/>
              </a:rPr>
              <a:t>dizüri</a:t>
            </a:r>
            <a:r>
              <a:rPr lang="tr-TR" sz="2200" b="0" i="0" dirty="0">
                <a:effectLst/>
                <a:latin typeface="Roboto" panose="02000000000000000000" pitchFamily="2" charset="0"/>
              </a:rPr>
              <a:t> , ateş, hassas lokal </a:t>
            </a:r>
            <a:r>
              <a:rPr lang="tr-TR" sz="2200" b="0" i="0" dirty="0" err="1">
                <a:effectLst/>
                <a:latin typeface="Roboto" panose="02000000000000000000" pitchFamily="2" charset="0"/>
              </a:rPr>
              <a:t>inguinal</a:t>
            </a:r>
            <a:r>
              <a:rPr lang="tr-TR" sz="2200" b="0" i="0" dirty="0">
                <a:effectLst/>
                <a:latin typeface="Roboto" panose="02000000000000000000" pitchFamily="2" charset="0"/>
              </a:rPr>
              <a:t> lenfadenopati ve baş ağrısı ile birlikte </a:t>
            </a:r>
            <a:r>
              <a:rPr lang="tr-TR" sz="2200" dirty="0">
                <a:latin typeface="Roboto" panose="02000000000000000000" pitchFamily="2" charset="0"/>
              </a:rPr>
              <a:t>olabilir.</a:t>
            </a:r>
            <a:endParaRPr lang="tr-TR" sz="2200" b="0" i="0" dirty="0">
              <a:effectLst/>
              <a:latin typeface="Roboto" panose="02000000000000000000" pitchFamily="2" charset="0"/>
            </a:endParaRPr>
          </a:p>
          <a:p>
            <a:pPr marL="0" indent="0">
              <a:buNone/>
            </a:pPr>
            <a:endParaRPr lang="tr-TR" sz="2200" b="0" i="0" dirty="0">
              <a:effectLst/>
              <a:latin typeface="Roboto" panose="02000000000000000000" pitchFamily="2" charset="0"/>
            </a:endParaRPr>
          </a:p>
          <a:p>
            <a:pPr marL="0" indent="0">
              <a:buNone/>
            </a:pPr>
            <a:r>
              <a:rPr lang="tr-TR" sz="2200" b="0" i="0" dirty="0" err="1">
                <a:effectLst/>
                <a:latin typeface="Roboto" panose="02000000000000000000" pitchFamily="2" charset="0"/>
              </a:rPr>
              <a:t>Non</a:t>
            </a:r>
            <a:r>
              <a:rPr lang="tr-TR" sz="2200" b="0" i="0" dirty="0">
                <a:effectLst/>
                <a:latin typeface="Roboto" panose="02000000000000000000" pitchFamily="2" charset="0"/>
              </a:rPr>
              <a:t>-primer : Primer enfeksiyondan daha az lezyon ve daha az sistemik semptom ile ilişkilidir.</a:t>
            </a:r>
          </a:p>
          <a:p>
            <a:pPr marL="0" indent="0">
              <a:buNone/>
            </a:pPr>
            <a:endParaRPr lang="tr-TR" sz="2200" b="0" i="0" dirty="0">
              <a:effectLst/>
              <a:latin typeface="Roboto" panose="02000000000000000000" pitchFamily="2" charset="0"/>
            </a:endParaRPr>
          </a:p>
          <a:p>
            <a:pPr marL="0" indent="0">
              <a:buNone/>
            </a:pPr>
            <a:r>
              <a:rPr lang="tr-TR" sz="2200" b="0" i="0" dirty="0" err="1">
                <a:effectLst/>
                <a:latin typeface="Roboto" panose="02000000000000000000" pitchFamily="2" charset="0"/>
              </a:rPr>
              <a:t>Rekürren</a:t>
            </a:r>
            <a:r>
              <a:rPr lang="tr-TR" sz="2200" b="0" i="0" dirty="0">
                <a:effectLst/>
                <a:latin typeface="Roboto" panose="02000000000000000000" pitchFamily="2" charset="0"/>
              </a:rPr>
              <a:t> : % 60- 90 oranında görülür. </a:t>
            </a:r>
            <a:r>
              <a:rPr lang="tr-TR" sz="2200" b="0" i="0" dirty="0" err="1">
                <a:effectLst/>
                <a:latin typeface="Roboto" panose="02000000000000000000" pitchFamily="2" charset="0"/>
              </a:rPr>
              <a:t>Genital</a:t>
            </a:r>
            <a:r>
              <a:rPr lang="tr-TR" sz="2200" b="0" i="0" dirty="0">
                <a:effectLst/>
                <a:latin typeface="Roboto" panose="02000000000000000000" pitchFamily="2" charset="0"/>
              </a:rPr>
              <a:t> </a:t>
            </a:r>
            <a:r>
              <a:rPr lang="tr-TR" sz="2200" b="0" i="0" dirty="0" err="1">
                <a:effectLst/>
                <a:latin typeface="Roboto" panose="02000000000000000000" pitchFamily="2" charset="0"/>
              </a:rPr>
              <a:t>HSV'nin</a:t>
            </a:r>
            <a:r>
              <a:rPr lang="tr-TR" sz="2200" b="0" i="0" dirty="0">
                <a:effectLst/>
                <a:latin typeface="Roboto" panose="02000000000000000000" pitchFamily="2" charset="0"/>
              </a:rPr>
              <a:t> klinik nüksleri yaygındır, ancak tipik olarak </a:t>
            </a:r>
            <a:r>
              <a:rPr lang="tr-TR" sz="2200" dirty="0">
                <a:latin typeface="Roboto" panose="02000000000000000000" pitchFamily="2" charset="0"/>
              </a:rPr>
              <a:t>primer </a:t>
            </a:r>
            <a:r>
              <a:rPr lang="tr-TR" sz="2200" b="0" i="0" dirty="0">
                <a:effectLst/>
                <a:latin typeface="Roboto" panose="02000000000000000000" pitchFamily="2" charset="0"/>
              </a:rPr>
              <a:t>veya </a:t>
            </a:r>
            <a:r>
              <a:rPr lang="tr-TR" sz="2200" b="0" i="0" dirty="0" err="1">
                <a:effectLst/>
                <a:latin typeface="Roboto" panose="02000000000000000000" pitchFamily="2" charset="0"/>
              </a:rPr>
              <a:t>non</a:t>
            </a:r>
            <a:r>
              <a:rPr lang="tr-TR" sz="2200" b="0" i="0" dirty="0">
                <a:effectLst/>
                <a:latin typeface="Roboto" panose="02000000000000000000" pitchFamily="2" charset="0"/>
              </a:rPr>
              <a:t> primer enfeksiyonlardan daha az şiddetlidir.</a:t>
            </a:r>
            <a:endParaRPr lang="tr-TR" sz="2200" dirty="0"/>
          </a:p>
          <a:p>
            <a:endParaRPr lang="tr-TR" sz="2200" b="0" i="0" dirty="0">
              <a:effectLst/>
              <a:latin typeface="Roboto" panose="02000000000000000000" pitchFamily="2" charset="0"/>
            </a:endParaRPr>
          </a:p>
          <a:p>
            <a:endParaRPr lang="tr-TR" sz="2200" dirty="0"/>
          </a:p>
        </p:txBody>
      </p:sp>
    </p:spTree>
    <p:extLst>
      <p:ext uri="{BB962C8B-B14F-4D97-AF65-F5344CB8AC3E}">
        <p14:creationId xmlns:p14="http://schemas.microsoft.com/office/powerpoint/2010/main" val="162071346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DEFBF98A-7864-0BB6-B133-8C2142E30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036" y="365125"/>
            <a:ext cx="10684764" cy="1325563"/>
          </a:xfrm>
        </p:spPr>
        <p:txBody>
          <a:bodyPr>
            <a:normAutofit/>
          </a:bodyPr>
          <a:lstStyle/>
          <a:p>
            <a:r>
              <a:rPr lang="tr-TR" sz="5400" dirty="0"/>
              <a:t>Herpes </a:t>
            </a:r>
            <a:r>
              <a:rPr lang="tr-TR" sz="5400" dirty="0" err="1"/>
              <a:t>Simplex</a:t>
            </a:r>
            <a:r>
              <a:rPr lang="tr-TR" sz="5400" dirty="0"/>
              <a:t> Virüs-Tanı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0026CE4-67FD-C032-D400-1EC0DE6572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898158"/>
            <a:ext cx="10515600" cy="425196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tr-TR" sz="3600" dirty="0"/>
              <a:t>PCR (yüksek duyarlılık ve özgüllük)</a:t>
            </a:r>
          </a:p>
          <a:p>
            <a:pPr marL="0" indent="0">
              <a:buNone/>
            </a:pPr>
            <a:endParaRPr lang="tr-TR" sz="3600" dirty="0"/>
          </a:p>
          <a:p>
            <a:pPr marL="0" indent="0">
              <a:buNone/>
            </a:pPr>
            <a:r>
              <a:rPr lang="tr-TR" sz="3600" dirty="0"/>
              <a:t>Kültür :</a:t>
            </a:r>
          </a:p>
          <a:p>
            <a:r>
              <a:rPr lang="tr-TR" sz="2200" dirty="0"/>
              <a:t>Tanı doğrulamak ve antiviral direnci belirlemek için yapılabilir.</a:t>
            </a:r>
          </a:p>
          <a:p>
            <a:r>
              <a:rPr lang="tr-TR" sz="2200" dirty="0"/>
              <a:t>2-4 gün sürmesi ve uzmanlık gerektirmesi dezavantaj</a:t>
            </a:r>
          </a:p>
          <a:p>
            <a:r>
              <a:rPr lang="tr-TR" sz="2200" dirty="0"/>
              <a:t> Özellikle veziküllerden örnek alınmalı</a:t>
            </a:r>
          </a:p>
          <a:p>
            <a:pPr marL="0" indent="0">
              <a:buNone/>
            </a:pPr>
            <a:endParaRPr lang="tr-TR" sz="2200" dirty="0"/>
          </a:p>
          <a:p>
            <a:pPr marL="0" indent="0">
              <a:buNone/>
            </a:pPr>
            <a:r>
              <a:rPr lang="tr-TR" sz="3600" dirty="0" err="1"/>
              <a:t>Seroloji</a:t>
            </a:r>
            <a:r>
              <a:rPr lang="tr-TR" sz="3600" dirty="0"/>
              <a:t> :</a:t>
            </a:r>
          </a:p>
          <a:p>
            <a:r>
              <a:rPr lang="tr-TR" sz="2200" i="0" dirty="0" err="1">
                <a:solidFill>
                  <a:srgbClr val="252525"/>
                </a:solidFill>
                <a:effectLst/>
              </a:rPr>
              <a:t>HSV'ye</a:t>
            </a:r>
            <a:r>
              <a:rPr lang="tr-TR" sz="2200" i="0" dirty="0">
                <a:solidFill>
                  <a:srgbClr val="252525"/>
                </a:solidFill>
                <a:effectLst/>
              </a:rPr>
              <a:t> özgü antikorları  enfeksiyondan sonraki ilk birkaç hafta içinde gelişir ve süresiz olarak devam eder.</a:t>
            </a:r>
            <a:endParaRPr lang="tr-TR" sz="2200" dirty="0"/>
          </a:p>
          <a:p>
            <a:r>
              <a:rPr lang="tr-TR" sz="2200" u="sng" dirty="0" err="1"/>
              <a:t>Surface</a:t>
            </a:r>
            <a:r>
              <a:rPr lang="tr-TR" sz="2200" u="sng" dirty="0"/>
              <a:t> glikoprotein</a:t>
            </a:r>
            <a:endParaRPr lang="tr-TR" sz="2200" dirty="0"/>
          </a:p>
          <a:p>
            <a:r>
              <a:rPr lang="tr-TR" sz="2200" u="sng" dirty="0" err="1"/>
              <a:t>Rapid</a:t>
            </a:r>
            <a:r>
              <a:rPr lang="tr-TR" sz="2200" u="sng" dirty="0"/>
              <a:t> serolojik test</a:t>
            </a:r>
            <a:endParaRPr lang="tr-TR" sz="2200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07F7BF02-BC20-69C7-A951-A1487999E3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2509" y="1986666"/>
            <a:ext cx="2652279" cy="2153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43387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559277B8-74B2-3CEC-0152-EEC598E5E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tr-TR" sz="3800"/>
              <a:t>Herpes Simplex Virüs-Tedavi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333DECE-052D-EC98-BC0C-3FE9B3E858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r>
              <a:rPr lang="tr-TR" sz="2200"/>
              <a:t>Asiklovir 2*400 mg</a:t>
            </a:r>
          </a:p>
          <a:p>
            <a:r>
              <a:rPr lang="tr-TR" sz="2200"/>
              <a:t>Famsiklovir 2*200 mg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B5DA47FB-92D6-6EFF-5EAA-DE9FAC3247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6" y="672664"/>
            <a:ext cx="6903720" cy="5512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231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7E438F7-E313-8748-5C3E-E23F71ECC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E71476C-D6F4-4A92-5A73-B5CD79C910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Dünya çapında her gün 1 milyon vaka ( çoğu asemptomatik)</a:t>
            </a:r>
          </a:p>
          <a:p>
            <a:endParaRPr lang="tr-TR" b="0" i="0" dirty="0">
              <a:effectLst/>
            </a:endParaRPr>
          </a:p>
          <a:p>
            <a:r>
              <a:rPr lang="tr-TR" b="0" i="0" dirty="0">
                <a:effectLst/>
              </a:rPr>
              <a:t>15- 49 yaş arasındaki 500 milyondan fazla insanın HSV ile </a:t>
            </a:r>
            <a:r>
              <a:rPr lang="tr-TR" b="0" i="0" dirty="0" err="1">
                <a:effectLst/>
              </a:rPr>
              <a:t>genital</a:t>
            </a:r>
            <a:r>
              <a:rPr lang="tr-TR" b="0" i="0" dirty="0">
                <a:effectLst/>
              </a:rPr>
              <a:t> enfeksiyona sahip olduğu tahmin edilmekte</a:t>
            </a:r>
          </a:p>
          <a:p>
            <a:endParaRPr lang="tr-TR" b="0" i="0" dirty="0">
              <a:effectLst/>
            </a:endParaRPr>
          </a:p>
          <a:p>
            <a:r>
              <a:rPr lang="tr-TR" b="0" i="0" dirty="0">
                <a:effectLst/>
              </a:rPr>
              <a:t>HPV enfeksiyonu, 2018'de 570.000 serviks </a:t>
            </a:r>
            <a:r>
              <a:rPr lang="tr-TR" b="0" i="0" dirty="0" err="1">
                <a:effectLst/>
              </a:rPr>
              <a:t>ca</a:t>
            </a:r>
            <a:r>
              <a:rPr lang="tr-TR" b="0" i="0" dirty="0">
                <a:effectLst/>
              </a:rPr>
              <a:t> ve her yıl 311.000'den fazla </a:t>
            </a:r>
            <a:r>
              <a:rPr lang="tr-TR" b="0" i="0" dirty="0" err="1">
                <a:effectLst/>
              </a:rPr>
              <a:t>ca</a:t>
            </a:r>
            <a:r>
              <a:rPr lang="tr-TR" b="0" i="0" dirty="0">
                <a:effectLst/>
              </a:rPr>
              <a:t> ilişkili ölüm</a:t>
            </a:r>
            <a:endParaRPr lang="tr-TR" b="0" i="0" dirty="0">
              <a:solidFill>
                <a:srgbClr val="252525"/>
              </a:solidFill>
              <a:effectLst/>
              <a:latin typeface="Roboto" panose="02000000000000000000" pitchFamily="2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7682870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00EF55D4-D5C5-B149-E1B5-F21E9A11F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tr-TR" sz="5400" dirty="0"/>
              <a:t>SİFİLİZ</a:t>
            </a:r>
          </a:p>
        </p:txBody>
      </p:sp>
      <p:sp>
        <p:nvSpPr>
          <p:cNvPr id="6153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6079A7B-A2FA-CD58-AD3B-9FEDACB67C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4801676" cy="3410712"/>
          </a:xfrm>
        </p:spPr>
        <p:txBody>
          <a:bodyPr anchor="t">
            <a:noAutofit/>
          </a:bodyPr>
          <a:lstStyle/>
          <a:p>
            <a:endParaRPr lang="tr-TR" dirty="0"/>
          </a:p>
          <a:p>
            <a:r>
              <a:rPr lang="tr-TR" dirty="0"/>
              <a:t>T. </a:t>
            </a:r>
            <a:r>
              <a:rPr lang="tr-TR" dirty="0" err="1"/>
              <a:t>Pallidum’un</a:t>
            </a:r>
            <a:r>
              <a:rPr lang="tr-TR" dirty="0"/>
              <a:t> neden olduğu sistemik bir hastalık</a:t>
            </a:r>
          </a:p>
          <a:p>
            <a:r>
              <a:rPr lang="tr-TR" dirty="0" err="1"/>
              <a:t>Sifiliz</a:t>
            </a:r>
            <a:r>
              <a:rPr lang="tr-TR" dirty="0"/>
              <a:t> evreler ile karakterizedir.</a:t>
            </a:r>
          </a:p>
          <a:p>
            <a:r>
              <a:rPr lang="tr-TR" dirty="0"/>
              <a:t>Uygun tedaviyi belirlemede bu evreleme yaşamsal önem taşır.</a:t>
            </a:r>
          </a:p>
        </p:txBody>
      </p:sp>
      <p:pic>
        <p:nvPicPr>
          <p:cNvPr id="6146" name="Picture 2" descr="Sifiliz - Frengi Hastalığı">
            <a:extLst>
              <a:ext uri="{FF2B5EF4-FFF2-40B4-BE49-F238E27FC236}">
                <a16:creationId xmlns:a16="http://schemas.microsoft.com/office/drawing/2014/main" id="{1A3FB635-9D94-946E-103C-EFD3D5ACAE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6658" y="2483900"/>
            <a:ext cx="5308829" cy="327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568769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21">
            <a:extLst>
              <a:ext uri="{FF2B5EF4-FFF2-40B4-BE49-F238E27FC236}">
                <a16:creationId xmlns:a16="http://schemas.microsoft.com/office/drawing/2014/main" id="{394842B0-684D-44CC-B4BC-D13331CFD2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745F5DEE-E73B-1C4C-E491-DC5628DA2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tr-TR" sz="6600"/>
              <a:t>PRİMER SİFİLİZ</a:t>
            </a:r>
          </a:p>
        </p:txBody>
      </p:sp>
      <p:sp>
        <p:nvSpPr>
          <p:cNvPr id="37" name="sketch line">
            <a:extLst>
              <a:ext uri="{FF2B5EF4-FFF2-40B4-BE49-F238E27FC236}">
                <a16:creationId xmlns:a16="http://schemas.microsoft.com/office/drawing/2014/main" id="{4C2A3DC3-F495-4B99-9FF3-3FB30D632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56367E5-5F8C-68AC-172D-BC3678EA42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706624"/>
            <a:ext cx="6894576" cy="3483864"/>
          </a:xfrm>
        </p:spPr>
        <p:txBody>
          <a:bodyPr>
            <a:normAutofit/>
          </a:bodyPr>
          <a:lstStyle/>
          <a:p>
            <a:r>
              <a:rPr lang="tr-TR" sz="1700" b="0" i="0">
                <a:effectLst/>
                <a:latin typeface="Roboto" panose="02000000000000000000" pitchFamily="2" charset="0"/>
              </a:rPr>
              <a:t>T. pallidum'un alınmasını takiben, enfeksiyonun ilk klinik belirtisi, şankr </a:t>
            </a:r>
          </a:p>
          <a:p>
            <a:endParaRPr lang="tr-TR" sz="1700" b="0" i="0">
              <a:effectLst/>
              <a:latin typeface="Roboto" panose="02000000000000000000" pitchFamily="2" charset="0"/>
            </a:endParaRPr>
          </a:p>
          <a:p>
            <a:r>
              <a:rPr lang="tr-TR" sz="1700" b="0" i="0">
                <a:effectLst/>
                <a:latin typeface="Roboto" panose="02000000000000000000" pitchFamily="2" charset="0"/>
              </a:rPr>
              <a:t>Şankr ‘ın  ortaya çıkmasından önceki ortalama </a:t>
            </a:r>
            <a:r>
              <a:rPr lang="tr-TR" sz="1700" b="1" i="0">
                <a:effectLst/>
                <a:latin typeface="Roboto" panose="02000000000000000000" pitchFamily="2" charset="0"/>
              </a:rPr>
              <a:t>kuluçka süresi 21 gündür</a:t>
            </a:r>
            <a:r>
              <a:rPr lang="tr-TR" sz="1700" b="0" i="0">
                <a:effectLst/>
                <a:latin typeface="Roboto" panose="02000000000000000000" pitchFamily="2" charset="0"/>
              </a:rPr>
              <a:t>.</a:t>
            </a:r>
          </a:p>
          <a:p>
            <a:endParaRPr lang="tr-TR" sz="1700" b="0" i="0">
              <a:effectLst/>
              <a:latin typeface="Roboto" panose="02000000000000000000" pitchFamily="2" charset="0"/>
            </a:endParaRPr>
          </a:p>
          <a:p>
            <a:r>
              <a:rPr lang="tr-TR" sz="1700">
                <a:latin typeface="Roboto" panose="02000000000000000000" pitchFamily="2" charset="0"/>
              </a:rPr>
              <a:t>T</a:t>
            </a:r>
            <a:r>
              <a:rPr lang="tr-TR" sz="1700" b="0" i="0">
                <a:effectLst/>
                <a:latin typeface="Roboto" panose="02000000000000000000" pitchFamily="2" charset="0"/>
              </a:rPr>
              <a:t>ipik olarak  ağrısız olan ve inoküle  bölgesinde ortaya çıkan bir </a:t>
            </a:r>
            <a:r>
              <a:rPr lang="tr-TR" sz="1700" b="1" i="0">
                <a:effectLst/>
                <a:latin typeface="Roboto" panose="02000000000000000000" pitchFamily="2" charset="0"/>
              </a:rPr>
              <a:t>papül </a:t>
            </a:r>
            <a:r>
              <a:rPr lang="tr-TR" sz="1700" b="0" i="0">
                <a:effectLst/>
                <a:latin typeface="Roboto" panose="02000000000000000000" pitchFamily="2" charset="0"/>
              </a:rPr>
              <a:t>olarak başlar.</a:t>
            </a:r>
          </a:p>
          <a:p>
            <a:endParaRPr lang="tr-TR" sz="1700" b="0" i="0">
              <a:effectLst/>
              <a:latin typeface="Roboto" panose="02000000000000000000" pitchFamily="2" charset="0"/>
            </a:endParaRPr>
          </a:p>
          <a:p>
            <a:r>
              <a:rPr lang="tr-TR" sz="1700" b="0" i="0">
                <a:effectLst/>
                <a:latin typeface="Roboto" panose="02000000000000000000" pitchFamily="2" charset="0"/>
              </a:rPr>
              <a:t>Kısa süre sonra, yükseltilmiş, sertleştirilmiş yaklaşık 1-2 cm çapında klasik birincil sifiliz şankra  ülserleşir</a:t>
            </a:r>
          </a:p>
          <a:p>
            <a:pPr marL="0" indent="0">
              <a:buNone/>
            </a:pPr>
            <a:endParaRPr lang="tr-TR" sz="1700" b="1" i="0">
              <a:effectLst/>
              <a:latin typeface="Roboto" panose="02000000000000000000" pitchFamily="2" charset="0"/>
            </a:endParaRPr>
          </a:p>
          <a:p>
            <a:pPr marL="0" indent="0">
              <a:buNone/>
            </a:pPr>
            <a:endParaRPr lang="tr-TR" sz="170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3586106E-A07C-9919-3032-F1148AB59C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5" r="17220" b="1"/>
          <a:stretch/>
        </p:blipFill>
        <p:spPr>
          <a:xfrm>
            <a:off x="8156454" y="-7"/>
            <a:ext cx="4035547" cy="4178808"/>
          </a:xfrm>
          <a:custGeom>
            <a:avLst/>
            <a:gdLst/>
            <a:ahLst/>
            <a:cxnLst/>
            <a:rect l="l" t="t" r="r" b="b"/>
            <a:pathLst>
              <a:path w="4035547" h="4178808">
                <a:moveTo>
                  <a:pt x="14988" y="0"/>
                </a:moveTo>
                <a:lnTo>
                  <a:pt x="4035547" y="0"/>
                </a:lnTo>
                <a:lnTo>
                  <a:pt x="4035547" y="4161794"/>
                </a:lnTo>
                <a:lnTo>
                  <a:pt x="3918602" y="4164199"/>
                </a:lnTo>
                <a:cubicBezTo>
                  <a:pt x="3673497" y="4178956"/>
                  <a:pt x="3428120" y="4172295"/>
                  <a:pt x="3183014" y="4175560"/>
                </a:cubicBezTo>
                <a:cubicBezTo>
                  <a:pt x="2855121" y="4180001"/>
                  <a:pt x="2527499" y="4168639"/>
                  <a:pt x="2199742" y="4167595"/>
                </a:cubicBezTo>
                <a:cubicBezTo>
                  <a:pt x="2132562" y="4167334"/>
                  <a:pt x="2065110" y="4170729"/>
                  <a:pt x="1998202" y="4175952"/>
                </a:cubicBezTo>
                <a:cubicBezTo>
                  <a:pt x="1905507" y="4183005"/>
                  <a:pt x="1814033" y="4174124"/>
                  <a:pt x="1722153" y="4165766"/>
                </a:cubicBezTo>
                <a:cubicBezTo>
                  <a:pt x="1611407" y="4155711"/>
                  <a:pt x="1500933" y="4164591"/>
                  <a:pt x="1390867" y="4176214"/>
                </a:cubicBezTo>
                <a:lnTo>
                  <a:pt x="1348076" y="4178808"/>
                </a:lnTo>
                <a:lnTo>
                  <a:pt x="597587" y="4178808"/>
                </a:lnTo>
                <a:lnTo>
                  <a:pt x="507890" y="4175773"/>
                </a:lnTo>
                <a:cubicBezTo>
                  <a:pt x="403218" y="4174810"/>
                  <a:pt x="298546" y="4175691"/>
                  <a:pt x="193840" y="4176214"/>
                </a:cubicBezTo>
                <a:lnTo>
                  <a:pt x="2757" y="4175742"/>
                </a:lnTo>
                <a:lnTo>
                  <a:pt x="2810" y="4034870"/>
                </a:lnTo>
                <a:cubicBezTo>
                  <a:pt x="5629" y="3979851"/>
                  <a:pt x="10539" y="3924896"/>
                  <a:pt x="15416" y="3870068"/>
                </a:cubicBezTo>
                <a:cubicBezTo>
                  <a:pt x="23018" y="3799731"/>
                  <a:pt x="25045" y="3728899"/>
                  <a:pt x="21498" y="3658244"/>
                </a:cubicBezTo>
                <a:cubicBezTo>
                  <a:pt x="17063" y="3602147"/>
                  <a:pt x="10095" y="3546050"/>
                  <a:pt x="8828" y="3489953"/>
                </a:cubicBezTo>
                <a:cubicBezTo>
                  <a:pt x="6548" y="3389688"/>
                  <a:pt x="7434" y="3289424"/>
                  <a:pt x="13262" y="3189160"/>
                </a:cubicBezTo>
                <a:cubicBezTo>
                  <a:pt x="16176" y="3138901"/>
                  <a:pt x="20864" y="3089150"/>
                  <a:pt x="22891" y="3038510"/>
                </a:cubicBezTo>
                <a:cubicBezTo>
                  <a:pt x="24918" y="2987870"/>
                  <a:pt x="28973" y="2936723"/>
                  <a:pt x="17444" y="2887098"/>
                </a:cubicBezTo>
                <a:cubicBezTo>
                  <a:pt x="-2068" y="2802699"/>
                  <a:pt x="12249" y="2718680"/>
                  <a:pt x="16430" y="2634534"/>
                </a:cubicBezTo>
                <a:cubicBezTo>
                  <a:pt x="18964" y="2582244"/>
                  <a:pt x="34168" y="2528685"/>
                  <a:pt x="20738" y="2477919"/>
                </a:cubicBezTo>
                <a:cubicBezTo>
                  <a:pt x="-421" y="2398342"/>
                  <a:pt x="13389" y="2320415"/>
                  <a:pt x="20738" y="2242107"/>
                </a:cubicBezTo>
                <a:cubicBezTo>
                  <a:pt x="29213" y="2168001"/>
                  <a:pt x="27718" y="2093082"/>
                  <a:pt x="16303" y="2019369"/>
                </a:cubicBezTo>
                <a:cubicBezTo>
                  <a:pt x="1986" y="1946239"/>
                  <a:pt x="1986" y="1871028"/>
                  <a:pt x="16303" y="1797899"/>
                </a:cubicBezTo>
                <a:cubicBezTo>
                  <a:pt x="28162" y="1737537"/>
                  <a:pt x="29530" y="1675589"/>
                  <a:pt x="20357" y="1614758"/>
                </a:cubicBezTo>
                <a:cubicBezTo>
                  <a:pt x="14149" y="1571226"/>
                  <a:pt x="3000" y="1527947"/>
                  <a:pt x="1480" y="1484415"/>
                </a:cubicBezTo>
                <a:cubicBezTo>
                  <a:pt x="-1662" y="1393377"/>
                  <a:pt x="200" y="1302238"/>
                  <a:pt x="7055" y="1211417"/>
                </a:cubicBezTo>
                <a:cubicBezTo>
                  <a:pt x="15036" y="1107980"/>
                  <a:pt x="30366" y="1004923"/>
                  <a:pt x="19724" y="900725"/>
                </a:cubicBezTo>
                <a:cubicBezTo>
                  <a:pt x="16050" y="864934"/>
                  <a:pt x="8575" y="829270"/>
                  <a:pt x="7815" y="793353"/>
                </a:cubicBezTo>
                <a:cubicBezTo>
                  <a:pt x="6168" y="726087"/>
                  <a:pt x="5407" y="659710"/>
                  <a:pt x="9208" y="590286"/>
                </a:cubicBezTo>
                <a:cubicBezTo>
                  <a:pt x="13009" y="520863"/>
                  <a:pt x="27452" y="450424"/>
                  <a:pt x="17697" y="382270"/>
                </a:cubicBezTo>
                <a:cubicBezTo>
                  <a:pt x="7941" y="314115"/>
                  <a:pt x="14276" y="247103"/>
                  <a:pt x="20611" y="180218"/>
                </a:cubicBezTo>
                <a:cubicBezTo>
                  <a:pt x="23652" y="148426"/>
                  <a:pt x="25711" y="116982"/>
                  <a:pt x="25156" y="85665"/>
                </a:cubicBezTo>
                <a:close/>
              </a:path>
            </a:pathLst>
          </a:cu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5913B0C3-E42D-22D6-B0D1-2C6A755DC65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881" r="2" b="20236"/>
          <a:stretch/>
        </p:blipFill>
        <p:spPr>
          <a:xfrm>
            <a:off x="8144356" y="4267201"/>
            <a:ext cx="4047645" cy="2590808"/>
          </a:xfrm>
          <a:custGeom>
            <a:avLst/>
            <a:gdLst/>
            <a:ahLst/>
            <a:cxnLst/>
            <a:rect l="l" t="t" r="r" b="b"/>
            <a:pathLst>
              <a:path w="4047645" h="2495811">
                <a:moveTo>
                  <a:pt x="2441891" y="4"/>
                </a:moveTo>
                <a:cubicBezTo>
                  <a:pt x="2489381" y="-78"/>
                  <a:pt x="2536882" y="1163"/>
                  <a:pt x="2584383" y="4428"/>
                </a:cubicBezTo>
                <a:cubicBezTo>
                  <a:pt x="2744314" y="17813"/>
                  <a:pt x="2904989" y="21079"/>
                  <a:pt x="3065367" y="14222"/>
                </a:cubicBezTo>
                <a:cubicBezTo>
                  <a:pt x="3194244" y="5694"/>
                  <a:pt x="3323514" y="4206"/>
                  <a:pt x="3452568" y="9782"/>
                </a:cubicBezTo>
                <a:cubicBezTo>
                  <a:pt x="3572813" y="16442"/>
                  <a:pt x="3693059" y="23233"/>
                  <a:pt x="3813712" y="19315"/>
                </a:cubicBezTo>
                <a:cubicBezTo>
                  <a:pt x="3861755" y="17748"/>
                  <a:pt x="3909121" y="15789"/>
                  <a:pt x="3956758" y="13177"/>
                </a:cubicBezTo>
                <a:lnTo>
                  <a:pt x="4047645" y="9696"/>
                </a:lnTo>
                <a:lnTo>
                  <a:pt x="4047645" y="2495811"/>
                </a:lnTo>
                <a:lnTo>
                  <a:pt x="28177" y="2495811"/>
                </a:lnTo>
                <a:lnTo>
                  <a:pt x="28782" y="2485852"/>
                </a:lnTo>
                <a:cubicBezTo>
                  <a:pt x="31911" y="2365446"/>
                  <a:pt x="35027" y="2245002"/>
                  <a:pt x="38157" y="2124521"/>
                </a:cubicBezTo>
                <a:cubicBezTo>
                  <a:pt x="38284" y="2119444"/>
                  <a:pt x="39171" y="2114494"/>
                  <a:pt x="39171" y="2109417"/>
                </a:cubicBezTo>
                <a:cubicBezTo>
                  <a:pt x="48166" y="1995573"/>
                  <a:pt x="53107" y="1881729"/>
                  <a:pt x="18899" y="1770550"/>
                </a:cubicBezTo>
                <a:cubicBezTo>
                  <a:pt x="15871" y="1760104"/>
                  <a:pt x="14262" y="1749304"/>
                  <a:pt x="14084" y="1738440"/>
                </a:cubicBezTo>
                <a:cubicBezTo>
                  <a:pt x="12413" y="1641514"/>
                  <a:pt x="16644" y="1544587"/>
                  <a:pt x="26754" y="1448181"/>
                </a:cubicBezTo>
                <a:cubicBezTo>
                  <a:pt x="31949" y="1389038"/>
                  <a:pt x="26754" y="1329006"/>
                  <a:pt x="43478" y="1270498"/>
                </a:cubicBezTo>
                <a:cubicBezTo>
                  <a:pt x="50864" y="1241421"/>
                  <a:pt x="55109" y="1211634"/>
                  <a:pt x="56147" y="1181656"/>
                </a:cubicBezTo>
                <a:cubicBezTo>
                  <a:pt x="59948" y="1109060"/>
                  <a:pt x="38537" y="1040779"/>
                  <a:pt x="18139" y="972244"/>
                </a:cubicBezTo>
                <a:cubicBezTo>
                  <a:pt x="7370" y="935945"/>
                  <a:pt x="-5426" y="898886"/>
                  <a:pt x="2429" y="860811"/>
                </a:cubicBezTo>
                <a:cubicBezTo>
                  <a:pt x="16707" y="802251"/>
                  <a:pt x="24854" y="742359"/>
                  <a:pt x="26754" y="682112"/>
                </a:cubicBezTo>
                <a:cubicBezTo>
                  <a:pt x="26754" y="639468"/>
                  <a:pt x="16365" y="597712"/>
                  <a:pt x="20039" y="555195"/>
                </a:cubicBezTo>
                <a:cubicBezTo>
                  <a:pt x="28211" y="472712"/>
                  <a:pt x="30238" y="389734"/>
                  <a:pt x="26121" y="306946"/>
                </a:cubicBezTo>
                <a:cubicBezTo>
                  <a:pt x="26095" y="273846"/>
                  <a:pt x="29846" y="240848"/>
                  <a:pt x="37270" y="208585"/>
                </a:cubicBezTo>
                <a:cubicBezTo>
                  <a:pt x="46506" y="151651"/>
                  <a:pt x="48419" y="93777"/>
                  <a:pt x="42971" y="36360"/>
                </a:cubicBezTo>
                <a:lnTo>
                  <a:pt x="38853" y="8429"/>
                </a:lnTo>
                <a:lnTo>
                  <a:pt x="56649" y="7824"/>
                </a:lnTo>
                <a:cubicBezTo>
                  <a:pt x="210497" y="-156"/>
                  <a:pt x="364754" y="3162"/>
                  <a:pt x="518087" y="17748"/>
                </a:cubicBezTo>
                <a:cubicBezTo>
                  <a:pt x="626567" y="25440"/>
                  <a:pt x="735534" y="24213"/>
                  <a:pt x="843809" y="14092"/>
                </a:cubicBezTo>
                <a:cubicBezTo>
                  <a:pt x="1042499" y="-1711"/>
                  <a:pt x="1240782" y="10958"/>
                  <a:pt x="1439065" y="21666"/>
                </a:cubicBezTo>
                <a:cubicBezTo>
                  <a:pt x="1631105" y="32113"/>
                  <a:pt x="1823010" y="24408"/>
                  <a:pt x="2015050" y="17487"/>
                </a:cubicBezTo>
                <a:cubicBezTo>
                  <a:pt x="2157045" y="12394"/>
                  <a:pt x="2299420" y="249"/>
                  <a:pt x="2441891" y="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838935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3C43EDAE-BF8A-1BF2-5FA6-C5B80F3E5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tr-TR" sz="5400"/>
              <a:t>SEKONDER SİFİLİZ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8BE3134-EE36-C29D-66CC-21DECC98DF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tr-TR" sz="2200" dirty="0"/>
              <a:t>Genellikle  simetrik , </a:t>
            </a:r>
            <a:r>
              <a:rPr lang="tr-TR" sz="2200" dirty="0" err="1"/>
              <a:t>mukokutanöz</a:t>
            </a:r>
            <a:r>
              <a:rPr lang="tr-TR" sz="2200" dirty="0"/>
              <a:t>  </a:t>
            </a:r>
            <a:r>
              <a:rPr lang="tr-TR" sz="2200" dirty="0" err="1"/>
              <a:t>maküler</a:t>
            </a:r>
            <a:r>
              <a:rPr lang="tr-TR" sz="2200" dirty="0"/>
              <a:t> , </a:t>
            </a:r>
            <a:r>
              <a:rPr lang="tr-TR" sz="2200" dirty="0" err="1"/>
              <a:t>papüler</a:t>
            </a:r>
            <a:r>
              <a:rPr lang="tr-TR" sz="2200" dirty="0"/>
              <a:t> ya da püstüler lezyonlarla yaygın, hassas olmayan lenfadenopatiyi içerir.</a:t>
            </a:r>
          </a:p>
          <a:p>
            <a:r>
              <a:rPr lang="tr-TR" sz="2200" dirty="0">
                <a:latin typeface="Roboto" panose="02000000000000000000" pitchFamily="2" charset="0"/>
              </a:rPr>
              <a:t>D</a:t>
            </a:r>
            <a:r>
              <a:rPr lang="tr-TR" sz="2200" b="0" i="0" dirty="0">
                <a:effectLst/>
              </a:rPr>
              <a:t>öküntü , yaygın yada avuç içi ve ayak tabanında lokalize</a:t>
            </a:r>
            <a:r>
              <a:rPr lang="tr-TR" sz="2200" dirty="0"/>
              <a:t>dir.</a:t>
            </a:r>
          </a:p>
          <a:p>
            <a:r>
              <a:rPr lang="tr-TR" sz="2200" dirty="0"/>
              <a:t>A</a:t>
            </a:r>
            <a:r>
              <a:rPr lang="tr-TR" sz="2200" b="0" i="0" dirty="0">
                <a:effectLst/>
              </a:rPr>
              <a:t>teş, kırgınlık  belirtiler eşlik edebilir.</a:t>
            </a:r>
          </a:p>
          <a:p>
            <a:endParaRPr lang="tr-TR" sz="2200" b="0" i="0" dirty="0">
              <a:effectLst/>
            </a:endParaRPr>
          </a:p>
          <a:p>
            <a:endParaRPr lang="tr-TR" sz="2200" dirty="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A6E4B909-50B6-5792-7F52-A5E7194904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872" y="3642610"/>
            <a:ext cx="10853928" cy="3215390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042B2C81-1084-B888-2225-63FC4CBD8D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1976" y="0"/>
            <a:ext cx="2819400" cy="169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20073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738BB505-72C4-AB95-CD0D-9E6C57B83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endParaRPr lang="tr-TR" sz="5400"/>
          </a:p>
        </p:txBody>
      </p:sp>
      <p:sp>
        <p:nvSpPr>
          <p:cNvPr id="34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İçerik Yer Tutucusu 2">
            <a:extLst>
              <a:ext uri="{FF2B5EF4-FFF2-40B4-BE49-F238E27FC236}">
                <a16:creationId xmlns:a16="http://schemas.microsoft.com/office/drawing/2014/main" id="{97B9308F-DAE7-6618-7E60-2B162BE29A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tr-TR" sz="2000" b="1" i="0" dirty="0">
                <a:effectLst/>
              </a:rPr>
              <a:t>ERKEN LATENT SİFİLİZ </a:t>
            </a:r>
            <a:r>
              <a:rPr lang="tr-TR" sz="2000" b="0" i="0" dirty="0">
                <a:effectLst/>
              </a:rPr>
              <a:t>: Bir hastanın serolojik testlerle gösterilen </a:t>
            </a:r>
            <a:r>
              <a:rPr lang="tr-TR" sz="2000" b="0" i="0" dirty="0" err="1">
                <a:effectLst/>
              </a:rPr>
              <a:t>Treponema</a:t>
            </a:r>
            <a:r>
              <a:rPr lang="tr-TR" sz="2000" b="0" i="0" dirty="0">
                <a:effectLst/>
              </a:rPr>
              <a:t> </a:t>
            </a:r>
            <a:r>
              <a:rPr lang="tr-TR" sz="2000" b="0" i="0" dirty="0" err="1">
                <a:effectLst/>
              </a:rPr>
              <a:t>pallidum</a:t>
            </a:r>
            <a:r>
              <a:rPr lang="tr-TR" sz="2000" b="0" i="0" dirty="0">
                <a:effectLst/>
              </a:rPr>
              <a:t> ile enfekte olduğu, ancak hiçbir semptomu olmadığı dönemi ifade eder. Enfeksiyonun ilk yılında ortaya çıkar</a:t>
            </a:r>
          </a:p>
          <a:p>
            <a:endParaRPr lang="tr-TR" sz="2000" dirty="0"/>
          </a:p>
          <a:p>
            <a:r>
              <a:rPr lang="tr-TR" sz="2000" b="1" dirty="0"/>
              <a:t>TERSİYER SİFİLİZ</a:t>
            </a:r>
            <a:r>
              <a:rPr lang="tr-TR" sz="2000" dirty="0"/>
              <a:t>: </a:t>
            </a:r>
            <a:r>
              <a:rPr lang="tr-TR" sz="2000" b="0" i="0" dirty="0">
                <a:effectLst/>
              </a:rPr>
              <a:t>Kardiyovasküler sistem veya  granülomatöz hastalığı (cilt ve deri altı dokular, kemikler veya iç organlar) ile ilgili semptomatik belirtiler</a:t>
            </a:r>
          </a:p>
          <a:p>
            <a:r>
              <a:rPr lang="tr-TR" sz="2000" dirty="0" err="1"/>
              <a:t>Menenjıt,demans,nöropati</a:t>
            </a:r>
            <a:r>
              <a:rPr lang="tr-TR" sz="2000" dirty="0"/>
              <a:t> bulguları</a:t>
            </a:r>
            <a:endParaRPr lang="tr-TR" sz="2000" b="0" i="0" dirty="0">
              <a:effectLst/>
            </a:endParaRPr>
          </a:p>
          <a:p>
            <a:endParaRPr lang="tr-TR" sz="2000" b="0" i="0" dirty="0">
              <a:effectLst/>
            </a:endParaRPr>
          </a:p>
          <a:p>
            <a:r>
              <a:rPr lang="tr-TR" sz="2000" b="1" i="0" dirty="0">
                <a:effectLst/>
              </a:rPr>
              <a:t>GEÇ LATENT SİFİLİZ</a:t>
            </a:r>
            <a:r>
              <a:rPr lang="tr-TR" sz="2000" b="0" i="0" dirty="0">
                <a:effectLst/>
              </a:rPr>
              <a:t>: Bir hastanın serolojik testlerle gösterildiği gibi T. </a:t>
            </a:r>
            <a:r>
              <a:rPr lang="tr-TR" sz="2000" b="0" i="0" dirty="0" err="1">
                <a:effectLst/>
              </a:rPr>
              <a:t>pallidum</a:t>
            </a:r>
            <a:r>
              <a:rPr lang="tr-TR" sz="2000" b="0" i="0" dirty="0">
                <a:effectLst/>
              </a:rPr>
              <a:t> ile enfekte olduğu, ancak semptom göstermediği dönemdir.</a:t>
            </a:r>
          </a:p>
          <a:p>
            <a:r>
              <a:rPr lang="tr-TR" sz="2000" dirty="0"/>
              <a:t>İ</a:t>
            </a:r>
            <a:r>
              <a:rPr lang="tr-TR" sz="2000" b="0" i="0" dirty="0">
                <a:effectLst/>
              </a:rPr>
              <a:t>lk enfeksiyondan bir yıldan fazla bir süre sonra ortaya çıkar.  Enfeksiyonun zamanlaması bilinmiyorsa, geç latent </a:t>
            </a:r>
            <a:r>
              <a:rPr lang="tr-TR" sz="2000" b="0" i="0" dirty="0" err="1">
                <a:effectLst/>
              </a:rPr>
              <a:t>sifiliz</a:t>
            </a:r>
            <a:r>
              <a:rPr lang="tr-TR" sz="2000" b="0" i="0" dirty="0">
                <a:effectLst/>
              </a:rPr>
              <a:t> olduğu varsayılır.</a:t>
            </a:r>
            <a:endParaRPr lang="tr-TR" sz="2000" dirty="0"/>
          </a:p>
          <a:p>
            <a:endParaRPr lang="tr-TR" sz="2000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33FB95DF-4F4C-4B79-02F6-334E9E3729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360" y="731520"/>
            <a:ext cx="4393847" cy="3563389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637FF04D-802C-D664-536B-20C18AAD5F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61" y="4223541"/>
            <a:ext cx="4285170" cy="256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15645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9F71438-BE8D-F2A8-33D6-EB034526D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68" y="365125"/>
            <a:ext cx="9440332" cy="1325563"/>
          </a:xfrm>
        </p:spPr>
        <p:txBody>
          <a:bodyPr>
            <a:normAutofit/>
          </a:bodyPr>
          <a:lstStyle/>
          <a:p>
            <a:r>
              <a:rPr lang="tr-TR" sz="5400" dirty="0"/>
              <a:t>SİFİLİZ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F0330B1-AAAC-427D-8A95-40380162B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6124" cy="6858000"/>
          </a:xfrm>
          <a:prstGeom prst="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phic 6" descr="Mikroskop">
            <a:extLst>
              <a:ext uri="{FF2B5EF4-FFF2-40B4-BE49-F238E27FC236}">
                <a16:creationId xmlns:a16="http://schemas.microsoft.com/office/drawing/2014/main" id="{395B4EEF-D998-75FA-43EF-902A829C62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8200" y="570706"/>
            <a:ext cx="914400" cy="914400"/>
          </a:xfrm>
          <a:prstGeom prst="rect">
            <a:avLst/>
          </a:prstGeom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6CEAF04-7AAE-9572-473A-D804029A5B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/>
              <a:t>Tanı: </a:t>
            </a:r>
          </a:p>
          <a:p>
            <a:r>
              <a:rPr lang="tr-TR" dirty="0"/>
              <a:t>Karanlık alan mikroskobu</a:t>
            </a:r>
          </a:p>
          <a:p>
            <a:r>
              <a:rPr lang="tr-TR" dirty="0"/>
              <a:t>PCR testi – lezyon örneklerinden T. </a:t>
            </a:r>
            <a:r>
              <a:rPr lang="tr-TR" dirty="0" err="1"/>
              <a:t>pallidum’u</a:t>
            </a:r>
            <a:r>
              <a:rPr lang="tr-TR" dirty="0"/>
              <a:t> doğrudan tespit edebilir.</a:t>
            </a:r>
          </a:p>
          <a:p>
            <a:r>
              <a:rPr lang="tr-TR" dirty="0" err="1"/>
              <a:t>Seroloji</a:t>
            </a:r>
            <a:r>
              <a:rPr lang="tr-TR" dirty="0"/>
              <a:t> (VDRL,RPR/TP-PA,FTA-ABS)</a:t>
            </a:r>
          </a:p>
          <a:p>
            <a:pPr marL="0" indent="0">
              <a:buNone/>
            </a:pPr>
            <a:r>
              <a:rPr lang="tr-TR" dirty="0"/>
              <a:t>Tedavi:</a:t>
            </a:r>
          </a:p>
          <a:p>
            <a:r>
              <a:rPr lang="tr-TR" dirty="0" err="1"/>
              <a:t>Benzatin</a:t>
            </a:r>
            <a:r>
              <a:rPr lang="tr-TR" dirty="0"/>
              <a:t> penisilin G kullanılır.</a:t>
            </a:r>
          </a:p>
          <a:p>
            <a:r>
              <a:rPr lang="tr-TR" dirty="0"/>
              <a:t>Tedaviden sonra hasta, </a:t>
            </a:r>
            <a:r>
              <a:rPr lang="tr-TR" dirty="0" err="1"/>
              <a:t>non-treponemal</a:t>
            </a:r>
            <a:r>
              <a:rPr lang="tr-TR" dirty="0"/>
              <a:t> testler negatif oluncaya dek 3-6 aylık aralıklarla izlenmelidir. </a:t>
            </a:r>
          </a:p>
          <a:p>
            <a:endParaRPr lang="tr-TR" dirty="0"/>
          </a:p>
          <a:p>
            <a:endParaRPr lang="tr-TR" dirty="0"/>
          </a:p>
        </p:txBody>
      </p:sp>
      <p:pic>
        <p:nvPicPr>
          <p:cNvPr id="7170" name="Picture 2" descr="Frengi Nedir (Sifiliz) - Frengi Testleri, Belirtileri, Korunma Yolları.">
            <a:extLst>
              <a:ext uri="{FF2B5EF4-FFF2-40B4-BE49-F238E27FC236}">
                <a16:creationId xmlns:a16="http://schemas.microsoft.com/office/drawing/2014/main" id="{8EA6BC7A-F143-AB5D-385B-7C484CEFA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5768" y="365125"/>
            <a:ext cx="2628900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507916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17" name="Rectangle 8205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02DD2B04-891F-B910-57FA-0BB98D73FC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111" r="-1" b="33845"/>
          <a:stretch/>
        </p:blipFill>
        <p:spPr>
          <a:xfrm>
            <a:off x="6416041" y="-24704"/>
            <a:ext cx="5775959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8194" name="Picture 2" descr="Yumuşak şankr şankroid ulcus mollei - KozanBilgi.Net">
            <a:extLst>
              <a:ext uri="{FF2B5EF4-FFF2-40B4-BE49-F238E27FC236}">
                <a16:creationId xmlns:a16="http://schemas.microsoft.com/office/drawing/2014/main" id="{F609D158-3F5C-E3AC-F757-E303C42FFD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94" r="-1" b="8893"/>
          <a:stretch/>
        </p:blipFill>
        <p:spPr bwMode="auto">
          <a:xfrm>
            <a:off x="6535388" y="3493008"/>
            <a:ext cx="5656612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8218" name="Freeform: Shape 8207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8219" name="Freeform: Shape 8209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49D9EB3A-9D4D-535C-56F0-A0FF522BC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859536"/>
            <a:ext cx="4832802" cy="1243584"/>
          </a:xfrm>
        </p:spPr>
        <p:txBody>
          <a:bodyPr>
            <a:normAutofit/>
          </a:bodyPr>
          <a:lstStyle/>
          <a:p>
            <a:r>
              <a:rPr lang="tr-TR" sz="3400"/>
              <a:t>ŞANKROİD</a:t>
            </a:r>
          </a:p>
        </p:txBody>
      </p:sp>
      <p:sp>
        <p:nvSpPr>
          <p:cNvPr id="8212" name="Rectangle 8211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8220" name="Rectangle 8213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16" name="Rectangle 8215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198" name="İçerik Yer Tutucusu 2">
            <a:extLst>
              <a:ext uri="{FF2B5EF4-FFF2-40B4-BE49-F238E27FC236}">
                <a16:creationId xmlns:a16="http://schemas.microsoft.com/office/drawing/2014/main" id="{F0F8D3CA-5616-3B18-B6C5-DC6FAF19DD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2512611"/>
            <a:ext cx="6096001" cy="3664351"/>
          </a:xfrm>
        </p:spPr>
        <p:txBody>
          <a:bodyPr>
            <a:normAutofit/>
          </a:bodyPr>
          <a:lstStyle/>
          <a:p>
            <a:endParaRPr lang="tr-TR" sz="1700" dirty="0"/>
          </a:p>
          <a:p>
            <a:r>
              <a:rPr lang="tr-TR" sz="2000" dirty="0"/>
              <a:t>Etken  </a:t>
            </a:r>
            <a:r>
              <a:rPr lang="tr-TR" sz="2000" dirty="0" err="1"/>
              <a:t>H.ducreyi</a:t>
            </a:r>
            <a:r>
              <a:rPr lang="tr-TR" sz="2000" dirty="0"/>
              <a:t> </a:t>
            </a:r>
          </a:p>
          <a:p>
            <a:r>
              <a:rPr lang="tr-TR" sz="2000" dirty="0"/>
              <a:t>Klinik </a:t>
            </a:r>
            <a:r>
              <a:rPr lang="tr-TR" sz="2000" dirty="0" err="1"/>
              <a:t>prezentasyon</a:t>
            </a:r>
            <a:r>
              <a:rPr lang="tr-TR" sz="2000" dirty="0"/>
              <a:t> – </a:t>
            </a:r>
            <a:r>
              <a:rPr lang="tr-TR" sz="2000" dirty="0" err="1"/>
              <a:t>şankroid</a:t>
            </a:r>
            <a:r>
              <a:rPr lang="tr-TR" sz="2000" dirty="0"/>
              <a:t> (erkeklerde penis, kadınlarda </a:t>
            </a:r>
            <a:r>
              <a:rPr lang="tr-TR" sz="2000" dirty="0" err="1"/>
              <a:t>vulvar</a:t>
            </a:r>
            <a:r>
              <a:rPr lang="tr-TR" sz="2000" dirty="0"/>
              <a:t>)</a:t>
            </a:r>
          </a:p>
          <a:p>
            <a:r>
              <a:rPr lang="tr-TR" sz="2000" dirty="0"/>
              <a:t>İnkübasyon süresi 4-10 gün , lezyon </a:t>
            </a:r>
            <a:r>
              <a:rPr lang="tr-TR" sz="2000" dirty="0" err="1"/>
              <a:t>papül</a:t>
            </a:r>
            <a:r>
              <a:rPr lang="tr-TR" sz="2000" dirty="0"/>
              <a:t> şeklinde başlar,  püstül ve ağrılı ülser halini alır.</a:t>
            </a:r>
          </a:p>
          <a:p>
            <a:r>
              <a:rPr lang="tr-TR" sz="2000" dirty="0"/>
              <a:t>Büyük ve ağrılı LAP eşlik eder</a:t>
            </a:r>
          </a:p>
          <a:p>
            <a:r>
              <a:rPr lang="tr-TR" sz="2000" dirty="0"/>
              <a:t>Tanı : kültür , NAAT, gram boyama</a:t>
            </a:r>
          </a:p>
          <a:p>
            <a:r>
              <a:rPr lang="tr-TR" sz="2000" dirty="0"/>
              <a:t>Tedavi: </a:t>
            </a:r>
            <a:r>
              <a:rPr lang="tr-TR" sz="2000" dirty="0" err="1"/>
              <a:t>Azitromisin</a:t>
            </a:r>
            <a:r>
              <a:rPr lang="tr-TR" sz="2000" dirty="0"/>
              <a:t> 1 g oral ya da </a:t>
            </a:r>
            <a:r>
              <a:rPr lang="tr-TR" sz="2000" dirty="0" err="1"/>
              <a:t>seftriakson</a:t>
            </a:r>
            <a:r>
              <a:rPr lang="tr-TR" sz="2000" dirty="0"/>
              <a:t> 250 mg im</a:t>
            </a:r>
          </a:p>
          <a:p>
            <a:endParaRPr lang="tr-TR" sz="1700" dirty="0"/>
          </a:p>
        </p:txBody>
      </p:sp>
    </p:spTree>
    <p:extLst>
      <p:ext uri="{BB962C8B-B14F-4D97-AF65-F5344CB8AC3E}">
        <p14:creationId xmlns:p14="http://schemas.microsoft.com/office/powerpoint/2010/main" val="416499628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7" name="Rectangle 9226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4AF9420E-AEFC-8EB3-6BCF-1AF1ECCBF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tr-TR" sz="5400"/>
              <a:t>Lenfogranuloma Venerum </a:t>
            </a:r>
          </a:p>
        </p:txBody>
      </p:sp>
      <p:sp>
        <p:nvSpPr>
          <p:cNvPr id="9229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9FD130C-837F-62C3-C359-59A3C2A6DC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706624"/>
            <a:ext cx="6894576" cy="3483864"/>
          </a:xfrm>
        </p:spPr>
        <p:txBody>
          <a:bodyPr>
            <a:normAutofit/>
          </a:bodyPr>
          <a:lstStyle/>
          <a:p>
            <a:r>
              <a:rPr lang="tr-TR" sz="1900"/>
              <a:t>C.trachomatis’in L1-L3 biyovarının neden olduğu lenfatik sistemin tutulduğu ve genital ülser ile karakterize hastalık</a:t>
            </a:r>
          </a:p>
          <a:p>
            <a:endParaRPr lang="tr-TR" sz="1900"/>
          </a:p>
          <a:p>
            <a:r>
              <a:rPr lang="tr-TR" sz="1900"/>
              <a:t>Tropikal bölgelerde sık </a:t>
            </a:r>
          </a:p>
          <a:p>
            <a:endParaRPr lang="tr-TR" sz="1900" b="0" i="0" u="none" strike="noStrike" baseline="0"/>
          </a:p>
          <a:p>
            <a:r>
              <a:rPr lang="tr-TR" sz="1900" b="0" i="0" u="none" strike="noStrike" baseline="0"/>
              <a:t>Lenf nodlarında önce nekroz ardından ise abse olşumu </a:t>
            </a:r>
            <a:endParaRPr lang="tr-TR" sz="1900"/>
          </a:p>
          <a:p>
            <a:endParaRPr lang="tr-TR" sz="1900" b="0" i="0">
              <a:effectLst/>
            </a:endParaRPr>
          </a:p>
          <a:p>
            <a:r>
              <a:rPr lang="tr-TR" sz="1900" b="0" i="0">
                <a:effectLst/>
              </a:rPr>
              <a:t>Homoseksüel erkekler arasında ılıman iklime sahip, yüksek gelirli ülkelerde  </a:t>
            </a:r>
            <a:r>
              <a:rPr lang="tr-TR" sz="1900" b="1" i="0" u="sng">
                <a:effectLst/>
              </a:rPr>
              <a:t>proktitin</a:t>
            </a:r>
            <a:r>
              <a:rPr lang="tr-TR" sz="1900" b="0" i="0">
                <a:effectLst/>
              </a:rPr>
              <a:t> bir nedeni olarak giderek daha fazla rapor edilmiştir.</a:t>
            </a:r>
          </a:p>
          <a:p>
            <a:endParaRPr lang="tr-TR" sz="1900"/>
          </a:p>
        </p:txBody>
      </p:sp>
      <p:pic>
        <p:nvPicPr>
          <p:cNvPr id="9218" name="Picture 2" descr="Classic lymphogranuloma venereum. Inguinal buboes suppurating to the... |  Download Scientific Diagram">
            <a:extLst>
              <a:ext uri="{FF2B5EF4-FFF2-40B4-BE49-F238E27FC236}">
                <a16:creationId xmlns:a16="http://schemas.microsoft.com/office/drawing/2014/main" id="{AD88EA54-B906-349B-76D7-88F8F6AB1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74736" y="2395728"/>
            <a:ext cx="3429969" cy="3429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430049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9BE83EBA-7669-59E5-E75B-888BF41C4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tr-TR" sz="5400"/>
              <a:t>Lenfogranuloma</a:t>
            </a:r>
            <a:r>
              <a:rPr lang="tr-TR" sz="5400" dirty="0"/>
              <a:t> </a:t>
            </a:r>
            <a:r>
              <a:rPr lang="tr-TR" sz="5400"/>
              <a:t>Venerum</a:t>
            </a:r>
            <a:endParaRPr lang="tr-TR" sz="5400" dirty="0"/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3FDE729-010D-13ED-7433-67CC13BD50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endParaRPr lang="tr-TR" sz="2200" i="0" dirty="0">
              <a:effectLst/>
              <a:latin typeface="Roboto" panose="02000000000000000000" pitchFamily="2" charset="0"/>
            </a:endParaRPr>
          </a:p>
          <a:p>
            <a:r>
              <a:rPr lang="tr-TR" sz="2200" i="0" dirty="0">
                <a:effectLst/>
                <a:latin typeface="Roboto" panose="02000000000000000000" pitchFamily="2" charset="0"/>
              </a:rPr>
              <a:t>Primer enfeksiyon</a:t>
            </a:r>
            <a:r>
              <a:rPr lang="tr-TR" sz="2200" b="0" i="0" dirty="0">
                <a:effectLst/>
                <a:latin typeface="Roboto" panose="02000000000000000000" pitchFamily="2" charset="0"/>
              </a:rPr>
              <a:t>: </a:t>
            </a:r>
            <a:r>
              <a:rPr lang="tr-TR" sz="2200" b="0" i="0" dirty="0" err="1">
                <a:effectLst/>
                <a:latin typeface="Roboto" panose="02000000000000000000" pitchFamily="2" charset="0"/>
              </a:rPr>
              <a:t>Genital</a:t>
            </a:r>
            <a:r>
              <a:rPr lang="tr-TR" sz="2200" b="0" i="0" dirty="0">
                <a:effectLst/>
                <a:latin typeface="Roboto" panose="02000000000000000000" pitchFamily="2" charset="0"/>
              </a:rPr>
              <a:t> ülser , küçük lezyonlar  ve hafif semptomlar ile karakterizedir. </a:t>
            </a:r>
            <a:r>
              <a:rPr lang="tr-TR" sz="2200" i="0" dirty="0">
                <a:effectLst/>
                <a:latin typeface="Roboto" panose="02000000000000000000" pitchFamily="2" charset="0"/>
              </a:rPr>
              <a:t>Kuluçka süresi 3 -12 gündür</a:t>
            </a:r>
            <a:r>
              <a:rPr lang="tr-TR" sz="2200" b="0" i="0" dirty="0">
                <a:effectLst/>
                <a:latin typeface="Roboto" panose="02000000000000000000" pitchFamily="2" charset="0"/>
              </a:rPr>
              <a:t>. Bu lezyonlar birkaç gün içinde kendiliğinden iyileşir</a:t>
            </a:r>
          </a:p>
          <a:p>
            <a:endParaRPr lang="tr-TR" sz="2200" i="0" dirty="0">
              <a:effectLst/>
              <a:latin typeface="Roboto" panose="02000000000000000000" pitchFamily="2" charset="0"/>
            </a:endParaRPr>
          </a:p>
          <a:p>
            <a:r>
              <a:rPr lang="tr-TR" sz="2200" i="0" dirty="0">
                <a:effectLst/>
                <a:latin typeface="Roboto" panose="02000000000000000000" pitchFamily="2" charset="0"/>
              </a:rPr>
              <a:t>Sekonder enfeksiyon </a:t>
            </a:r>
            <a:r>
              <a:rPr lang="tr-TR" sz="2200" b="0" i="0" dirty="0">
                <a:effectLst/>
                <a:latin typeface="Roboto" panose="02000000000000000000" pitchFamily="2" charset="0"/>
              </a:rPr>
              <a:t>:  </a:t>
            </a:r>
            <a:r>
              <a:rPr lang="tr-TR" sz="2200" b="1" i="0" dirty="0">
                <a:effectLst/>
                <a:latin typeface="Roboto" panose="02000000000000000000" pitchFamily="2" charset="0"/>
              </a:rPr>
              <a:t>2-6 hafta sonra </a:t>
            </a:r>
            <a:r>
              <a:rPr lang="tr-TR" sz="2200" b="0" i="0" dirty="0">
                <a:effectLst/>
                <a:latin typeface="Roboto" panose="02000000000000000000" pitchFamily="2" charset="0"/>
              </a:rPr>
              <a:t>ortaya çıkar ve enfeksiyonun bölgesel lenf düğümlerine doğrudan lokal olarak yayılmasıyla ilgilidir. </a:t>
            </a:r>
          </a:p>
          <a:p>
            <a:endParaRPr lang="tr-TR" sz="2200" b="0" i="0" dirty="0">
              <a:effectLst/>
              <a:latin typeface="Roboto" panose="02000000000000000000" pitchFamily="2" charset="0"/>
            </a:endParaRPr>
          </a:p>
          <a:p>
            <a:endParaRPr lang="tr-TR" sz="2200" dirty="0"/>
          </a:p>
        </p:txBody>
      </p:sp>
      <p:pic>
        <p:nvPicPr>
          <p:cNvPr id="4" name="Picture 6" descr="Venereal lymphogranuloma - Altmeyers Encyclopedia - Department Dermatology">
            <a:extLst>
              <a:ext uri="{FF2B5EF4-FFF2-40B4-BE49-F238E27FC236}">
                <a16:creationId xmlns:a16="http://schemas.microsoft.com/office/drawing/2014/main" id="{7C591E91-98DD-924B-1427-AEF585563D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1" r="29893" b="2"/>
          <a:stretch/>
        </p:blipFill>
        <p:spPr bwMode="auto">
          <a:xfrm>
            <a:off x="7787109" y="2071315"/>
            <a:ext cx="3758184" cy="3906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265475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020C988C-FAAD-4B22-8BA7-6B5DEFD8D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E86CB84C-82E7-B22C-0BEF-96C473213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73946"/>
            <a:ext cx="5114150" cy="1325563"/>
          </a:xfrm>
        </p:spPr>
        <p:txBody>
          <a:bodyPr>
            <a:normAutofit/>
          </a:bodyPr>
          <a:lstStyle/>
          <a:p>
            <a:r>
              <a:rPr lang="tr-TR"/>
              <a:t>Lenfogranuloma Venerum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7AFE4A9-459F-97AF-350F-1B4DD9FAC2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114150" cy="4351338"/>
          </a:xfrm>
        </p:spPr>
        <p:txBody>
          <a:bodyPr>
            <a:normAutofit/>
          </a:bodyPr>
          <a:lstStyle/>
          <a:p>
            <a:r>
              <a:rPr lang="tr-TR" sz="2400"/>
              <a:t> </a:t>
            </a:r>
            <a:r>
              <a:rPr lang="tr-TR" sz="2400" u="sng"/>
              <a:t>İ</a:t>
            </a:r>
            <a:r>
              <a:rPr lang="tr-TR" sz="2400" b="0" i="0" u="sng">
                <a:effectLst/>
              </a:rPr>
              <a:t>nguinal sendrom </a:t>
            </a:r>
            <a:r>
              <a:rPr lang="tr-TR" sz="2400" b="0" i="0">
                <a:effectLst/>
              </a:rPr>
              <a:t>: Erkeklerde daha sık görülür , </a:t>
            </a:r>
            <a:r>
              <a:rPr lang="tr-TR" sz="2400" b="1" i="0">
                <a:effectLst/>
              </a:rPr>
              <a:t>karakteristik "oluk" işaretine </a:t>
            </a:r>
            <a:r>
              <a:rPr lang="tr-TR" sz="2400" b="0" i="0">
                <a:effectLst/>
              </a:rPr>
              <a:t>neden olur. Vajina ve servikal lenf nodları ağırlıklı olarak retroperitoneal nodlara drene olur.</a:t>
            </a:r>
          </a:p>
          <a:p>
            <a:endParaRPr lang="tr-TR" sz="2400" u="sng"/>
          </a:p>
          <a:p>
            <a:r>
              <a:rPr lang="tr-TR" sz="2400" u="sng"/>
              <a:t> Anorektal sendrom  </a:t>
            </a:r>
            <a:r>
              <a:rPr lang="tr-TR" sz="2400"/>
              <a:t>: </a:t>
            </a:r>
            <a:r>
              <a:rPr lang="tr-TR" sz="2400" b="1" i="0">
                <a:effectLst/>
              </a:rPr>
              <a:t>Hastalar rektal akıntı, anal ağrı, kabızlık, ateş ve/veya tenesmus gibi  proktokolit semptomları ile başvurabilirler</a:t>
            </a:r>
            <a:endParaRPr lang="tr-TR" sz="240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52635" y="2507215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Arc 26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432189" flipV="1">
            <a:off x="7537061" y="1878543"/>
            <a:ext cx="4592562" cy="45925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Resim 4" descr="metin içeren bir resim&#10;&#10;Açıklama otomatik olarak oluşturuldu">
            <a:extLst>
              <a:ext uri="{FF2B5EF4-FFF2-40B4-BE49-F238E27FC236}">
                <a16:creationId xmlns:a16="http://schemas.microsoft.com/office/drawing/2014/main" id="{F469D914-475A-8E4A-3B4A-21BADD0902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976" b="2127"/>
          <a:stretch/>
        </p:blipFill>
        <p:spPr>
          <a:xfrm>
            <a:off x="6586157" y="533712"/>
            <a:ext cx="1710877" cy="2271020"/>
          </a:xfrm>
          <a:custGeom>
            <a:avLst/>
            <a:gdLst/>
            <a:ahLst/>
            <a:cxnLst/>
            <a:rect l="l" t="t" r="r" b="b"/>
            <a:pathLst>
              <a:path w="2185353" h="2064564">
                <a:moveTo>
                  <a:pt x="65529" y="0"/>
                </a:moveTo>
                <a:lnTo>
                  <a:pt x="2119824" y="0"/>
                </a:lnTo>
                <a:cubicBezTo>
                  <a:pt x="2156015" y="0"/>
                  <a:pt x="2185353" y="29338"/>
                  <a:pt x="2185353" y="65529"/>
                </a:cubicBezTo>
                <a:lnTo>
                  <a:pt x="2185353" y="1999035"/>
                </a:lnTo>
                <a:cubicBezTo>
                  <a:pt x="2185353" y="2035226"/>
                  <a:pt x="2156015" y="2064564"/>
                  <a:pt x="2119824" y="2064564"/>
                </a:cubicBezTo>
                <a:lnTo>
                  <a:pt x="65529" y="2064564"/>
                </a:lnTo>
                <a:cubicBezTo>
                  <a:pt x="29338" y="2064564"/>
                  <a:pt x="0" y="2035226"/>
                  <a:pt x="0" y="1999035"/>
                </a:cubicBezTo>
                <a:lnTo>
                  <a:pt x="0" y="65529"/>
                </a:lnTo>
                <a:cubicBezTo>
                  <a:pt x="0" y="29338"/>
                  <a:pt x="29338" y="0"/>
                  <a:pt x="65529" y="0"/>
                </a:cubicBezTo>
                <a:close/>
              </a:path>
            </a:pathLst>
          </a:custGeom>
        </p:spPr>
      </p:pic>
      <p:pic>
        <p:nvPicPr>
          <p:cNvPr id="7" name="Resim 6" descr="metin, elma içeren bir resim&#10;&#10;Açıklama otomatik olarak oluşturuldu">
            <a:extLst>
              <a:ext uri="{FF2B5EF4-FFF2-40B4-BE49-F238E27FC236}">
                <a16:creationId xmlns:a16="http://schemas.microsoft.com/office/drawing/2014/main" id="{88C543E7-BA5B-9CC8-30CD-3F090F44C14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160" b="2204"/>
          <a:stretch/>
        </p:blipFill>
        <p:spPr>
          <a:xfrm>
            <a:off x="8835797" y="2930036"/>
            <a:ext cx="2127449" cy="2822083"/>
          </a:xfrm>
          <a:custGeom>
            <a:avLst/>
            <a:gdLst/>
            <a:ahLst/>
            <a:cxnLst/>
            <a:rect l="l" t="t" r="r" b="b"/>
            <a:pathLst>
              <a:path w="2185353" h="2064564">
                <a:moveTo>
                  <a:pt x="65529" y="0"/>
                </a:moveTo>
                <a:lnTo>
                  <a:pt x="2119824" y="0"/>
                </a:lnTo>
                <a:cubicBezTo>
                  <a:pt x="2156015" y="0"/>
                  <a:pt x="2185353" y="29338"/>
                  <a:pt x="2185353" y="65529"/>
                </a:cubicBezTo>
                <a:lnTo>
                  <a:pt x="2185353" y="1999035"/>
                </a:lnTo>
                <a:cubicBezTo>
                  <a:pt x="2185353" y="2035226"/>
                  <a:pt x="2156015" y="2064564"/>
                  <a:pt x="2119824" y="2064564"/>
                </a:cubicBezTo>
                <a:lnTo>
                  <a:pt x="65529" y="2064564"/>
                </a:lnTo>
                <a:cubicBezTo>
                  <a:pt x="29338" y="2064564"/>
                  <a:pt x="0" y="2035226"/>
                  <a:pt x="0" y="1999035"/>
                </a:cubicBezTo>
                <a:lnTo>
                  <a:pt x="0" y="65529"/>
                </a:lnTo>
                <a:cubicBezTo>
                  <a:pt x="0" y="29338"/>
                  <a:pt x="29338" y="0"/>
                  <a:pt x="65529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3482082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C21AC4A0-8C00-00D7-433E-CCC77D530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tr-TR" sz="5400"/>
              <a:t>GRANULOMA INGUINALE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D6BB6C3-18AC-6E36-D14A-1D23B072FB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tr-TR" sz="2200"/>
              <a:t>Etken Calymmatobacterium granülomatis</a:t>
            </a:r>
          </a:p>
          <a:p>
            <a:r>
              <a:rPr lang="tr-TR" sz="2200"/>
              <a:t>Hindistan,Güney Afrika ve Pasifik te endemik olarak görülür</a:t>
            </a:r>
          </a:p>
          <a:p>
            <a:r>
              <a:rPr lang="tr-TR" sz="2200"/>
              <a:t>Inkubasyondan sonra 2 hafta -6 ay içerisinde Donovani cisimcikleri görülür</a:t>
            </a:r>
          </a:p>
          <a:p>
            <a:r>
              <a:rPr lang="tr-TR" sz="2200"/>
              <a:t>Ülser ağrısız , deriden kabarık,tabanı eritemli,sert ve hemorajik sekresyonlu</a:t>
            </a:r>
          </a:p>
          <a:p>
            <a:r>
              <a:rPr lang="tr-TR" sz="2200"/>
              <a:t>Tedavi edilmezse kronik lenfatik obstrüksiyon gelişebilir</a:t>
            </a:r>
          </a:p>
          <a:p>
            <a:r>
              <a:rPr lang="tr-TR" sz="2200"/>
              <a:t>Tanı:Smear de Donovani cismi</a:t>
            </a:r>
          </a:p>
          <a:p>
            <a:r>
              <a:rPr lang="tr-TR" sz="2200"/>
              <a:t>Tedavi:doksisiklin 2*100 mg po/21 gün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9D365FA1-A05F-A06E-380D-0A8E148AB7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595" r="24459" b="2"/>
          <a:stretch/>
        </p:blipFill>
        <p:spPr>
          <a:xfrm>
            <a:off x="8067157" y="3791403"/>
            <a:ext cx="3340683" cy="3110069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B6C7BE1D-BB4D-3FA6-1831-4CD3DA5548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7157" y="1516183"/>
            <a:ext cx="3340683" cy="227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550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C44F911-F2C9-AAE6-91CF-882637577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1670C2A-C9A6-3B46-01D3-FBA8D4CF59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2016 yılında yaklaşık 1 milyon gebe </a:t>
            </a:r>
            <a:r>
              <a:rPr kumimoji="0" lang="tr-TR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sifiliz</a:t>
            </a: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ile enfekte olduğu ve bunun 200.000 ölü doğum ve yeni doğan ölümleri dahil 350.000'den fazla olumsuz doğum sonucuyla sonuçlandığı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srgbClr val="25252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CYBE'ler</a:t>
            </a: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damgalama, kısırlık, kanserler ve hamilelik komplikasyonları yoluyla cinsel ve üreme sağlığı üzerinde doğrudan etkiye sahiptir ve HIV riskini artırabilir.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Özellikle </a:t>
            </a:r>
            <a:r>
              <a:rPr kumimoji="0" lang="tr-T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gonore</a:t>
            </a: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için ilaç direnci, dünya çapında CYBE yükünü azaltmak için büyük bir tehdit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5539835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5CE6E3A-D718-8E1F-E8EB-152F26143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0428AEC-8913-CBAD-95DA-0F271A97D5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C6A90B1D-D728-4ABD-81C4-51FD495E38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423" y="685036"/>
            <a:ext cx="10111154" cy="5487928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E546CBD8-2EBD-1ABB-4761-E1E328BD1410}"/>
              </a:ext>
            </a:extLst>
          </p:cNvPr>
          <p:cNvSpPr txBox="1"/>
          <p:nvPr/>
        </p:nvSpPr>
        <p:spPr>
          <a:xfrm>
            <a:off x="838200" y="6377459"/>
            <a:ext cx="1072709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b="1" i="0" u="none" strike="noStrike" baseline="0" dirty="0">
                <a:cs typeface="Times New Roman" panose="02020603050405020304" pitchFamily="18" charset="0"/>
              </a:rPr>
              <a:t>Guidelines For The Management Of Symptomatic Sexually Transmitted Infections</a:t>
            </a:r>
            <a:r>
              <a:rPr lang="tr-TR" sz="900" b="1" i="0" u="none" strike="noStrike" baseline="0" dirty="0">
                <a:cs typeface="Times New Roman" panose="02020603050405020304" pitchFamily="18" charset="0"/>
              </a:rPr>
              <a:t>, </a:t>
            </a:r>
            <a:r>
              <a:rPr lang="tr-TR" sz="900" b="1" i="0" u="none" strike="noStrike" baseline="0" dirty="0" err="1">
                <a:cs typeface="Times New Roman" panose="02020603050405020304" pitchFamily="18" charset="0"/>
              </a:rPr>
              <a:t>June</a:t>
            </a:r>
            <a:r>
              <a:rPr lang="tr-TR" sz="900" b="1" i="0" u="none" strike="noStrike" baseline="0" dirty="0">
                <a:cs typeface="Times New Roman" panose="02020603050405020304" pitchFamily="18" charset="0"/>
              </a:rPr>
              <a:t> 2021</a:t>
            </a:r>
            <a:endParaRPr lang="tr-TR" sz="9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59044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7F0F94A3-5A5A-7C4B-B657-CD3704957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r-TR" sz="5400" dirty="0"/>
              <a:t>GENİTAL SİĞİLLER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E015014-DDCF-765D-79C5-18FD3B343A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endParaRPr lang="tr-TR" sz="2200" dirty="0"/>
          </a:p>
        </p:txBody>
      </p:sp>
      <p:pic>
        <p:nvPicPr>
          <p:cNvPr id="1026" name="Picture 2" descr="Molluscum Contagiosum Nedir? Nedenleri, Belirtileri ve Tedavisi | Özel  Başarı Hastanesi">
            <a:extLst>
              <a:ext uri="{FF2B5EF4-FFF2-40B4-BE49-F238E27FC236}">
                <a16:creationId xmlns:a16="http://schemas.microsoft.com/office/drawing/2014/main" id="{45A8C66C-9D99-656A-8BBD-7282763AAF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379" y="1825515"/>
            <a:ext cx="5102142" cy="3919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PV virüsü nedir? Nasıl bulaşır? - Ankara tüp bebek uzmanı, ankara kadın  doğum uzmanı, ankara kadın doğum hocası, ankara kısırlık uzmanı, ankara  kadın hastalıkları kapalı ameliyat uzmanı, ankara gebelik takibi, robotik  cerrahi,">
            <a:extLst>
              <a:ext uri="{FF2B5EF4-FFF2-40B4-BE49-F238E27FC236}">
                <a16:creationId xmlns:a16="http://schemas.microsoft.com/office/drawing/2014/main" id="{8AF47D2A-E829-F2DD-81F3-192850875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36" y="1825514"/>
            <a:ext cx="5424126" cy="385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D245C307-46A2-5679-2902-218EDC4F62D7}"/>
              </a:ext>
            </a:extLst>
          </p:cNvPr>
          <p:cNvSpPr txBox="1"/>
          <p:nvPr/>
        </p:nvSpPr>
        <p:spPr>
          <a:xfrm>
            <a:off x="2851263" y="5745045"/>
            <a:ext cx="60933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800" dirty="0"/>
              <a:t>HPV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A0D60116-AC4B-FD33-DA51-E9141AB7352A}"/>
              </a:ext>
            </a:extLst>
          </p:cNvPr>
          <p:cNvSpPr txBox="1"/>
          <p:nvPr/>
        </p:nvSpPr>
        <p:spPr>
          <a:xfrm>
            <a:off x="7370621" y="5821849"/>
            <a:ext cx="60933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800" dirty="0"/>
              <a:t>MOLLOSKUM KONTAGIOSUM</a:t>
            </a:r>
          </a:p>
        </p:txBody>
      </p:sp>
    </p:spTree>
    <p:extLst>
      <p:ext uri="{BB962C8B-B14F-4D97-AF65-F5344CB8AC3E}">
        <p14:creationId xmlns:p14="http://schemas.microsoft.com/office/powerpoint/2010/main" val="19042568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47" name="Rectangle 10246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6F5E2059-E3FD-CCFF-0E2F-0D67141C3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tr-TR" sz="5400" dirty="0"/>
              <a:t>Human Papilloma Virüs (HPV)</a:t>
            </a:r>
          </a:p>
        </p:txBody>
      </p:sp>
      <p:pic>
        <p:nvPicPr>
          <p:cNvPr id="10242" name="Picture 2" descr="HPV Enfeksiyonu Belirtileri">
            <a:extLst>
              <a:ext uri="{FF2B5EF4-FFF2-40B4-BE49-F238E27FC236}">
                <a16:creationId xmlns:a16="http://schemas.microsoft.com/office/drawing/2014/main" id="{CAB8A23D-4F6A-ACB6-8EE8-4171FF2BA2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90" r="5678" b="-1"/>
          <a:stretch/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9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22DCE21-7998-5A5F-C7F8-BAD6259DC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tr-TR" sz="2000"/>
              <a:t>Çift sarmallı DNA virüsü </a:t>
            </a:r>
          </a:p>
          <a:p>
            <a:endParaRPr lang="tr-TR" sz="2000"/>
          </a:p>
          <a:p>
            <a:r>
              <a:rPr lang="tr-TR" sz="2000"/>
              <a:t>Yalnızca insanı enfekte eder</a:t>
            </a:r>
          </a:p>
          <a:p>
            <a:endParaRPr lang="tr-TR" sz="2000"/>
          </a:p>
          <a:p>
            <a:r>
              <a:rPr lang="tr-TR" sz="2000"/>
              <a:t>200 den fazla HPV tipi mevcut </a:t>
            </a:r>
          </a:p>
          <a:p>
            <a:endParaRPr lang="tr-TR" sz="2000" b="0" i="0">
              <a:effectLst/>
            </a:endParaRPr>
          </a:p>
          <a:p>
            <a:r>
              <a:rPr lang="tr-TR" sz="2000" b="0" i="0">
                <a:effectLst/>
              </a:rPr>
              <a:t>Farklı HPV tipleri, farklı vücut bölgelerini enfekte etme eğilimindedir ve bu nedenle farklı hastalıklarla ilişkilidir</a:t>
            </a:r>
            <a:endParaRPr lang="tr-TR" sz="2000"/>
          </a:p>
          <a:p>
            <a:endParaRPr lang="tr-TR" sz="2000"/>
          </a:p>
        </p:txBody>
      </p:sp>
    </p:spTree>
    <p:extLst>
      <p:ext uri="{BB962C8B-B14F-4D97-AF65-F5344CB8AC3E}">
        <p14:creationId xmlns:p14="http://schemas.microsoft.com/office/powerpoint/2010/main" val="183913465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aphicFrame>
        <p:nvGraphicFramePr>
          <p:cNvPr id="4" name="Diyagram 3">
            <a:extLst>
              <a:ext uri="{FF2B5EF4-FFF2-40B4-BE49-F238E27FC236}">
                <a16:creationId xmlns:a16="http://schemas.microsoft.com/office/drawing/2014/main" id="{E1FC42E9-5123-48C5-9830-40737666F5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56596252"/>
              </p:ext>
            </p:extLst>
          </p:nvPr>
        </p:nvGraphicFramePr>
        <p:xfrm>
          <a:off x="804672" y="805912"/>
          <a:ext cx="9114243" cy="56845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4544280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B7CBF52F-9016-CAA5-98A3-4CACB26F6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tr-TR" sz="5400"/>
              <a:t>HPV</a:t>
            </a:r>
          </a:p>
        </p:txBody>
      </p:sp>
      <p:sp>
        <p:nvSpPr>
          <p:cNvPr id="2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ADDCAAF-214F-F64F-BA08-93504254BB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endParaRPr lang="tr-TR" sz="2200" dirty="0"/>
          </a:p>
          <a:p>
            <a:r>
              <a:rPr lang="tr-TR" sz="2200" dirty="0"/>
              <a:t>Tip 6-11 siğil etkeni ,diğerleri servikal kanser etkeni</a:t>
            </a:r>
          </a:p>
          <a:p>
            <a:r>
              <a:rPr lang="tr-TR" sz="2200" dirty="0"/>
              <a:t>Genellikle partner de enfektedir</a:t>
            </a:r>
          </a:p>
          <a:p>
            <a:r>
              <a:rPr lang="tr-TR" sz="2200" dirty="0"/>
              <a:t>Çoğunlukla </a:t>
            </a:r>
            <a:r>
              <a:rPr lang="tr-TR" sz="2200" dirty="0" err="1"/>
              <a:t>subklinik</a:t>
            </a:r>
            <a:r>
              <a:rPr lang="tr-TR" sz="2200" dirty="0"/>
              <a:t> seyreder.</a:t>
            </a:r>
          </a:p>
          <a:p>
            <a:pPr marL="0" indent="0">
              <a:buNone/>
            </a:pPr>
            <a:endParaRPr lang="tr-TR" sz="2200" dirty="0"/>
          </a:p>
          <a:p>
            <a:pPr marL="0" indent="0">
              <a:buNone/>
            </a:pPr>
            <a:r>
              <a:rPr lang="tr-TR" sz="2200" dirty="0"/>
              <a:t>Tanı:</a:t>
            </a:r>
          </a:p>
          <a:p>
            <a:pPr marL="0" indent="0">
              <a:buNone/>
            </a:pPr>
            <a:r>
              <a:rPr lang="tr-TR" sz="2200" dirty="0"/>
              <a:t>Pap-smear ve inspeksiyon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4C3346E5-DC11-82E9-242E-C8C55F0BD2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989" r="12035" b="2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93226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0F6B0753-61DA-2489-B8E9-3FA3F79D1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tr-TR" sz="5400"/>
              <a:t>HPV AŞILARI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1511ADA-24E2-99F9-C7A5-4446A69744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tr-TR" sz="2200" dirty="0"/>
              <a:t>BİVALAN AŞI:HPV TİP 16 VE 18 ETKİLİ  (CERVARIX)</a:t>
            </a:r>
          </a:p>
          <a:p>
            <a:endParaRPr lang="tr-TR" sz="2200" dirty="0"/>
          </a:p>
          <a:p>
            <a:r>
              <a:rPr lang="tr-TR" sz="2200" dirty="0"/>
              <a:t>QUADRİVALAN AŞI:HPV TİP 6,11,16,18 (GARDASİL)</a:t>
            </a:r>
          </a:p>
          <a:p>
            <a:endParaRPr lang="tr-TR" sz="2200" b="1" i="0" u="none" strike="noStrike" baseline="0" dirty="0">
              <a:latin typeface="RotisSemiSansStd"/>
            </a:endParaRPr>
          </a:p>
          <a:p>
            <a:r>
              <a:rPr lang="tr-TR" sz="2200" b="1" i="0" u="none" strike="noStrike" baseline="0" dirty="0">
                <a:latin typeface="RotisSemiSansStd"/>
              </a:rPr>
              <a:t>Yirmi bir yaş ve üzerindeki kadınlar HPV aşısı olsalar da rutin servikal kanser taramalarına devam etmelidirler.</a:t>
            </a:r>
            <a:endParaRPr lang="tr-TR" sz="2200" b="1" dirty="0"/>
          </a:p>
          <a:p>
            <a:endParaRPr lang="tr-TR" sz="2200" dirty="0"/>
          </a:p>
        </p:txBody>
      </p:sp>
      <p:pic>
        <p:nvPicPr>
          <p:cNvPr id="11266" name="Picture 2" descr="Koruyucu HPV aşıları - Kadın Hastalıkları ve Doğum Uzmanı">
            <a:extLst>
              <a:ext uri="{FF2B5EF4-FFF2-40B4-BE49-F238E27FC236}">
                <a16:creationId xmlns:a16="http://schemas.microsoft.com/office/drawing/2014/main" id="{19B18D38-094B-6980-0BD5-15A023EB32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743" y="4336856"/>
            <a:ext cx="5014633" cy="218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355549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3DB79248-72DE-4539-5698-F72BF78C8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tr-TR" sz="5400" dirty="0"/>
              <a:t>HPV TEDAVİ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BAAD2B5-7D3F-0DD8-B63B-395BD086A5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endParaRPr lang="tr-TR" sz="2200" dirty="0"/>
          </a:p>
          <a:p>
            <a:pPr marL="0" indent="0">
              <a:buNone/>
            </a:pPr>
            <a:endParaRPr lang="tr-TR" sz="2200" dirty="0"/>
          </a:p>
          <a:p>
            <a:r>
              <a:rPr lang="tr-TR" sz="2200" dirty="0" err="1"/>
              <a:t>Kriyoterapi</a:t>
            </a:r>
            <a:r>
              <a:rPr lang="tr-TR" sz="2200" dirty="0"/>
              <a:t> ya da </a:t>
            </a:r>
            <a:r>
              <a:rPr lang="tr-TR" sz="2200" dirty="0" err="1"/>
              <a:t>benzoin</a:t>
            </a:r>
            <a:r>
              <a:rPr lang="tr-TR" sz="2200" dirty="0"/>
              <a:t> eriyiğinde </a:t>
            </a:r>
            <a:r>
              <a:rPr lang="tr-TR" sz="2200" dirty="0" err="1"/>
              <a:t>podofilin</a:t>
            </a:r>
            <a:r>
              <a:rPr lang="tr-TR" sz="2200" dirty="0"/>
              <a:t>.</a:t>
            </a:r>
          </a:p>
          <a:p>
            <a:endParaRPr lang="tr-TR" sz="2200" dirty="0"/>
          </a:p>
          <a:p>
            <a:r>
              <a:rPr lang="tr-TR" sz="2200" dirty="0"/>
              <a:t>Terapötik hedef </a:t>
            </a:r>
            <a:r>
              <a:rPr lang="tr-TR" sz="2200" dirty="0" err="1"/>
              <a:t>genital</a:t>
            </a:r>
            <a:r>
              <a:rPr lang="tr-TR" sz="2200" dirty="0"/>
              <a:t> siğillerin çıkarılmasıdır.</a:t>
            </a:r>
          </a:p>
          <a:p>
            <a:endParaRPr lang="tr-TR" sz="2200" dirty="0"/>
          </a:p>
        </p:txBody>
      </p:sp>
      <p:pic>
        <p:nvPicPr>
          <p:cNvPr id="12292" name="Picture 4" descr="Histofreezer Siğil Kriyo">
            <a:extLst>
              <a:ext uri="{FF2B5EF4-FFF2-40B4-BE49-F238E27FC236}">
                <a16:creationId xmlns:a16="http://schemas.microsoft.com/office/drawing/2014/main" id="{7BF72636-2428-8BD1-91A9-DB8AC0306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550" y="2465645"/>
            <a:ext cx="4286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003860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5B2AA6B0-C298-7782-C036-569BB2383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tr-TR" sz="5400"/>
              <a:t>PARTNER TEDAVİSİ 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İçerik Yer Tutucusu 2">
            <a:extLst>
              <a:ext uri="{FF2B5EF4-FFF2-40B4-BE49-F238E27FC236}">
                <a16:creationId xmlns:a16="http://schemas.microsoft.com/office/drawing/2014/main" id="{0F9121B1-A117-3622-0C30-D8C631D91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endParaRPr lang="tr-TR" sz="2200" dirty="0"/>
          </a:p>
          <a:p>
            <a:endParaRPr lang="tr-TR" sz="2200" dirty="0"/>
          </a:p>
          <a:p>
            <a:r>
              <a:rPr lang="tr-TR" sz="2200" dirty="0"/>
              <a:t>ŞANKROİD 10 GÜN</a:t>
            </a:r>
          </a:p>
          <a:p>
            <a:r>
              <a:rPr lang="tr-TR" sz="2200" dirty="0"/>
              <a:t>LENFOGRANULOMA VENERUM 30 GÜN</a:t>
            </a:r>
          </a:p>
          <a:p>
            <a:r>
              <a:rPr lang="tr-TR" sz="2200" dirty="0"/>
              <a:t>SİFİLİZ,90 GÜNE KADAR PARTNERİN TESTLERİ SERONEGATİF OLSA BİLE</a:t>
            </a:r>
          </a:p>
          <a:p>
            <a:r>
              <a:rPr lang="tr-TR" sz="2200" dirty="0"/>
              <a:t>KLAMIDYA 60 GÜN</a:t>
            </a:r>
          </a:p>
          <a:p>
            <a:r>
              <a:rPr lang="tr-TR" sz="2200" dirty="0"/>
              <a:t>GONORE 60 GÜN</a:t>
            </a:r>
          </a:p>
          <a:p>
            <a:r>
              <a:rPr lang="tr-TR" sz="2200" dirty="0"/>
              <a:t>PID 60 GÜN</a:t>
            </a:r>
          </a:p>
          <a:p>
            <a:endParaRPr lang="tr-TR" sz="2200" dirty="0"/>
          </a:p>
          <a:p>
            <a:endParaRPr lang="tr-TR" sz="2200" dirty="0"/>
          </a:p>
        </p:txBody>
      </p:sp>
    </p:spTree>
    <p:extLst>
      <p:ext uri="{BB962C8B-B14F-4D97-AF65-F5344CB8AC3E}">
        <p14:creationId xmlns:p14="http://schemas.microsoft.com/office/powerpoint/2010/main" val="378709403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A95671B-3CC6-4792-9114-B74FAEA22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8B7CBAFE-3FC5-3878-D8EB-9B6D3F3DE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184" y="174032"/>
            <a:ext cx="10175631" cy="11118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TARAMA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16BCFBCC-BA84-BEC2-F6B6-1AFD95569B02}"/>
              </a:ext>
            </a:extLst>
          </p:cNvPr>
          <p:cNvSpPr txBox="1"/>
          <p:nvPr/>
        </p:nvSpPr>
        <p:spPr>
          <a:xfrm>
            <a:off x="-441053" y="6189725"/>
            <a:ext cx="10682531" cy="767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900" dirty="0"/>
              <a:t>AGENCY FOR HEALTHCARE RESEARCH AND QUALITY 28 EYLÜL 2009</a:t>
            </a:r>
          </a:p>
        </p:txBody>
      </p:sp>
      <p:graphicFrame>
        <p:nvGraphicFramePr>
          <p:cNvPr id="4" name="Tablo 4">
            <a:extLst>
              <a:ext uri="{FF2B5EF4-FFF2-40B4-BE49-F238E27FC236}">
                <a16:creationId xmlns:a16="http://schemas.microsoft.com/office/drawing/2014/main" id="{318196BC-2A0D-13E1-A914-E06A3D3C3B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481574"/>
              </p:ext>
            </p:extLst>
          </p:nvPr>
        </p:nvGraphicFramePr>
        <p:xfrm>
          <a:off x="668219" y="1884102"/>
          <a:ext cx="10515596" cy="3707396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056429">
                  <a:extLst>
                    <a:ext uri="{9D8B030D-6E8A-4147-A177-3AD203B41FA5}">
                      <a16:colId xmlns:a16="http://schemas.microsoft.com/office/drawing/2014/main" val="4090378665"/>
                    </a:ext>
                  </a:extLst>
                </a:gridCol>
                <a:gridCol w="8459167">
                  <a:extLst>
                    <a:ext uri="{9D8B030D-6E8A-4147-A177-3AD203B41FA5}">
                      <a16:colId xmlns:a16="http://schemas.microsoft.com/office/drawing/2014/main" val="3374609316"/>
                    </a:ext>
                  </a:extLst>
                </a:gridCol>
              </a:tblGrid>
              <a:tr h="914579">
                <a:tc>
                  <a:txBody>
                    <a:bodyPr/>
                    <a:lstStyle/>
                    <a:p>
                      <a:r>
                        <a:rPr lang="tr-TR" sz="2400"/>
                        <a:t>KLAMIDYA</a:t>
                      </a:r>
                    </a:p>
                  </a:txBody>
                  <a:tcPr marL="123592" marR="123592" marT="61796" marB="61796"/>
                </a:tc>
                <a:tc>
                  <a:txBody>
                    <a:bodyPr/>
                    <a:lstStyle/>
                    <a:p>
                      <a:r>
                        <a:rPr lang="tr-TR" sz="2400" b="0" dirty="0"/>
                        <a:t>25 yaş ve altı cinsel aktif tüm kadınlar ve enfeksiyona karşı artmış riski olan diğer asemptomatik kadınlar</a:t>
                      </a:r>
                    </a:p>
                    <a:p>
                      <a:r>
                        <a:rPr lang="tr-TR" sz="2400" b="0" dirty="0"/>
                        <a:t>(CYBH </a:t>
                      </a:r>
                      <a:r>
                        <a:rPr lang="tr-TR" sz="2400" b="0" dirty="0" err="1"/>
                        <a:t>öyküsü,birden</a:t>
                      </a:r>
                      <a:r>
                        <a:rPr lang="tr-TR" sz="2400" b="0" dirty="0"/>
                        <a:t> fazla </a:t>
                      </a:r>
                      <a:r>
                        <a:rPr lang="tr-TR" sz="2400" b="0" dirty="0" err="1"/>
                        <a:t>partner,servikal</a:t>
                      </a:r>
                      <a:r>
                        <a:rPr lang="tr-TR" sz="2400" b="0" dirty="0"/>
                        <a:t> </a:t>
                      </a:r>
                      <a:r>
                        <a:rPr lang="tr-TR" sz="2400" b="0" dirty="0" err="1"/>
                        <a:t>ektopi</a:t>
                      </a:r>
                      <a:r>
                        <a:rPr lang="tr-TR" sz="2400" b="0" dirty="0"/>
                        <a:t> )</a:t>
                      </a:r>
                    </a:p>
                  </a:txBody>
                  <a:tcPr marL="123592" marR="123592" marT="61796" marB="61796"/>
                </a:tc>
                <a:extLst>
                  <a:ext uri="{0D108BD9-81ED-4DB2-BD59-A6C34878D82A}">
                    <a16:rowId xmlns:a16="http://schemas.microsoft.com/office/drawing/2014/main" val="4202402639"/>
                  </a:ext>
                </a:extLst>
              </a:tr>
              <a:tr h="543804">
                <a:tc>
                  <a:txBody>
                    <a:bodyPr/>
                    <a:lstStyle/>
                    <a:p>
                      <a:r>
                        <a:rPr lang="tr-TR" sz="2400" b="1" dirty="0"/>
                        <a:t>GONORE</a:t>
                      </a:r>
                    </a:p>
                  </a:txBody>
                  <a:tcPr marL="123592" marR="123592" marT="61796" marB="61796"/>
                </a:tc>
                <a:tc>
                  <a:txBody>
                    <a:bodyPr/>
                    <a:lstStyle/>
                    <a:p>
                      <a:r>
                        <a:rPr lang="tr-TR" sz="2400" dirty="0"/>
                        <a:t>Risk artmış ise gebeler de dahil cinsel aktif tüm kadınlar</a:t>
                      </a:r>
                    </a:p>
                    <a:p>
                      <a:r>
                        <a:rPr lang="tr-TR" sz="2400" dirty="0"/>
                        <a:t>(25 yaş </a:t>
                      </a:r>
                      <a:r>
                        <a:rPr lang="tr-TR" sz="2400" dirty="0" err="1"/>
                        <a:t>altı,CYBH</a:t>
                      </a:r>
                      <a:r>
                        <a:rPr lang="tr-TR" sz="2400" dirty="0"/>
                        <a:t> </a:t>
                      </a:r>
                      <a:r>
                        <a:rPr lang="tr-TR" sz="2400" dirty="0" err="1"/>
                        <a:t>öyküsü,seks</a:t>
                      </a:r>
                      <a:r>
                        <a:rPr lang="tr-TR" sz="2400" dirty="0"/>
                        <a:t> </a:t>
                      </a:r>
                      <a:r>
                        <a:rPr lang="tr-TR" sz="2400" dirty="0" err="1"/>
                        <a:t>işçisi,yasa</a:t>
                      </a:r>
                      <a:r>
                        <a:rPr lang="tr-TR" sz="2400" dirty="0"/>
                        <a:t> dışı ilaç </a:t>
                      </a:r>
                      <a:r>
                        <a:rPr lang="tr-TR" sz="2400" dirty="0" err="1"/>
                        <a:t>kull</a:t>
                      </a:r>
                      <a:r>
                        <a:rPr lang="tr-TR" sz="2400" dirty="0"/>
                        <a:t>.)</a:t>
                      </a:r>
                    </a:p>
                  </a:txBody>
                  <a:tcPr marL="123592" marR="123592" marT="61796" marB="61796"/>
                </a:tc>
                <a:extLst>
                  <a:ext uri="{0D108BD9-81ED-4DB2-BD59-A6C34878D82A}">
                    <a16:rowId xmlns:a16="http://schemas.microsoft.com/office/drawing/2014/main" val="2132932450"/>
                  </a:ext>
                </a:extLst>
              </a:tr>
              <a:tr h="543804">
                <a:tc>
                  <a:txBody>
                    <a:bodyPr/>
                    <a:lstStyle/>
                    <a:p>
                      <a:r>
                        <a:rPr lang="tr-TR" sz="2400" b="1"/>
                        <a:t>HEPATİT B</a:t>
                      </a:r>
                    </a:p>
                  </a:txBody>
                  <a:tcPr marL="123592" marR="123592" marT="61796" marB="61796"/>
                </a:tc>
                <a:tc>
                  <a:txBody>
                    <a:bodyPr/>
                    <a:lstStyle/>
                    <a:p>
                      <a:r>
                        <a:rPr lang="tr-TR" sz="2400" b="0" dirty="0"/>
                        <a:t>Tüm gebeleri ilk prenatal vizitte</a:t>
                      </a:r>
                    </a:p>
                  </a:txBody>
                  <a:tcPr marL="123592" marR="123592" marT="61796" marB="61796"/>
                </a:tc>
                <a:extLst>
                  <a:ext uri="{0D108BD9-81ED-4DB2-BD59-A6C34878D82A}">
                    <a16:rowId xmlns:a16="http://schemas.microsoft.com/office/drawing/2014/main" val="2790665555"/>
                  </a:ext>
                </a:extLst>
              </a:tr>
              <a:tr h="543804">
                <a:tc>
                  <a:txBody>
                    <a:bodyPr/>
                    <a:lstStyle/>
                    <a:p>
                      <a:r>
                        <a:rPr lang="tr-TR" sz="2400" b="1"/>
                        <a:t>HIV</a:t>
                      </a:r>
                    </a:p>
                  </a:txBody>
                  <a:tcPr marL="123592" marR="123592" marT="61796" marB="61796"/>
                </a:tc>
                <a:tc>
                  <a:txBody>
                    <a:bodyPr/>
                    <a:lstStyle/>
                    <a:p>
                      <a:r>
                        <a:rPr lang="tr-TR" sz="2400"/>
                        <a:t>Tüm gebeler,tüm adolesanlar ve HIV için artmış riski olanlar</a:t>
                      </a:r>
                    </a:p>
                  </a:txBody>
                  <a:tcPr marL="123592" marR="123592" marT="61796" marB="61796"/>
                </a:tc>
                <a:extLst>
                  <a:ext uri="{0D108BD9-81ED-4DB2-BD59-A6C34878D82A}">
                    <a16:rowId xmlns:a16="http://schemas.microsoft.com/office/drawing/2014/main" val="3363987233"/>
                  </a:ext>
                </a:extLst>
              </a:tr>
              <a:tr h="543804">
                <a:tc>
                  <a:txBody>
                    <a:bodyPr/>
                    <a:lstStyle/>
                    <a:p>
                      <a:r>
                        <a:rPr lang="tr-TR" sz="2400" b="1"/>
                        <a:t>SİFİLİZ</a:t>
                      </a:r>
                    </a:p>
                  </a:txBody>
                  <a:tcPr marL="123592" marR="123592" marT="61796" marB="61796"/>
                </a:tc>
                <a:tc>
                  <a:txBody>
                    <a:bodyPr/>
                    <a:lstStyle/>
                    <a:p>
                      <a:r>
                        <a:rPr lang="tr-TR" sz="2400" dirty="0"/>
                        <a:t>Tüm </a:t>
                      </a:r>
                      <a:r>
                        <a:rPr lang="tr-TR" sz="2400" dirty="0" err="1"/>
                        <a:t>gebeler,sifiliz</a:t>
                      </a:r>
                      <a:r>
                        <a:rPr lang="tr-TR" sz="2400" dirty="0"/>
                        <a:t> için artmış riski olan bireyler</a:t>
                      </a:r>
                    </a:p>
                  </a:txBody>
                  <a:tcPr marL="123592" marR="123592" marT="61796" marB="61796"/>
                </a:tc>
                <a:extLst>
                  <a:ext uri="{0D108BD9-81ED-4DB2-BD59-A6C34878D82A}">
                    <a16:rowId xmlns:a16="http://schemas.microsoft.com/office/drawing/2014/main" val="6573662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376421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47926B1-1B71-C7C5-7BE8-B5749D511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0EA4120-B8A0-67A6-A6D3-77705C37AA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3803D213-0781-37FA-4ACF-42F959C792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177" y="166614"/>
            <a:ext cx="10985646" cy="5876318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13984401-9CF3-8710-3F3B-27E2AD695608}"/>
              </a:ext>
            </a:extLst>
          </p:cNvPr>
          <p:cNvSpPr txBox="1"/>
          <p:nvPr/>
        </p:nvSpPr>
        <p:spPr>
          <a:xfrm>
            <a:off x="838200" y="6311900"/>
            <a:ext cx="102362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900" dirty="0"/>
              <a:t>https://hsgm.saglik.gov.tr/depo/birimler/Bulasici-hastaliklar</a:t>
            </a:r>
          </a:p>
        </p:txBody>
      </p:sp>
    </p:spTree>
    <p:extLst>
      <p:ext uri="{BB962C8B-B14F-4D97-AF65-F5344CB8AC3E}">
        <p14:creationId xmlns:p14="http://schemas.microsoft.com/office/powerpoint/2010/main" val="3762734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008D9E9-1CDF-3911-481E-437F46A1C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Türkiye’de bildirimi zorunlu CYBE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F176A95-2A24-8E9A-7985-729BAC982F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/>
              <a:t>HIV </a:t>
            </a:r>
          </a:p>
          <a:p>
            <a:endParaRPr lang="tr-TR" dirty="0"/>
          </a:p>
          <a:p>
            <a:r>
              <a:rPr lang="tr-TR" dirty="0"/>
              <a:t>HBV</a:t>
            </a:r>
          </a:p>
          <a:p>
            <a:endParaRPr lang="tr-TR" dirty="0"/>
          </a:p>
          <a:p>
            <a:r>
              <a:rPr lang="tr-TR" dirty="0"/>
              <a:t>SİFİLİZ </a:t>
            </a:r>
          </a:p>
          <a:p>
            <a:endParaRPr lang="tr-TR" dirty="0"/>
          </a:p>
          <a:p>
            <a:r>
              <a:rPr lang="tr-TR" dirty="0"/>
              <a:t>GONORE </a:t>
            </a:r>
          </a:p>
          <a:p>
            <a:endParaRPr lang="tr-TR" dirty="0"/>
          </a:p>
          <a:p>
            <a:r>
              <a:rPr lang="tr-TR" dirty="0"/>
              <a:t>KLAMİDYA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4057390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EAD2266-5216-883B-2EA6-6D079273C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59DDB74-E63F-FD06-7423-BAC87F05BB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ECBD03B2-7635-6303-33BA-6B2F3C3B14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775" y="783771"/>
            <a:ext cx="10763481" cy="5393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00317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042FF79A-5CD2-D8A7-E50F-D6F7BEBB7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tr-TR" sz="4200"/>
              <a:t>HBV</a:t>
            </a:r>
            <a:br>
              <a:rPr lang="tr-TR" sz="4200"/>
            </a:br>
            <a:endParaRPr lang="tr-TR" sz="420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BBCB972-CF97-AD08-7586-44B649235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tr-TR" sz="2200" dirty="0"/>
              <a:t>Viral hepatitin etkeni Hepatit B Virüsü (HBV) </a:t>
            </a:r>
            <a:r>
              <a:rPr lang="tr-TR" sz="2200" dirty="0" err="1"/>
              <a:t>Hepadnaviridae</a:t>
            </a:r>
            <a:r>
              <a:rPr lang="tr-TR" sz="2200" dirty="0"/>
              <a:t> ailesinden bir DNA virüsüdür . </a:t>
            </a:r>
          </a:p>
          <a:p>
            <a:endParaRPr lang="tr-TR" sz="2200" dirty="0"/>
          </a:p>
          <a:p>
            <a:r>
              <a:rPr lang="tr-TR" sz="2200" dirty="0"/>
              <a:t>HBV kadın ve erkekte sistemik enfeksiyona yol açarak kronikleşme eğilimi olan ve sık karşılaşılan </a:t>
            </a:r>
            <a:r>
              <a:rPr lang="tr-TR" sz="2200" dirty="0" err="1"/>
              <a:t>CYBE’lerden</a:t>
            </a:r>
            <a:r>
              <a:rPr lang="tr-TR" sz="2200" dirty="0"/>
              <a:t> biridir</a:t>
            </a:r>
          </a:p>
          <a:p>
            <a:endParaRPr lang="tr-TR" sz="2200" dirty="0"/>
          </a:p>
          <a:p>
            <a:r>
              <a:rPr lang="tr-TR" sz="2200" dirty="0"/>
              <a:t>Akut HBV hastalığında serumda </a:t>
            </a:r>
            <a:r>
              <a:rPr lang="tr-TR" sz="2200" dirty="0" err="1"/>
              <a:t>HBsAg</a:t>
            </a:r>
            <a:r>
              <a:rPr lang="tr-TR" sz="2200" dirty="0"/>
              <a:t> ve </a:t>
            </a:r>
            <a:r>
              <a:rPr lang="tr-TR" sz="2200" dirty="0" err="1"/>
              <a:t>HBeAg</a:t>
            </a:r>
            <a:r>
              <a:rPr lang="tr-TR" sz="2200" dirty="0"/>
              <a:t> pozitiftir. Genelde her ikisi de üç ayda negatifleşir ancak bazen </a:t>
            </a:r>
            <a:r>
              <a:rPr lang="tr-TR" sz="2200" dirty="0" err="1"/>
              <a:t>HBsAg</a:t>
            </a:r>
            <a:r>
              <a:rPr lang="tr-TR" sz="2200" dirty="0"/>
              <a:t> altı aya kadar pozitif kalabilir</a:t>
            </a:r>
          </a:p>
          <a:p>
            <a:endParaRPr lang="tr-TR" sz="2200" dirty="0"/>
          </a:p>
        </p:txBody>
      </p:sp>
    </p:spTree>
    <p:extLst>
      <p:ext uri="{BB962C8B-B14F-4D97-AF65-F5344CB8AC3E}">
        <p14:creationId xmlns:p14="http://schemas.microsoft.com/office/powerpoint/2010/main" val="114791770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CFFD464-FD87-65EC-2735-40235C604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HBV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491D22B-49B1-32C9-C9FC-B9424D0141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r>
              <a:rPr lang="tr-TR" dirty="0" err="1"/>
              <a:t>HBV’den</a:t>
            </a:r>
            <a:r>
              <a:rPr lang="tr-TR" dirty="0"/>
              <a:t> korunmanın en önemli yolu aktif bağışıklamadır. </a:t>
            </a:r>
          </a:p>
          <a:p>
            <a:endParaRPr lang="tr-TR" dirty="0"/>
          </a:p>
          <a:p>
            <a:r>
              <a:rPr lang="tr-TR" dirty="0"/>
              <a:t>Ülkemizde HBV aşısı Sağlık Bakanlığı rutin aşılama programı kapsamındadır.</a:t>
            </a:r>
          </a:p>
          <a:p>
            <a:endParaRPr lang="tr-TR" dirty="0"/>
          </a:p>
          <a:p>
            <a:r>
              <a:rPr lang="tr-TR" dirty="0"/>
              <a:t>Üç doz uygulanmaktadır ve %95 oranında anti-</a:t>
            </a:r>
            <a:r>
              <a:rPr lang="tr-TR" dirty="0" err="1"/>
              <a:t>HBs</a:t>
            </a:r>
            <a:r>
              <a:rPr lang="tr-TR" dirty="0"/>
              <a:t> oluşturmaktadır</a:t>
            </a:r>
          </a:p>
        </p:txBody>
      </p:sp>
      <p:pic>
        <p:nvPicPr>
          <p:cNvPr id="13316" name="Picture 4" descr="Hepatit B Aşısı Nedir, Fiyatı Ne Kadar? Hepatit B Aşısı Nerede Yapılır? Yan  Etkileri ve Koruyuculuğu ile İlgili Bilgiler - Sağlık Haberleri">
            <a:extLst>
              <a:ext uri="{FF2B5EF4-FFF2-40B4-BE49-F238E27FC236}">
                <a16:creationId xmlns:a16="http://schemas.microsoft.com/office/drawing/2014/main" id="{E7F528CF-F99D-5B8A-103A-EC5DF4B667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122" y="147638"/>
            <a:ext cx="2962275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epatit B Stok Fotoğraf, Resimler ve Görseller - iStock">
            <a:extLst>
              <a:ext uri="{FF2B5EF4-FFF2-40B4-BE49-F238E27FC236}">
                <a16:creationId xmlns:a16="http://schemas.microsoft.com/office/drawing/2014/main" id="{13AF1EBA-F077-9F2C-90A8-AA67D3039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9978" y="147638"/>
            <a:ext cx="262890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03544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3BDB3E76-7CBA-9CC8-F777-C7C25FFAC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r-TR" sz="5400" dirty="0"/>
              <a:t>HBV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83F4F9C-25DF-F6E8-D480-5790364F16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endParaRPr lang="tr-TR" dirty="0"/>
          </a:p>
          <a:p>
            <a:r>
              <a:rPr lang="tr-TR" dirty="0"/>
              <a:t>Aşılama ve </a:t>
            </a:r>
            <a:r>
              <a:rPr lang="tr-TR" dirty="0" err="1"/>
              <a:t>immunoproflaksi</a:t>
            </a:r>
            <a:r>
              <a:rPr lang="tr-TR" dirty="0"/>
              <a:t> ile bulaş engellenebilmekte, bu nedenle gebelik sırasında </a:t>
            </a:r>
            <a:r>
              <a:rPr lang="tr-TR" dirty="0" err="1"/>
              <a:t>HBsAg</a:t>
            </a:r>
            <a:r>
              <a:rPr lang="tr-TR" dirty="0"/>
              <a:t> taramasının yapılması önem kazanmaktadır </a:t>
            </a:r>
          </a:p>
          <a:p>
            <a:endParaRPr lang="tr-TR" dirty="0"/>
          </a:p>
          <a:p>
            <a:r>
              <a:rPr lang="tr-TR" dirty="0"/>
              <a:t>Yenidoğanların, özellikle HBV taşıyıcı annelerin bebeklerinin doğar doğmaz aşılanması ile %100 koruyuculuk sağlanabilmektedir</a:t>
            </a:r>
          </a:p>
          <a:p>
            <a:endParaRPr lang="tr-TR" sz="2200" dirty="0"/>
          </a:p>
        </p:txBody>
      </p:sp>
    </p:spTree>
    <p:extLst>
      <p:ext uri="{BB962C8B-B14F-4D97-AF65-F5344CB8AC3E}">
        <p14:creationId xmlns:p14="http://schemas.microsoft.com/office/powerpoint/2010/main" val="384153243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944B0E0-737E-205D-09DA-A1F4B8291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HBV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AC50BD6-637F-2B16-9455-692A3FBD69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 Ülkemiz HBV enfeksiyonu açısından orta endemik bölgededir </a:t>
            </a:r>
          </a:p>
          <a:p>
            <a:endParaRPr lang="tr-TR" dirty="0"/>
          </a:p>
          <a:p>
            <a:r>
              <a:rPr lang="tr-TR" dirty="0"/>
              <a:t>Ülkemizde 1998’den itibaren tüm yenidoğanlara  0,1,6 aylarda olmak üzere 3 doz hepatit B aşısı yapılmaktadır</a:t>
            </a:r>
          </a:p>
          <a:p>
            <a:endParaRPr lang="tr-TR" dirty="0"/>
          </a:p>
          <a:p>
            <a:r>
              <a:rPr lang="tr-TR" dirty="0"/>
              <a:t>Ülkemizde hepatit B aşısının rutin aşılama şemasında olmasına rağmen gebelerde </a:t>
            </a:r>
            <a:r>
              <a:rPr lang="tr-TR" dirty="0" err="1"/>
              <a:t>HBsAg</a:t>
            </a:r>
            <a:r>
              <a:rPr lang="tr-TR" dirty="0"/>
              <a:t> taraması yapılmalı, </a:t>
            </a:r>
            <a:r>
              <a:rPr lang="tr-TR" dirty="0" err="1"/>
              <a:t>HBsAg</a:t>
            </a:r>
            <a:r>
              <a:rPr lang="tr-TR" dirty="0"/>
              <a:t> pozitifliği tespit edilirse bebeğe doğumda aşı ile beraber hepatit B </a:t>
            </a:r>
            <a:r>
              <a:rPr lang="tr-TR" dirty="0" err="1"/>
              <a:t>immünglobülin</a:t>
            </a:r>
            <a:r>
              <a:rPr lang="tr-TR" dirty="0"/>
              <a:t> yapılmalıdır</a:t>
            </a:r>
          </a:p>
          <a:p>
            <a:endParaRPr lang="tr-TR" dirty="0"/>
          </a:p>
        </p:txBody>
      </p:sp>
      <p:pic>
        <p:nvPicPr>
          <p:cNvPr id="14338" name="Picture 2" descr="Hepatit A ve Hepatit B aşıları ile ilgili detaylar">
            <a:extLst>
              <a:ext uri="{FF2B5EF4-FFF2-40B4-BE49-F238E27FC236}">
                <a16:creationId xmlns:a16="http://schemas.microsoft.com/office/drawing/2014/main" id="{486DEBC2-60D1-2402-4726-FF0646D7D7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7957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231718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CDDED2F-4BF8-8025-83E1-9DEF24F8A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HBV-</a:t>
            </a:r>
            <a:r>
              <a:rPr lang="tr-TR" sz="4400" dirty="0"/>
              <a:t>Klinik</a:t>
            </a:r>
            <a:br>
              <a:rPr lang="tr-TR" sz="4400" dirty="0"/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7276995-02BA-AE5E-36C3-5BF1F6B688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r>
              <a:rPr lang="tr-TR" dirty="0"/>
              <a:t>Sarılık, asit, </a:t>
            </a:r>
            <a:r>
              <a:rPr lang="tr-TR" dirty="0" err="1"/>
              <a:t>splenomegali</a:t>
            </a:r>
            <a:r>
              <a:rPr lang="tr-TR" dirty="0"/>
              <a:t>, </a:t>
            </a:r>
            <a:r>
              <a:rPr lang="tr-TR" dirty="0" err="1"/>
              <a:t>palmar</a:t>
            </a:r>
            <a:r>
              <a:rPr lang="tr-TR" dirty="0"/>
              <a:t> </a:t>
            </a:r>
            <a:r>
              <a:rPr lang="tr-TR" dirty="0" err="1"/>
              <a:t>eritem</a:t>
            </a:r>
            <a:endParaRPr lang="tr-TR" dirty="0"/>
          </a:p>
          <a:p>
            <a:r>
              <a:rPr lang="tr-TR" dirty="0"/>
              <a:t> AST&gt;ALT</a:t>
            </a:r>
          </a:p>
          <a:p>
            <a:r>
              <a:rPr lang="tr-TR" dirty="0"/>
              <a:t> </a:t>
            </a:r>
            <a:r>
              <a:rPr lang="tr-TR" dirty="0" err="1"/>
              <a:t>Albumin</a:t>
            </a:r>
            <a:r>
              <a:rPr lang="tr-TR" dirty="0"/>
              <a:t>&lt;Globulin</a:t>
            </a:r>
          </a:p>
          <a:p>
            <a:r>
              <a:rPr lang="tr-TR" dirty="0"/>
              <a:t>PTZ yüksek</a:t>
            </a:r>
          </a:p>
          <a:p>
            <a:r>
              <a:rPr lang="tr-TR" dirty="0"/>
              <a:t>Trombosit sayısı düşük</a:t>
            </a:r>
          </a:p>
          <a:p>
            <a:r>
              <a:rPr lang="tr-TR" dirty="0" err="1"/>
              <a:t>Serolojık</a:t>
            </a:r>
            <a:r>
              <a:rPr lang="tr-TR" dirty="0"/>
              <a:t> testler</a:t>
            </a:r>
          </a:p>
          <a:p>
            <a:r>
              <a:rPr lang="tr-TR" dirty="0" err="1"/>
              <a:t>USG:asit,splenomegali,hepatomegali</a:t>
            </a:r>
            <a:endParaRPr lang="tr-TR" dirty="0"/>
          </a:p>
          <a:p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C8370B9E-D685-3975-F578-E43F7F7886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9252" y="2467429"/>
            <a:ext cx="3358897" cy="345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59893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6ED99822-3689-C3E6-B701-34719146A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r-TR" sz="5400" dirty="0"/>
              <a:t>HBV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8FA5C13-1375-651A-6734-4859EE7EDB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endParaRPr lang="tr-TR" sz="2200" dirty="0"/>
          </a:p>
          <a:p>
            <a:r>
              <a:rPr lang="tr-TR" sz="2200" dirty="0"/>
              <a:t>Akut HBV enfeksiyonunun özgül bir tedavisi bulunmamaktadır. Tedavi destekleyicidir</a:t>
            </a:r>
          </a:p>
          <a:p>
            <a:endParaRPr lang="tr-TR" sz="2200" dirty="0"/>
          </a:p>
          <a:p>
            <a:r>
              <a:rPr lang="tr-TR" sz="2200" dirty="0"/>
              <a:t>Kronik </a:t>
            </a:r>
            <a:r>
              <a:rPr lang="tr-TR" sz="2200" dirty="0" err="1"/>
              <a:t>HBV’de</a:t>
            </a:r>
            <a:r>
              <a:rPr lang="tr-TR" sz="2200" dirty="0"/>
              <a:t> tedavi ile hastalık kontrol altına alınabilmekle birlikte virüsün vücuttan tamamen uzaklaştırılması genellikle mümkün olmamaktadır</a:t>
            </a:r>
          </a:p>
          <a:p>
            <a:endParaRPr lang="tr-TR" sz="2200" dirty="0"/>
          </a:p>
          <a:p>
            <a:r>
              <a:rPr lang="tr-TR" sz="2200" dirty="0"/>
              <a:t>Kronik </a:t>
            </a:r>
            <a:r>
              <a:rPr lang="tr-TR" sz="2200" dirty="0" err="1"/>
              <a:t>HBV’de</a:t>
            </a:r>
            <a:r>
              <a:rPr lang="tr-TR" sz="2200" dirty="0"/>
              <a:t> </a:t>
            </a:r>
            <a:r>
              <a:rPr lang="tr-TR" sz="2200" dirty="0" err="1"/>
              <a:t>lamivudin,adefovir,entekavir,telbivudin,tenefovir</a:t>
            </a:r>
            <a:r>
              <a:rPr lang="tr-TR" sz="2200" dirty="0"/>
              <a:t>, IFN gibi tedavi seçeneklerinin yanı sıra KC </a:t>
            </a:r>
            <a:r>
              <a:rPr lang="tr-TR" sz="2200" dirty="0" err="1"/>
              <a:t>tx</a:t>
            </a:r>
            <a:r>
              <a:rPr lang="tr-TR" sz="2200" dirty="0"/>
              <a:t> olasılığı da mevcuttur</a:t>
            </a:r>
          </a:p>
          <a:p>
            <a:endParaRPr lang="tr-TR" sz="2200" dirty="0"/>
          </a:p>
        </p:txBody>
      </p:sp>
    </p:spTree>
    <p:extLst>
      <p:ext uri="{BB962C8B-B14F-4D97-AF65-F5344CB8AC3E}">
        <p14:creationId xmlns:p14="http://schemas.microsoft.com/office/powerpoint/2010/main" val="334181718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21F5A374-B86C-003E-AED4-79522FE87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r-TR" sz="5400" dirty="0"/>
              <a:t>HDV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5EED55A-FC59-20F2-E8A7-679AE72B7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endParaRPr lang="tr-TR" sz="2200" dirty="0"/>
          </a:p>
          <a:p>
            <a:r>
              <a:rPr lang="tr-TR" sz="2200" dirty="0"/>
              <a:t>HDV, sadece </a:t>
            </a:r>
            <a:r>
              <a:rPr lang="tr-TR" sz="2200" dirty="0" err="1"/>
              <a:t>HBsAg</a:t>
            </a:r>
            <a:r>
              <a:rPr lang="tr-TR" sz="2200" dirty="0"/>
              <a:t> (+) bireylerde hastalık yapar. </a:t>
            </a:r>
          </a:p>
          <a:p>
            <a:r>
              <a:rPr lang="tr-TR" sz="2200" dirty="0"/>
              <a:t>HDV, akut hepatit B enfeksiyonu ile </a:t>
            </a:r>
            <a:r>
              <a:rPr lang="tr-TR" sz="2200" dirty="0" err="1"/>
              <a:t>ko</a:t>
            </a:r>
            <a:r>
              <a:rPr lang="tr-TR" sz="2200" dirty="0"/>
              <a:t>-enfeksiyona veya sonradan eklenerek </a:t>
            </a:r>
            <a:r>
              <a:rPr lang="tr-TR" sz="2200" dirty="0" err="1"/>
              <a:t>süperenfeksiyona</a:t>
            </a:r>
            <a:r>
              <a:rPr lang="tr-TR" sz="2200" dirty="0"/>
              <a:t> neden olabilir</a:t>
            </a:r>
          </a:p>
          <a:p>
            <a:pPr marL="0" indent="0">
              <a:buNone/>
            </a:pPr>
            <a:r>
              <a:rPr lang="tr-TR" sz="2200" dirty="0"/>
              <a:t>Tanı:</a:t>
            </a:r>
          </a:p>
          <a:p>
            <a:r>
              <a:rPr lang="tr-TR" sz="2200" dirty="0"/>
              <a:t>AST, ALT, Total </a:t>
            </a:r>
            <a:r>
              <a:rPr lang="tr-TR" sz="2200" dirty="0" err="1"/>
              <a:t>bilirubin</a:t>
            </a:r>
            <a:endParaRPr lang="tr-TR" sz="2200" dirty="0"/>
          </a:p>
          <a:p>
            <a:r>
              <a:rPr lang="tr-TR" sz="2200" dirty="0"/>
              <a:t>Anti-HDV  ,   HDV RNA</a:t>
            </a:r>
          </a:p>
          <a:p>
            <a:r>
              <a:rPr lang="tr-TR" sz="2200" dirty="0"/>
              <a:t>Aşı bulunmamaktadır.</a:t>
            </a:r>
          </a:p>
          <a:p>
            <a:r>
              <a:rPr lang="tr-TR" sz="2200" dirty="0"/>
              <a:t>HBV aşısı, hepatit B ve delta enfeksiyonuna karşı korunma sağlar</a:t>
            </a:r>
          </a:p>
        </p:txBody>
      </p:sp>
    </p:spTree>
    <p:extLst>
      <p:ext uri="{BB962C8B-B14F-4D97-AF65-F5344CB8AC3E}">
        <p14:creationId xmlns:p14="http://schemas.microsoft.com/office/powerpoint/2010/main" val="386645419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06794830-5C23-BF25-CA05-25089711E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tr-TR" sz="5400"/>
              <a:t>HCV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BDBB217-5C86-8A99-8ED4-0D586AA1EC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r>
              <a:rPr lang="tr-TR" sz="2200" dirty="0"/>
              <a:t>Hepatit C virüsü (HCV) </a:t>
            </a:r>
            <a:r>
              <a:rPr lang="tr-TR" sz="2200" dirty="0" err="1"/>
              <a:t>Flaviviridae</a:t>
            </a:r>
            <a:r>
              <a:rPr lang="tr-TR" sz="2200" dirty="0"/>
              <a:t> ailesinden tek zincirli bir RNA virüsüdür</a:t>
            </a:r>
          </a:p>
          <a:p>
            <a:endParaRPr lang="tr-TR" sz="2200" dirty="0">
              <a:latin typeface="Serif"/>
            </a:endParaRPr>
          </a:p>
          <a:p>
            <a:r>
              <a:rPr lang="tr-TR" sz="2200" dirty="0">
                <a:latin typeface="Serif"/>
              </a:rPr>
              <a:t>WHO verilerine göre HCV enfeksiyonunun prevalansı %3’dür ve tüm dünyada 210 milyon insanı etkilemektedir</a:t>
            </a:r>
            <a:endParaRPr lang="tr-TR" sz="2200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A1CEFF0D-B1BC-AE4F-E8B7-65AD758960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164" y="1704213"/>
            <a:ext cx="5676900" cy="425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37784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08B917A9-9A86-222B-2B14-EF0D0B58A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tr-TR" sz="5400"/>
              <a:t>HCV</a:t>
            </a:r>
          </a:p>
        </p:txBody>
      </p:sp>
      <p:sp>
        <p:nvSpPr>
          <p:cNvPr id="50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9CC4DEF-92B1-F8CA-71F9-11C5C51FB4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endParaRPr lang="tr-TR" sz="2200" dirty="0"/>
          </a:p>
          <a:p>
            <a:r>
              <a:rPr lang="tr-TR" sz="2200" dirty="0"/>
              <a:t>Akut HCV infeksiyonunun inkübasyon süresi ortalama 6-8 haftadır</a:t>
            </a:r>
          </a:p>
          <a:p>
            <a:endParaRPr lang="tr-TR" sz="2200" dirty="0"/>
          </a:p>
          <a:p>
            <a:r>
              <a:rPr lang="tr-TR" sz="2200" dirty="0"/>
              <a:t>Kan ve kan ürünleri ile bulaşma olursa inkübasyon periyodu daha kısa olabilir. (2-4 hafta)</a:t>
            </a:r>
          </a:p>
          <a:p>
            <a:endParaRPr lang="tr-TR" sz="2200" dirty="0">
              <a:latin typeface="Serif"/>
            </a:endParaRPr>
          </a:p>
          <a:p>
            <a:r>
              <a:rPr lang="tr-TR" sz="2200" dirty="0">
                <a:latin typeface="Serif"/>
              </a:rPr>
              <a:t>HCV enfeksiyonun özellikle sporadik şekli çoğunlukla asemptomatik seyreder</a:t>
            </a:r>
          </a:p>
          <a:p>
            <a:endParaRPr lang="tr-TR" sz="2200" dirty="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EC9B9FC0-8F0A-A56D-3A3B-6995F9727C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4804" y="3001484"/>
            <a:ext cx="4494703" cy="199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8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6D70BD4A-327A-A828-06DF-CD44A9BE6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tr-TR" sz="5400"/>
              <a:t>CYBE’li bireylerin alması gereken hizmet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87A1107-49E5-5D29-783E-E28CDD3C6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endParaRPr lang="tr-TR" sz="2200" dirty="0"/>
          </a:p>
          <a:p>
            <a:r>
              <a:rPr lang="tr-TR" sz="2200" dirty="0"/>
              <a:t>İyi bir tıbbi ve cinsel öykünün alınması</a:t>
            </a:r>
          </a:p>
          <a:p>
            <a:r>
              <a:rPr lang="tr-TR" sz="2200" dirty="0"/>
              <a:t>Doğru tanı (ister sendromik isterse tanısal testlere dayalı olsun)</a:t>
            </a:r>
          </a:p>
          <a:p>
            <a:r>
              <a:rPr lang="tr-TR" sz="2200" dirty="0"/>
              <a:t>Etkili tedavi</a:t>
            </a:r>
          </a:p>
          <a:p>
            <a:r>
              <a:rPr lang="tr-TR" sz="2200" dirty="0"/>
              <a:t>Sağlık eğitimi ve danışmanlık hizmeti</a:t>
            </a:r>
          </a:p>
          <a:p>
            <a:r>
              <a:rPr lang="tr-TR" sz="2200" dirty="0"/>
              <a:t>Tedaviye uyum konusunda tavsiye </a:t>
            </a:r>
          </a:p>
          <a:p>
            <a:r>
              <a:rPr lang="tr-TR" sz="2200" dirty="0"/>
              <a:t>Prezervatif önerimi ve verilmesi</a:t>
            </a:r>
          </a:p>
          <a:p>
            <a:r>
              <a:rPr lang="tr-TR" sz="2200" dirty="0"/>
              <a:t>Hepatit A ve B’ye ,</a:t>
            </a:r>
            <a:r>
              <a:rPr lang="tr-TR" sz="2200" dirty="0" err="1"/>
              <a:t>HPV'ye</a:t>
            </a:r>
            <a:r>
              <a:rPr lang="tr-TR" sz="2200" dirty="0"/>
              <a:t> karşı aşılama </a:t>
            </a:r>
          </a:p>
          <a:p>
            <a:r>
              <a:rPr lang="tr-TR" sz="2200" dirty="0"/>
              <a:t>Partneri bilgilendirmeye teşvik</a:t>
            </a:r>
          </a:p>
          <a:p>
            <a:endParaRPr lang="tr-TR" sz="2200" dirty="0"/>
          </a:p>
        </p:txBody>
      </p:sp>
    </p:spTree>
    <p:extLst>
      <p:ext uri="{BB962C8B-B14F-4D97-AF65-F5344CB8AC3E}">
        <p14:creationId xmlns:p14="http://schemas.microsoft.com/office/powerpoint/2010/main" val="382185407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3FCE688E-013F-DBDC-2AE1-CC9988DEF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tr-TR" sz="5400"/>
              <a:t>HCV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B7C3D42-47AA-C2EA-D520-72B988738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 lnSpcReduction="10000"/>
          </a:bodyPr>
          <a:lstStyle/>
          <a:p>
            <a:endParaRPr lang="tr-TR" sz="2200" dirty="0"/>
          </a:p>
          <a:p>
            <a:r>
              <a:rPr lang="tr-TR" sz="2200" dirty="0"/>
              <a:t>Enfekte olan kişilerin %15-30’unda ılımlı bulgularla seyreden akut hepatit sendromu gelişir ve 2-12 hafta içinde semptomlar geriler</a:t>
            </a:r>
          </a:p>
          <a:p>
            <a:endParaRPr lang="tr-TR" sz="2200" dirty="0"/>
          </a:p>
          <a:p>
            <a:r>
              <a:rPr lang="tr-TR" sz="2200" dirty="0"/>
              <a:t>Çoğunlukla asemptomatik olmakla birlikte halsizlik, iştahsızlık, kas ağrısı, bulantı, kusma, sağ üst kadran ağrısı ve idrar renginde koyulaşma gibi semptomlar görülebilir.</a:t>
            </a:r>
          </a:p>
          <a:p>
            <a:endParaRPr lang="tr-TR" sz="2200" dirty="0"/>
          </a:p>
          <a:p>
            <a:r>
              <a:rPr lang="tr-TR" sz="2200" dirty="0"/>
              <a:t>Sarılık %20’den daha az olguda görülür</a:t>
            </a:r>
          </a:p>
          <a:p>
            <a:endParaRPr lang="tr-TR" sz="2200" dirty="0"/>
          </a:p>
          <a:p>
            <a:r>
              <a:rPr lang="tr-TR" sz="2200" dirty="0"/>
              <a:t>Çoğu kronik HCV enfeksiyonlu hasta ciddi karaciğer komplikasyonu olana kadar sessiz seyirlidir.</a:t>
            </a:r>
          </a:p>
          <a:p>
            <a:endParaRPr lang="tr-TR" sz="2200" dirty="0"/>
          </a:p>
        </p:txBody>
      </p:sp>
    </p:spTree>
    <p:extLst>
      <p:ext uri="{BB962C8B-B14F-4D97-AF65-F5344CB8AC3E}">
        <p14:creationId xmlns:p14="http://schemas.microsoft.com/office/powerpoint/2010/main" val="416930121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CE33BA16-0F5C-965F-629E-C53BD2F9D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tr-TR" sz="5400"/>
              <a:t>HCV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B88EE15-D7EA-A0B2-69BE-37676866C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endParaRPr lang="tr-TR" sz="2200" dirty="0"/>
          </a:p>
          <a:p>
            <a:r>
              <a:rPr lang="tr-TR" sz="2200" dirty="0"/>
              <a:t>Erken dönemde anti-HCV saptanamadığı için, akut hepatitten kuşkulanılan hastada </a:t>
            </a:r>
          </a:p>
          <a:p>
            <a:pPr marL="0" indent="0">
              <a:buNone/>
            </a:pPr>
            <a:r>
              <a:rPr lang="tr-TR" sz="2200" dirty="0"/>
              <a:t>HCV-RNA bakılmazsa hepatit C tanısı konulamaz</a:t>
            </a:r>
          </a:p>
          <a:p>
            <a:endParaRPr lang="tr-TR" sz="2200" dirty="0"/>
          </a:p>
          <a:p>
            <a:r>
              <a:rPr lang="tr-TR" sz="2200" dirty="0"/>
              <a:t>HCV-RNA enfeksiyondan 1-2 hafta sonra </a:t>
            </a:r>
            <a:r>
              <a:rPr lang="tr-TR" sz="2200" dirty="0" err="1"/>
              <a:t>pozitifleşir</a:t>
            </a:r>
            <a:endParaRPr lang="tr-TR" sz="2200" dirty="0"/>
          </a:p>
          <a:p>
            <a:endParaRPr lang="tr-TR" sz="2200" dirty="0"/>
          </a:p>
          <a:p>
            <a:r>
              <a:rPr lang="tr-TR" sz="2200" dirty="0"/>
              <a:t>Klinik tanı nadiren konur, </a:t>
            </a:r>
            <a:r>
              <a:rPr lang="tr-TR" sz="2200" dirty="0" err="1"/>
              <a:t>ikterik</a:t>
            </a:r>
            <a:r>
              <a:rPr lang="tr-TR" sz="2200" dirty="0"/>
              <a:t> hepatit nadirdir </a:t>
            </a:r>
          </a:p>
          <a:p>
            <a:endParaRPr lang="tr-TR" sz="2200" dirty="0"/>
          </a:p>
        </p:txBody>
      </p:sp>
    </p:spTree>
    <p:extLst>
      <p:ext uri="{BB962C8B-B14F-4D97-AF65-F5344CB8AC3E}">
        <p14:creationId xmlns:p14="http://schemas.microsoft.com/office/powerpoint/2010/main" val="415972477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33377B37-41FA-D0FB-51A2-F4D3FF0BF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5" y="368730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tr-TR" sz="5200" dirty="0"/>
              <a:t>HCV İçin Risk Altında Olan Gruplar</a:t>
            </a:r>
          </a:p>
        </p:txBody>
      </p:sp>
      <p:graphicFrame>
        <p:nvGraphicFramePr>
          <p:cNvPr id="5" name="İçerik Yer Tutucusu 2">
            <a:extLst>
              <a:ext uri="{FF2B5EF4-FFF2-40B4-BE49-F238E27FC236}">
                <a16:creationId xmlns:a16="http://schemas.microsoft.com/office/drawing/2014/main" id="{21FD7C02-AAD7-A580-4ED3-98A50036A7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5094403"/>
              </p:ext>
            </p:extLst>
          </p:nvPr>
        </p:nvGraphicFramePr>
        <p:xfrm>
          <a:off x="3048" y="1110343"/>
          <a:ext cx="12188952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7662479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7122D258-90A2-FEAD-FD59-C651884F2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tr-TR" sz="5400" dirty="0"/>
              <a:t>HCV-Tedavi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AB97C14-5059-125F-F61E-8DB84DDE4F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sz="2200" dirty="0"/>
          </a:p>
          <a:p>
            <a:endParaRPr lang="tr-TR" sz="2200" b="1" dirty="0"/>
          </a:p>
          <a:p>
            <a:r>
              <a:rPr lang="tr-TR" sz="2200" b="1" dirty="0"/>
              <a:t> Hepatit C’nin aşısı bulunmamaktadır. </a:t>
            </a:r>
          </a:p>
          <a:p>
            <a:endParaRPr lang="tr-TR" sz="2200" dirty="0"/>
          </a:p>
          <a:p>
            <a:r>
              <a:rPr lang="tr-TR" sz="2200" dirty="0"/>
              <a:t>Antiviral tedavi HCV RNA pozitif tüm hastalara önerilmelidir.</a:t>
            </a:r>
          </a:p>
          <a:p>
            <a:endParaRPr lang="tr-TR" sz="2200" dirty="0"/>
          </a:p>
          <a:p>
            <a:r>
              <a:rPr lang="tr-TR" sz="2200" dirty="0"/>
              <a:t>HCV ile enfekte hastalar, HAV ve HBV açısından taranmalı ve gerekirse aşılanmalıdır.</a:t>
            </a:r>
          </a:p>
          <a:p>
            <a:endParaRPr lang="tr-TR" sz="2200" dirty="0"/>
          </a:p>
        </p:txBody>
      </p:sp>
    </p:spTree>
    <p:extLst>
      <p:ext uri="{BB962C8B-B14F-4D97-AF65-F5344CB8AC3E}">
        <p14:creationId xmlns:p14="http://schemas.microsoft.com/office/powerpoint/2010/main" val="61418762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369" name="Rectangle 1536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C63805D6-572B-9D44-258A-F0856377C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tr-TR" sz="5400"/>
              <a:t>HIV</a:t>
            </a:r>
          </a:p>
        </p:txBody>
      </p:sp>
      <p:sp>
        <p:nvSpPr>
          <p:cNvPr id="1537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D918518-DCB5-2318-F04F-E942134BE5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5611" y="1953039"/>
            <a:ext cx="10200803" cy="4119172"/>
          </a:xfrm>
        </p:spPr>
        <p:txBody>
          <a:bodyPr anchor="t">
            <a:normAutofit/>
          </a:bodyPr>
          <a:lstStyle/>
          <a:p>
            <a:endParaRPr lang="tr-TR" sz="2200" dirty="0">
              <a:latin typeface="Serif"/>
            </a:endParaRPr>
          </a:p>
          <a:p>
            <a:r>
              <a:rPr lang="tr-TR" sz="2200" dirty="0">
                <a:latin typeface="Serif"/>
              </a:rPr>
              <a:t>HIV, zarflı bir retrovirüstür.</a:t>
            </a:r>
          </a:p>
          <a:p>
            <a:endParaRPr lang="tr-TR" sz="2200" dirty="0">
              <a:latin typeface="Serif"/>
            </a:endParaRPr>
          </a:p>
          <a:p>
            <a:r>
              <a:rPr lang="tr-TR" sz="2200" dirty="0">
                <a:latin typeface="Serif"/>
              </a:rPr>
              <a:t>Virüs kronik bir enfeksiyon hastalığına yol açmakta, bağışıklık sisteminin baskılanması sonucunda fırsatçı enfeksiyonlar ile seyreden AIDS tablosuyla da ölümcül sonuçlara yol açabilmektedir</a:t>
            </a:r>
          </a:p>
          <a:p>
            <a:endParaRPr lang="tr-TR" sz="2200" dirty="0"/>
          </a:p>
          <a:p>
            <a:r>
              <a:rPr lang="tr-TR" sz="2200" dirty="0" err="1">
                <a:latin typeface="Serif"/>
              </a:rPr>
              <a:t>HIV’in</a:t>
            </a:r>
            <a:r>
              <a:rPr lang="tr-TR" sz="2200" dirty="0">
                <a:latin typeface="Serif"/>
              </a:rPr>
              <a:t> başlıca bulaşma yolları cinsel ilişkiyle, kan ve kan ürünleri transfüzyonuyla, </a:t>
            </a:r>
            <a:r>
              <a:rPr lang="tr-TR" sz="2200" dirty="0" err="1">
                <a:latin typeface="Serif"/>
              </a:rPr>
              <a:t>parenteral</a:t>
            </a:r>
            <a:r>
              <a:rPr lang="tr-TR" sz="2200" dirty="0">
                <a:latin typeface="Serif"/>
              </a:rPr>
              <a:t> temasla ve perinatal dönemde enfekte anneden bebeğine geçişiyle olur</a:t>
            </a:r>
          </a:p>
          <a:p>
            <a:endParaRPr lang="tr-TR" sz="2200" dirty="0"/>
          </a:p>
        </p:txBody>
      </p:sp>
      <p:pic>
        <p:nvPicPr>
          <p:cNvPr id="4" name="Picture 4" descr="HIV'le Yaşayan Kişilerin Hakları İhlal Ediliyor - bianet">
            <a:extLst>
              <a:ext uri="{FF2B5EF4-FFF2-40B4-BE49-F238E27FC236}">
                <a16:creationId xmlns:a16="http://schemas.microsoft.com/office/drawing/2014/main" id="{5BF1D986-B2B1-DE06-51B6-998C93E8D9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0152" y="160313"/>
            <a:ext cx="4099355" cy="164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263992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AB6DF26-A8A7-9AFC-E96B-1097D83EA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5400" dirty="0"/>
              <a:t>PRİMER HIV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DBCAD82-3A8E-701A-66F2-343774B0BF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774731"/>
            <a:ext cx="5181600" cy="3402232"/>
          </a:xfrm>
        </p:spPr>
        <p:txBody>
          <a:bodyPr>
            <a:normAutofit/>
          </a:bodyPr>
          <a:lstStyle/>
          <a:p>
            <a:endParaRPr lang="tr-TR" sz="1800" dirty="0">
              <a:latin typeface="Serif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tr-TR" sz="2400" dirty="0">
                <a:latin typeface="Serif"/>
              </a:rPr>
              <a:t>Ateş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2400" dirty="0">
                <a:latin typeface="Serif"/>
              </a:rPr>
              <a:t>Lenfadenopati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2400" dirty="0">
                <a:latin typeface="Serif"/>
              </a:rPr>
              <a:t>Farenjit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2400" dirty="0">
                <a:latin typeface="Serif"/>
              </a:rPr>
              <a:t>Deri döküntüleri </a:t>
            </a:r>
          </a:p>
          <a:p>
            <a:endParaRPr lang="tr-TR" sz="1800" dirty="0">
              <a:latin typeface="Serif"/>
            </a:endParaRPr>
          </a:p>
          <a:p>
            <a:endParaRPr lang="tr-TR" sz="1200" dirty="0"/>
          </a:p>
        </p:txBody>
      </p:sp>
      <p:sp>
        <p:nvSpPr>
          <p:cNvPr id="7" name="İçerik Yer Tutucusu 6">
            <a:extLst>
              <a:ext uri="{FF2B5EF4-FFF2-40B4-BE49-F238E27FC236}">
                <a16:creationId xmlns:a16="http://schemas.microsoft.com/office/drawing/2014/main" id="{26D49D32-9C4D-3DC0-6F94-4149E70AED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2925433"/>
            <a:ext cx="5181600" cy="340223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tr-TR" sz="2400" dirty="0">
                <a:latin typeface="Serif"/>
              </a:rPr>
              <a:t>Kas veya eklem ağrısı 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2400" dirty="0">
                <a:latin typeface="Serif"/>
              </a:rPr>
              <a:t>İshal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2400" dirty="0">
                <a:latin typeface="Serif"/>
              </a:rPr>
              <a:t>Baş ağrısı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2400" dirty="0">
                <a:latin typeface="Serif"/>
              </a:rPr>
              <a:t>Bulantı ve kusma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2400" dirty="0">
                <a:latin typeface="Serif"/>
              </a:rPr>
              <a:t>Ağızda pamukçuk </a:t>
            </a:r>
          </a:p>
          <a:p>
            <a:endParaRPr lang="tr-TR" dirty="0"/>
          </a:p>
        </p:txBody>
      </p:sp>
      <p:sp>
        <p:nvSpPr>
          <p:cNvPr id="9" name="İçerik Yer Tutucusu 5">
            <a:extLst>
              <a:ext uri="{FF2B5EF4-FFF2-40B4-BE49-F238E27FC236}">
                <a16:creationId xmlns:a16="http://schemas.microsoft.com/office/drawing/2014/main" id="{596A1E86-45E2-8564-36C6-100BCD0136D5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94910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>
                <a:latin typeface="Serif"/>
              </a:rPr>
              <a:t>Virüs alındıktan sonra 1-6 hafta içerisinde ilk çoğalma döneminde % 50-70 akut infeksiyona neden olur ve kişi bu dönmeden itibaren artık bulaştırıcıdır.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8057368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C26793D0-630F-5934-128E-047767661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tr-TR" sz="5400" dirty="0"/>
              <a:t>HIV-SEROKONVERSİYON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7FEA564-5D93-CABD-035D-3AE851326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endParaRPr lang="tr-TR" sz="2200" dirty="0">
              <a:latin typeface="Serif"/>
            </a:endParaRPr>
          </a:p>
          <a:p>
            <a:r>
              <a:rPr lang="tr-TR" sz="2200" dirty="0">
                <a:latin typeface="Serif"/>
              </a:rPr>
              <a:t>% 95 vakada 6-12 hafta içerisinde </a:t>
            </a:r>
            <a:r>
              <a:rPr lang="tr-TR" sz="2200" dirty="0" err="1">
                <a:latin typeface="Serif"/>
              </a:rPr>
              <a:t>HIV'e</a:t>
            </a:r>
            <a:r>
              <a:rPr lang="tr-TR" sz="2200" dirty="0">
                <a:latin typeface="Serif"/>
              </a:rPr>
              <a:t> </a:t>
            </a:r>
            <a:r>
              <a:rPr lang="tr-TR" sz="2200" dirty="0" err="1">
                <a:latin typeface="Serif"/>
              </a:rPr>
              <a:t>karşi</a:t>
            </a:r>
            <a:r>
              <a:rPr lang="tr-TR" sz="2200" dirty="0">
                <a:latin typeface="Serif"/>
              </a:rPr>
              <a:t> antikorlar gelişir ve bu döneme </a:t>
            </a:r>
            <a:r>
              <a:rPr lang="tr-TR" sz="2200" dirty="0" err="1">
                <a:latin typeface="Serif"/>
              </a:rPr>
              <a:t>serokonversiyon</a:t>
            </a:r>
            <a:r>
              <a:rPr lang="tr-TR" sz="2200" dirty="0">
                <a:latin typeface="Serif"/>
              </a:rPr>
              <a:t> dönemi denir</a:t>
            </a:r>
          </a:p>
          <a:p>
            <a:endParaRPr lang="tr-TR" sz="2200" dirty="0">
              <a:latin typeface="Serif"/>
            </a:endParaRPr>
          </a:p>
          <a:p>
            <a:r>
              <a:rPr lang="tr-TR" sz="2200" dirty="0">
                <a:latin typeface="Serif"/>
              </a:rPr>
              <a:t>Bu dönemde de hasta </a:t>
            </a:r>
            <a:r>
              <a:rPr lang="tr-TR" sz="2200" u="sng" dirty="0">
                <a:latin typeface="Serif"/>
              </a:rPr>
              <a:t>bulaştırıcıdır</a:t>
            </a:r>
          </a:p>
          <a:p>
            <a:endParaRPr lang="tr-TR" sz="2200" dirty="0">
              <a:latin typeface="Serif"/>
            </a:endParaRPr>
          </a:p>
          <a:p>
            <a:r>
              <a:rPr lang="tr-TR" sz="2200" dirty="0">
                <a:latin typeface="Serif"/>
              </a:rPr>
              <a:t>Bu antikorların hastalığın ilerlemesini engelleyici etkileri yoktur ancak hastalığın tanısında  Anti HIV pozitifliği önemlidir </a:t>
            </a:r>
          </a:p>
          <a:p>
            <a:endParaRPr lang="tr-TR" sz="2200" dirty="0"/>
          </a:p>
        </p:txBody>
      </p:sp>
    </p:spTree>
    <p:extLst>
      <p:ext uri="{BB962C8B-B14F-4D97-AF65-F5344CB8AC3E}">
        <p14:creationId xmlns:p14="http://schemas.microsoft.com/office/powerpoint/2010/main" val="179999835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0AE02319-49C2-7609-B4ED-37A358053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tr-TR" sz="5400" dirty="0">
                <a:latin typeface="Serif"/>
              </a:rPr>
              <a:t>HIV-ASEMPTOMATİK DÖNEM</a:t>
            </a:r>
            <a:endParaRPr lang="tr-TR" sz="5400" dirty="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ADC4885-E486-D6CA-6C2C-9F5FB3A6DE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93285"/>
            <a:ext cx="10515600" cy="4251960"/>
          </a:xfrm>
        </p:spPr>
        <p:txBody>
          <a:bodyPr>
            <a:normAutofit/>
          </a:bodyPr>
          <a:lstStyle/>
          <a:p>
            <a:endParaRPr lang="tr-TR" sz="2200" dirty="0">
              <a:latin typeface="Serif"/>
            </a:endParaRPr>
          </a:p>
          <a:p>
            <a:r>
              <a:rPr lang="tr-TR" sz="2200" dirty="0">
                <a:latin typeface="Serif"/>
              </a:rPr>
              <a:t>Ortalama olarak 8-10 yıl kadar sürmektedir. Ancak vakaların %20-30'u ortalama 1.5-5 yıl içerisinde bir sonraki döneme geçebilmektedir </a:t>
            </a:r>
          </a:p>
          <a:p>
            <a:endParaRPr lang="tr-TR" sz="2200" dirty="0">
              <a:latin typeface="Serif"/>
            </a:endParaRPr>
          </a:p>
          <a:p>
            <a:r>
              <a:rPr lang="tr-TR" sz="2200" dirty="0">
                <a:latin typeface="Serif"/>
              </a:rPr>
              <a:t>Bu dönemde kişilerde hiçbir belirti ve bulgu yoktur, ama bulaştırıcıdırlar</a:t>
            </a:r>
          </a:p>
          <a:p>
            <a:endParaRPr lang="tr-TR" sz="2200" dirty="0">
              <a:latin typeface="Serif"/>
            </a:endParaRPr>
          </a:p>
          <a:p>
            <a:r>
              <a:rPr lang="tr-TR" sz="2200" dirty="0">
                <a:latin typeface="Serif"/>
              </a:rPr>
              <a:t>Bu dönemde virüsün lenf nodlarında çoğalması devam etmektedir ve CD4 + hücre sayısı &gt;500/mm3 ’</a:t>
            </a:r>
            <a:r>
              <a:rPr lang="tr-TR" sz="2200" dirty="0" err="1">
                <a:latin typeface="Serif"/>
              </a:rPr>
              <a:t>dir</a:t>
            </a:r>
            <a:endParaRPr lang="tr-TR" sz="2200" dirty="0">
              <a:latin typeface="Serif"/>
            </a:endParaRPr>
          </a:p>
          <a:p>
            <a:pPr marL="0" indent="0">
              <a:buNone/>
            </a:pPr>
            <a:endParaRPr lang="tr-TR" sz="2200" dirty="0">
              <a:latin typeface="Serif"/>
            </a:endParaRPr>
          </a:p>
          <a:p>
            <a:endParaRPr lang="tr-TR" sz="2200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DDB137FA-4FB8-204F-900B-966D0964AC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3169" y="68915"/>
            <a:ext cx="1697371" cy="112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26936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93D19D11-127B-97B4-57A1-6B917DA6B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tr-TR" sz="4200">
                <a:latin typeface="Serif"/>
              </a:rPr>
              <a:t>ERKEN SEMPTOMATİK DÖNEM</a:t>
            </a:r>
            <a:endParaRPr lang="tr-TR" sz="4200"/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CE164BE-FFF7-286F-4AC1-CAC17A95D7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tr-TR" sz="2200" dirty="0"/>
          </a:p>
          <a:p>
            <a:pPr lvl="1"/>
            <a:r>
              <a:rPr lang="tr-TR" sz="2200" dirty="0" err="1"/>
              <a:t>Seboreik</a:t>
            </a:r>
            <a:r>
              <a:rPr lang="tr-TR" sz="2200" dirty="0"/>
              <a:t> dermatit</a:t>
            </a:r>
          </a:p>
          <a:p>
            <a:pPr lvl="1"/>
            <a:r>
              <a:rPr lang="tr-TR" sz="2200" dirty="0"/>
              <a:t>Tekrarlayan </a:t>
            </a:r>
            <a:r>
              <a:rPr lang="tr-TR" sz="2200" dirty="0" err="1"/>
              <a:t>vulvovajinal</a:t>
            </a:r>
            <a:r>
              <a:rPr lang="tr-TR" sz="2200" dirty="0"/>
              <a:t> </a:t>
            </a:r>
            <a:r>
              <a:rPr lang="tr-TR" sz="2200" dirty="0" err="1"/>
              <a:t>kandidiyazis</a:t>
            </a:r>
            <a:endParaRPr lang="tr-TR" sz="2200" dirty="0"/>
          </a:p>
          <a:p>
            <a:pPr lvl="1"/>
            <a:r>
              <a:rPr lang="tr-TR" sz="2200" dirty="0"/>
              <a:t>Oral </a:t>
            </a:r>
            <a:r>
              <a:rPr lang="tr-TR" sz="2200" dirty="0" err="1"/>
              <a:t>kandidiyazis</a:t>
            </a:r>
            <a:endParaRPr lang="tr-TR" sz="2200" dirty="0"/>
          </a:p>
          <a:p>
            <a:pPr lvl="1"/>
            <a:r>
              <a:rPr lang="tr-TR" sz="2200" dirty="0"/>
              <a:t>Herpes </a:t>
            </a:r>
            <a:r>
              <a:rPr lang="tr-TR" sz="2200" dirty="0" err="1"/>
              <a:t>zoster</a:t>
            </a:r>
            <a:endParaRPr lang="tr-TR" sz="2200" dirty="0"/>
          </a:p>
          <a:p>
            <a:pPr lvl="1"/>
            <a:r>
              <a:rPr lang="tr-TR" sz="2200" dirty="0"/>
              <a:t>Herpes virüs infeksiyonları </a:t>
            </a:r>
          </a:p>
          <a:p>
            <a:pPr lvl="1"/>
            <a:r>
              <a:rPr lang="tr-TR" sz="2200" dirty="0"/>
              <a:t>Sinüzit, </a:t>
            </a:r>
            <a:r>
              <a:rPr lang="tr-TR" sz="2200" dirty="0" err="1"/>
              <a:t>bronşit</a:t>
            </a:r>
            <a:r>
              <a:rPr lang="tr-TR" sz="2200" dirty="0"/>
              <a:t>, pnömoni gibi infeksiyonlar görülebilir</a:t>
            </a:r>
          </a:p>
          <a:p>
            <a:pPr lvl="1"/>
            <a:endParaRPr lang="tr-TR" sz="2200" dirty="0"/>
          </a:p>
          <a:p>
            <a:pPr lvl="1"/>
            <a:r>
              <a:rPr lang="tr-TR" b="1" dirty="0"/>
              <a:t>CD4 + hücre sayımı ile beraber kandaki virüs </a:t>
            </a:r>
            <a:r>
              <a:rPr lang="tr-TR" b="1" dirty="0" err="1"/>
              <a:t>miktarini</a:t>
            </a:r>
            <a:r>
              <a:rPr lang="tr-TR" b="1" dirty="0"/>
              <a:t> gösteren viral yük tayini yapılmalı ve tedavi planlanmalıdır</a:t>
            </a:r>
          </a:p>
          <a:p>
            <a:endParaRPr lang="tr-TR" sz="2200" dirty="0"/>
          </a:p>
        </p:txBody>
      </p:sp>
    </p:spTree>
    <p:extLst>
      <p:ext uri="{BB962C8B-B14F-4D97-AF65-F5344CB8AC3E}">
        <p14:creationId xmlns:p14="http://schemas.microsoft.com/office/powerpoint/2010/main" val="1631833361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4255D83D-AE7B-659F-FD4B-16FD899E3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tr-TR" sz="4200" dirty="0">
                <a:latin typeface="Serif"/>
              </a:rPr>
              <a:t>GEÇ SEMPTOMATİK DÖNEM</a:t>
            </a:r>
            <a:endParaRPr lang="tr-TR" sz="4200" dirty="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8AB5005-CD26-A49D-B5CE-E1216E21C2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1027579"/>
            <a:ext cx="6224335" cy="5431536"/>
          </a:xfrm>
        </p:spPr>
        <p:txBody>
          <a:bodyPr anchor="ctr">
            <a:normAutofit/>
          </a:bodyPr>
          <a:lstStyle/>
          <a:p>
            <a:r>
              <a:rPr lang="tr-TR" sz="2200" dirty="0">
                <a:latin typeface="Serif"/>
              </a:rPr>
              <a:t>Hastanın erken dönemde görülen şikayetleri bu dönemde de devam eder</a:t>
            </a:r>
          </a:p>
          <a:p>
            <a:endParaRPr lang="tr-TR" sz="2200" dirty="0">
              <a:latin typeface="Serif"/>
            </a:endParaRPr>
          </a:p>
          <a:p>
            <a:r>
              <a:rPr lang="tr-TR" sz="2200" dirty="0">
                <a:latin typeface="Serif"/>
              </a:rPr>
              <a:t>CD4+ hücre sayısı bu dönemde &lt;200 mm³’dir  </a:t>
            </a:r>
          </a:p>
          <a:p>
            <a:endParaRPr lang="tr-TR" sz="2200" dirty="0">
              <a:latin typeface="Serif"/>
            </a:endParaRPr>
          </a:p>
          <a:p>
            <a:r>
              <a:rPr lang="tr-TR" sz="2200" dirty="0">
                <a:latin typeface="Serif"/>
              </a:rPr>
              <a:t>Fırsatçı infeksiyonlar ve kanserlerin görülme riskinin arttığı bu dönem diğer dönemlerden farklı olarak </a:t>
            </a:r>
            <a:r>
              <a:rPr lang="tr-TR" sz="2200" b="1" dirty="0">
                <a:latin typeface="Serif"/>
              </a:rPr>
              <a:t>AIDS (Erişkin İmmün Yetmezlik Sendromu</a:t>
            </a:r>
            <a:r>
              <a:rPr lang="tr-TR" sz="2200" dirty="0">
                <a:latin typeface="Serif"/>
              </a:rPr>
              <a:t>) olarak tanımlanmaktadır </a:t>
            </a:r>
          </a:p>
          <a:p>
            <a:endParaRPr lang="tr-TR" sz="2400" u="sng" dirty="0">
              <a:latin typeface="Serif"/>
            </a:endParaRPr>
          </a:p>
          <a:p>
            <a:r>
              <a:rPr lang="tr-TR" sz="2400" b="1" dirty="0">
                <a:latin typeface="Serif"/>
              </a:rPr>
              <a:t>Daha </a:t>
            </a:r>
            <a:r>
              <a:rPr lang="tr-TR" sz="2400" b="1" dirty="0"/>
              <a:t>önce tedaviye </a:t>
            </a:r>
            <a:r>
              <a:rPr lang="tr-TR" sz="2400" b="1" dirty="0" err="1"/>
              <a:t>başlanmamışsa</a:t>
            </a:r>
            <a:r>
              <a:rPr lang="tr-TR" sz="2400" b="1" dirty="0"/>
              <a:t> tedavi </a:t>
            </a:r>
            <a:r>
              <a:rPr lang="tr-TR" sz="2400" b="1" dirty="0" err="1"/>
              <a:t>başlanmalı</a:t>
            </a:r>
            <a:r>
              <a:rPr lang="tr-TR" sz="2400" b="1" dirty="0"/>
              <a:t>, tedavi alanlarda ise daha güçlü ajanlarla tedavi modifiye edilerek </a:t>
            </a:r>
            <a:r>
              <a:rPr lang="tr-TR" sz="2400" b="1" dirty="0" err="1"/>
              <a:t>kişilerin</a:t>
            </a:r>
            <a:r>
              <a:rPr lang="tr-TR" sz="2400" b="1" dirty="0"/>
              <a:t> </a:t>
            </a:r>
            <a:r>
              <a:rPr lang="tr-TR" sz="2400" b="1" dirty="0" err="1"/>
              <a:t>yaşam</a:t>
            </a:r>
            <a:r>
              <a:rPr lang="tr-TR" sz="2400" b="1" dirty="0"/>
              <a:t> süresi ve kalitesi artırılabilir</a:t>
            </a:r>
            <a:endParaRPr lang="tr-TR" sz="2400" b="1" dirty="0">
              <a:latin typeface="Serif"/>
            </a:endParaRPr>
          </a:p>
          <a:p>
            <a:endParaRPr lang="tr-TR" sz="2200" dirty="0">
              <a:latin typeface="Serif"/>
            </a:endParaRPr>
          </a:p>
          <a:p>
            <a:endParaRPr lang="tr-TR" sz="2200" dirty="0"/>
          </a:p>
        </p:txBody>
      </p:sp>
    </p:spTree>
    <p:extLst>
      <p:ext uri="{BB962C8B-B14F-4D97-AF65-F5344CB8AC3E}">
        <p14:creationId xmlns:p14="http://schemas.microsoft.com/office/powerpoint/2010/main" val="2177773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>
            <a:extLst>
              <a:ext uri="{FF2B5EF4-FFF2-40B4-BE49-F238E27FC236}">
                <a16:creationId xmlns:a16="http://schemas.microsoft.com/office/drawing/2014/main" id="{A887AED0-48DF-FEDD-DAAA-5D6AC1A34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BULAŞMAYI ARTIRAN FAKTÖRLER</a:t>
            </a:r>
          </a:p>
        </p:txBody>
      </p:sp>
      <p:sp>
        <p:nvSpPr>
          <p:cNvPr id="5" name="İçerik Yer Tutucusu 4">
            <a:extLst>
              <a:ext uri="{FF2B5EF4-FFF2-40B4-BE49-F238E27FC236}">
                <a16:creationId xmlns:a16="http://schemas.microsoft.com/office/drawing/2014/main" id="{9116A969-CE5D-CC52-086E-3BE5860A448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tr-TR" b="1" dirty="0"/>
              <a:t>KADINLARDA</a:t>
            </a:r>
          </a:p>
          <a:p>
            <a:r>
              <a:rPr lang="tr-TR" dirty="0"/>
              <a:t>Vajinayı döşeyen doku yüzeyinin geniş olması </a:t>
            </a:r>
          </a:p>
          <a:p>
            <a:r>
              <a:rPr lang="tr-TR" dirty="0"/>
              <a:t>Genç kadınlarda daha duyarlı olan rahim içindeki zar dokusunun rahim ucundan dışarı taşması (</a:t>
            </a:r>
            <a:r>
              <a:rPr lang="tr-TR" dirty="0" err="1"/>
              <a:t>ektopi</a:t>
            </a:r>
            <a:r>
              <a:rPr lang="tr-TR" dirty="0"/>
              <a:t>) </a:t>
            </a:r>
          </a:p>
          <a:p>
            <a:r>
              <a:rPr lang="tr-TR" dirty="0"/>
              <a:t> Toplumsal cinsiyet rolü/ayrımcılık nedeniyle sağlık kurumlarına başvurmaktan çekinmesi.</a:t>
            </a:r>
            <a:endParaRPr lang="tr-TR" b="1" dirty="0"/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AE21422B-AF4E-823C-C8D2-E294763A54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98772" y="1825625"/>
            <a:ext cx="5181600" cy="4351338"/>
          </a:xfrm>
        </p:spPr>
        <p:txBody>
          <a:bodyPr>
            <a:normAutofit lnSpcReduction="10000"/>
          </a:bodyPr>
          <a:lstStyle/>
          <a:p>
            <a:r>
              <a:rPr lang="tr-TR" b="1" dirty="0"/>
              <a:t>ERKEKLERDE</a:t>
            </a:r>
          </a:p>
          <a:p>
            <a:pPr marL="0" indent="0">
              <a:buNone/>
            </a:pPr>
            <a:r>
              <a:rPr lang="tr-TR" dirty="0"/>
              <a:t> Sünnetsiz erkekler, sünnetli erkeklere göre daha fazla risk altında</a:t>
            </a:r>
          </a:p>
        </p:txBody>
      </p:sp>
    </p:spTree>
    <p:extLst>
      <p:ext uri="{BB962C8B-B14F-4D97-AF65-F5344CB8AC3E}">
        <p14:creationId xmlns:p14="http://schemas.microsoft.com/office/powerpoint/2010/main" val="2749661001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F963B7CE-6600-C8E8-148B-05F25AE02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tr-TR" sz="5400" dirty="0"/>
              <a:t>HIV-Tedavi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8CC6803-CD3E-102D-A351-AA8B51932F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tr-TR" sz="2200" dirty="0"/>
              <a:t>CD4 düzeyi 500/mm3’ün üzerinde olan hastalarda </a:t>
            </a:r>
            <a:r>
              <a:rPr lang="tr-TR" sz="2200" dirty="0" err="1"/>
              <a:t>ART’ye</a:t>
            </a:r>
            <a:r>
              <a:rPr lang="tr-TR" sz="2200" dirty="0"/>
              <a:t> başlanması tedaviyi ertelemeye üstündür</a:t>
            </a:r>
          </a:p>
          <a:p>
            <a:endParaRPr lang="tr-TR" sz="2200" dirty="0"/>
          </a:p>
          <a:p>
            <a:pPr marL="0" indent="0">
              <a:buNone/>
            </a:pPr>
            <a:r>
              <a:rPr lang="tr-TR" sz="2200" dirty="0"/>
              <a:t>ACİL TEDAVİ GEREKTİREN DURUMLAR</a:t>
            </a:r>
          </a:p>
          <a:p>
            <a:r>
              <a:rPr lang="tr-TR" sz="2200" dirty="0"/>
              <a:t>AIDS tanımlayıcı hastalık öyküsü (HIV ilişkili demans dahil) </a:t>
            </a:r>
          </a:p>
          <a:p>
            <a:r>
              <a:rPr lang="tr-TR" sz="2200" dirty="0"/>
              <a:t>Gebelik </a:t>
            </a:r>
          </a:p>
          <a:p>
            <a:r>
              <a:rPr lang="tr-TR" sz="2200" dirty="0"/>
              <a:t>Akut fırsatçı enfeksiyonlar </a:t>
            </a:r>
          </a:p>
          <a:p>
            <a:r>
              <a:rPr lang="tr-TR" sz="2200" dirty="0"/>
              <a:t>CD4&lt;200/mm3</a:t>
            </a:r>
          </a:p>
          <a:p>
            <a:r>
              <a:rPr lang="tr-TR" sz="2200" dirty="0"/>
              <a:t>HIV/HBV ya da HIV/HCV </a:t>
            </a:r>
            <a:r>
              <a:rPr lang="tr-TR" sz="2200" dirty="0" err="1"/>
              <a:t>ko</a:t>
            </a:r>
            <a:r>
              <a:rPr lang="tr-TR" sz="2200" dirty="0"/>
              <a:t>-enfeksiyon durumu</a:t>
            </a:r>
          </a:p>
          <a:p>
            <a:endParaRPr lang="tr-TR" sz="2200" dirty="0"/>
          </a:p>
          <a:p>
            <a:endParaRPr lang="tr-TR" sz="2200" dirty="0"/>
          </a:p>
        </p:txBody>
      </p:sp>
    </p:spTree>
    <p:extLst>
      <p:ext uri="{BB962C8B-B14F-4D97-AF65-F5344CB8AC3E}">
        <p14:creationId xmlns:p14="http://schemas.microsoft.com/office/powerpoint/2010/main" val="154394503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B4A82BDC-6346-BBA3-F0AF-3188F2749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312" y="527227"/>
            <a:ext cx="3429000" cy="1719072"/>
          </a:xfrm>
        </p:spPr>
        <p:txBody>
          <a:bodyPr anchor="b">
            <a:normAutofit/>
          </a:bodyPr>
          <a:lstStyle/>
          <a:p>
            <a:endParaRPr lang="tr-TR" sz="5400" dirty="0"/>
          </a:p>
        </p:txBody>
      </p:sp>
      <p:sp>
        <p:nvSpPr>
          <p:cNvPr id="16" name="sketch line">
            <a:extLst>
              <a:ext uri="{FF2B5EF4-FFF2-40B4-BE49-F238E27FC236}">
                <a16:creationId xmlns:a16="http://schemas.microsoft.com/office/drawing/2014/main" id="{6357EC4F-235E-4222-A36F-C7878ACE3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4DA3A24-C186-B1D5-54CD-F886FD57F8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902" y="5825680"/>
            <a:ext cx="11754196" cy="1175843"/>
          </a:xfrm>
        </p:spPr>
        <p:txBody>
          <a:bodyPr anchor="t">
            <a:normAutofit/>
          </a:bodyPr>
          <a:lstStyle/>
          <a:p>
            <a:r>
              <a:rPr lang="tr-TR" sz="2000" b="1" dirty="0"/>
              <a:t>Bireyler HIV/AIDS enfeksiyonunun bulaş yolları ile ilgili bilgilendikleri takdirde  enfeksiyonun bulaşını önleyebilir veya risk oluşturan davranışlardan kaçınabilirler</a:t>
            </a:r>
          </a:p>
          <a:p>
            <a:endParaRPr lang="tr-TR" sz="2000" dirty="0"/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91603900-7D6C-82E5-590D-B203C45164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78605"/>
            <a:ext cx="7113539" cy="5603552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473A9195-6350-E8E2-B002-7198FE2C8C14}"/>
              </a:ext>
            </a:extLst>
          </p:cNvPr>
          <p:cNvSpPr txBox="1"/>
          <p:nvPr/>
        </p:nvSpPr>
        <p:spPr>
          <a:xfrm>
            <a:off x="394138" y="6473278"/>
            <a:ext cx="1355015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tr-TR" sz="1400" dirty="0"/>
              <a:t>https://hsgm.saglik.gov.tr/depo/birimler/Bulasici-hastaliklar-db/hastaliklar/HIV-ADS/Programlar/HIV_AIDS_Kontrol_Programi.pdf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4BD47E04-F868-95C4-A91F-1A4654FF30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3809" y="582091"/>
            <a:ext cx="5069289" cy="368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82496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54CDCFB-C69C-5B2C-C72A-6FBE70852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GÖNÜLLÜ DANIŞMANLIK VE TEST MERKEZLERİ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4CD37EE-5EFA-431E-0CD8-5284D61C7F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b="0" i="0" dirty="0"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Ülkemizde HIV/AIDS yeni vaka sayısı ve hastalığa bağlı ölümleri azaltmak amacıyla Bakanlığımızın desteği ile Gönüllü Danışmanlık ve Test Merkezleri (GDTM) kurulmuştur.</a:t>
            </a:r>
          </a:p>
          <a:p>
            <a:pPr algn="just"/>
            <a:endParaRPr lang="tr-TR" b="0" i="0" dirty="0">
              <a:effectLst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tr-TR" b="0" i="0" dirty="0"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HIV/AIDS şüphesi taşıyan herkese, HIV/AIDS’e ilişkin danışmanlık hizmeti vermek, aynı zamanda </a:t>
            </a:r>
            <a:r>
              <a:rPr lang="tr-TR" b="1" i="0" dirty="0"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anonim  ve ücretsiz</a:t>
            </a:r>
            <a:r>
              <a:rPr lang="tr-TR" b="0" i="0" dirty="0"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 test yaptırabilme imkânı sunmak, test sonucu pozitif çıkan bireyleri tanı ve tedavi için bir merkeze yönlendirmek üzere oluşturulmuştur.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06016766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21781D0-A78A-DB9A-8182-7CA93E9E1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F9A8932-B151-9F5C-5867-5AB9D2AD3F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785" y="646722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ct val="20000"/>
              </a:spcBef>
              <a:buNone/>
              <a:defRPr/>
            </a:pP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Hastanelerdeki</a:t>
            </a:r>
            <a:r>
              <a:rPr kumimoji="0" lang="tr-TR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hekimler tarafından bildirimi zorunlu bulaşıcı bir hastalığa ait tanı konulduğu  takdirde;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tr-TR" dirty="0">
                <a:solidFill>
                  <a:prstClr val="black"/>
                </a:solidFill>
                <a:latin typeface="Calibri" panose="020F0502020204030204"/>
                <a:cs typeface="Times New Roman" pitchFamily="18" charset="0"/>
              </a:rPr>
              <a:t>Referans laboratuvarlara gönderilen örneklerin sonuçları </a:t>
            </a:r>
            <a:r>
              <a:rPr lang="tr-TR" dirty="0" err="1">
                <a:solidFill>
                  <a:prstClr val="black"/>
                </a:solidFill>
                <a:latin typeface="Calibri" panose="020F0502020204030204"/>
                <a:cs typeface="Times New Roman" pitchFamily="18" charset="0"/>
              </a:rPr>
              <a:t>SM’ye</a:t>
            </a:r>
            <a:r>
              <a:rPr lang="tr-TR" dirty="0">
                <a:solidFill>
                  <a:prstClr val="black"/>
                </a:solidFill>
                <a:latin typeface="Calibri" panose="020F0502020204030204"/>
                <a:cs typeface="Times New Roman" pitchFamily="18" charset="0"/>
              </a:rPr>
              <a:t> ve SM tarafından da testi isteyen hekimlere gönderilmektedir.</a:t>
            </a:r>
            <a:endParaRPr kumimoji="0" lang="tr-TR" sz="280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tr-TR" sz="28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Hekim yazılım programında bulunan </a:t>
            </a:r>
            <a:r>
              <a:rPr lang="tr-TR" dirty="0">
                <a:solidFill>
                  <a:sysClr val="windowText" lastClr="000000"/>
                </a:solidFill>
              </a:rPr>
              <a:t>formu</a:t>
            </a:r>
            <a:r>
              <a:rPr kumimoji="0" lang="tr-TR" sz="28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 doldurarak bildirimini yapacaktır.</a:t>
            </a:r>
            <a:r>
              <a:rPr kumimoji="0" lang="tr-TR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endParaRPr kumimoji="0" lang="tr-TR" sz="280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  <a:cs typeface="+mn-cs"/>
            </a:endParaRPr>
          </a:p>
          <a:p>
            <a:endParaRPr lang="tr-TR" dirty="0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0547921C-10EB-86B5-4E7B-FAA9BC659E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0818" y="3757352"/>
            <a:ext cx="5838567" cy="3004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681622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120AF18-9D48-2DFB-D409-91EF8AB15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8440F4E-CD28-DA04-3CC8-774A13828F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Mevcut kodlama sisteminde HIV(+) kişinin kodu; örnekteki gibi oluşturulur: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r-TR" sz="2800" b="0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ÖRNEK</a:t>
            </a: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	Ad: </a:t>
            </a:r>
            <a:r>
              <a:rPr kumimoji="0" lang="tr-TR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AL</a:t>
            </a: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İ BERK …………………………….İsminin ilk iki harfi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	</a:t>
            </a:r>
            <a:r>
              <a:rPr kumimoji="0" lang="tr-TR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Soyad</a:t>
            </a: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: </a:t>
            </a:r>
            <a:r>
              <a:rPr kumimoji="0" lang="tr-TR" sz="28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KE</a:t>
            </a: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SKİN………………….......Soyadının ilk iki harfi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	Baba Adı: </a:t>
            </a:r>
            <a:r>
              <a:rPr kumimoji="0" lang="tr-TR" sz="28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İH</a:t>
            </a: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SAN……………</a:t>
            </a: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…………..Baba adının ilk iki harfi </a:t>
            </a: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	Doğum Yılı: 19</a:t>
            </a:r>
            <a:r>
              <a:rPr kumimoji="0" lang="tr-TR" sz="28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94</a:t>
            </a: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…......</a:t>
            </a: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..Doğum yılının son iki rakamı </a:t>
            </a: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Times New Roman" pitchFamily="18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63127548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80A1682-4408-135D-C547-565B4E8BE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F688377-7877-6C33-0E09-BCDF195A25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r>
              <a:rPr lang="tr-TR" dirty="0"/>
              <a:t>«Evlenecek erkek ve kadınlar evlenmeden evvel tıbbi muayeneye tabidir. Bu muayenenin sureti icrası ve teferruatı hakkında Sıhhat ve İçtimai Muavenet vekaletince bir nizamname </a:t>
            </a:r>
            <a:r>
              <a:rPr lang="tr-TR" dirty="0" err="1"/>
              <a:t>neşrolunur</a:t>
            </a:r>
            <a:r>
              <a:rPr lang="tr-TR" dirty="0"/>
              <a:t>.»</a:t>
            </a:r>
          </a:p>
          <a:p>
            <a:endParaRPr lang="tr-TR" dirty="0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42D6A0D3-A395-61A6-3326-BCDEEA19A3DE}"/>
              </a:ext>
            </a:extLst>
          </p:cNvPr>
          <p:cNvSpPr txBox="1"/>
          <p:nvPr/>
        </p:nvSpPr>
        <p:spPr>
          <a:xfrm>
            <a:off x="6270170" y="4027714"/>
            <a:ext cx="647700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tr-TR" sz="1400" i="1" dirty="0"/>
              <a:t>1593 Sayılı Umumi Hıfzıssıhha Kanunu’nun (UHK) 122. maddesi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C1A0C057-1E4D-B489-C218-0B297C7D85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8734" y="296083"/>
            <a:ext cx="3413761" cy="893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798665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C635946-C881-0C4D-BC63-F8E32B42E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4911"/>
          </a:xfrm>
        </p:spPr>
        <p:txBody>
          <a:bodyPr>
            <a:normAutofit fontScale="90000"/>
          </a:bodyPr>
          <a:lstStyle/>
          <a:p>
            <a:pPr algn="ctr"/>
            <a:r>
              <a:rPr lang="tr-TR" sz="4400" dirty="0">
                <a:solidFill>
                  <a:srgbClr val="7030A0"/>
                </a:solidFill>
                <a:latin typeface="+mn-lt"/>
              </a:rPr>
              <a:t>Mevzuata göre evlenmeye </a:t>
            </a:r>
            <a:r>
              <a:rPr lang="tr-TR" dirty="0">
                <a:solidFill>
                  <a:srgbClr val="7030A0"/>
                </a:solidFill>
                <a:latin typeface="+mn-lt"/>
              </a:rPr>
              <a:t>,</a:t>
            </a:r>
            <a:br>
              <a:rPr lang="tr-TR" sz="48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572DF82-1E52-34B0-2C4B-EB079E3EEA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5691" y="1775896"/>
            <a:ext cx="5181600" cy="435133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tr-TR" sz="3200" dirty="0">
                <a:solidFill>
                  <a:srgbClr val="FF0000"/>
                </a:solidFill>
              </a:rPr>
              <a:t>ENGEL TEŞKİL EDEN DURUMLAR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tr-TR" sz="3200" dirty="0">
                <a:solidFill>
                  <a:prstClr val="black"/>
                </a:solidFill>
              </a:rPr>
              <a:t> </a:t>
            </a:r>
          </a:p>
          <a:p>
            <a:pPr lvl="2"/>
            <a:r>
              <a:rPr lang="tr-TR" sz="3600" dirty="0" err="1">
                <a:solidFill>
                  <a:prstClr val="black"/>
                </a:solidFill>
              </a:rPr>
              <a:t>Sifiliz</a:t>
            </a:r>
            <a:r>
              <a:rPr lang="tr-TR" sz="3600" dirty="0">
                <a:solidFill>
                  <a:prstClr val="black"/>
                </a:solidFill>
              </a:rPr>
              <a:t> (Frengi),</a:t>
            </a:r>
          </a:p>
          <a:p>
            <a:pPr lvl="2"/>
            <a:r>
              <a:rPr lang="tr-TR" sz="3600" dirty="0" err="1">
                <a:solidFill>
                  <a:prstClr val="black"/>
                </a:solidFill>
              </a:rPr>
              <a:t>Gonore</a:t>
            </a:r>
            <a:r>
              <a:rPr lang="tr-TR" sz="3600" dirty="0">
                <a:solidFill>
                  <a:prstClr val="black"/>
                </a:solidFill>
              </a:rPr>
              <a:t> (Belsoğukluğu), </a:t>
            </a:r>
          </a:p>
          <a:p>
            <a:pPr lvl="2"/>
            <a:r>
              <a:rPr lang="tr-TR" sz="3600" dirty="0" err="1">
                <a:solidFill>
                  <a:prstClr val="black"/>
                </a:solidFill>
              </a:rPr>
              <a:t>Şankroid</a:t>
            </a:r>
            <a:r>
              <a:rPr lang="tr-TR" sz="3600" dirty="0">
                <a:solidFill>
                  <a:prstClr val="black"/>
                </a:solidFill>
              </a:rPr>
              <a:t> (Yumuşak </a:t>
            </a:r>
            <a:r>
              <a:rPr lang="tr-TR" sz="3600" dirty="0" err="1">
                <a:solidFill>
                  <a:prstClr val="black"/>
                </a:solidFill>
              </a:rPr>
              <a:t>Şankr</a:t>
            </a:r>
            <a:r>
              <a:rPr lang="tr-TR" sz="3600" dirty="0">
                <a:solidFill>
                  <a:prstClr val="black"/>
                </a:solidFill>
              </a:rPr>
              <a:t>) </a:t>
            </a:r>
          </a:p>
          <a:p>
            <a:pPr lvl="2"/>
            <a:r>
              <a:rPr lang="tr-TR" sz="3600" dirty="0">
                <a:solidFill>
                  <a:prstClr val="black"/>
                </a:solidFill>
              </a:rPr>
              <a:t>Lepra (Cüzzam)</a:t>
            </a:r>
          </a:p>
          <a:p>
            <a:endParaRPr lang="tr-TR" sz="2800" dirty="0">
              <a:solidFill>
                <a:srgbClr val="002060"/>
              </a:solidFill>
              <a:latin typeface="+mn-lt"/>
            </a:endParaRPr>
          </a:p>
          <a:p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76EBF1DA-46D3-9122-A7B1-C0E934244A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07658"/>
            <a:ext cx="5181600" cy="4351338"/>
          </a:xfrm>
        </p:spPr>
        <p:txBody>
          <a:bodyPr>
            <a:normAutofit lnSpcReduction="10000"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tr-TR" sz="3200" dirty="0">
                <a:solidFill>
                  <a:schemeClr val="accent1">
                    <a:lumMod val="75000"/>
                  </a:schemeClr>
                </a:solidFill>
              </a:rPr>
              <a:t>ENGEL TEŞKİL ETMEYEN DURUMLAR</a:t>
            </a:r>
          </a:p>
          <a:p>
            <a:pPr lvl="2"/>
            <a:endParaRPr lang="tr-TR" sz="3600" b="1" dirty="0">
              <a:solidFill>
                <a:prstClr val="black"/>
              </a:solidFill>
            </a:endParaRPr>
          </a:p>
          <a:p>
            <a:pPr lvl="2"/>
            <a:r>
              <a:rPr lang="tr-TR" sz="3600" b="1" dirty="0">
                <a:solidFill>
                  <a:prstClr val="black"/>
                </a:solidFill>
              </a:rPr>
              <a:t>HIV/AIDS</a:t>
            </a:r>
          </a:p>
          <a:p>
            <a:pPr lvl="2"/>
            <a:r>
              <a:rPr lang="tr-TR" sz="3600" dirty="0">
                <a:solidFill>
                  <a:prstClr val="black"/>
                </a:solidFill>
              </a:rPr>
              <a:t>Hepatit B</a:t>
            </a:r>
          </a:p>
          <a:p>
            <a:pPr lvl="2"/>
            <a:r>
              <a:rPr lang="tr-TR" sz="3600" dirty="0">
                <a:solidFill>
                  <a:prstClr val="black"/>
                </a:solidFill>
              </a:rPr>
              <a:t>Hepatit C</a:t>
            </a:r>
          </a:p>
          <a:p>
            <a:endParaRPr lang="tr-TR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C5A6BAFC-B744-B7F5-AAC4-3A1FBB46652A}"/>
              </a:ext>
            </a:extLst>
          </p:cNvPr>
          <p:cNvSpPr txBox="1"/>
          <p:nvPr/>
        </p:nvSpPr>
        <p:spPr>
          <a:xfrm>
            <a:off x="7825668" y="6165308"/>
            <a:ext cx="609322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000" b="1" i="1" dirty="0">
                <a:solidFill>
                  <a:prstClr val="black"/>
                </a:solidFill>
              </a:rPr>
              <a:t>Umumi Hıfzıssıhha Kanunu, Evlilik Nizamnamesi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A77AF411-5063-3A95-179A-F2F6498FDB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3114" y="180312"/>
            <a:ext cx="2485998" cy="65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207072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2B2BA29-74A9-CC52-0ADC-9D340F91D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EE01763-8363-2DEA-16EC-BE33D6DF7E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Tedavi sonrası tam şifa sağlanabilen ancak evlenmeye engel bulaşıcı hastalık varlığında,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Hastalığın bulaşmasını önleyecek tedavi başlandıktan ve hastanın bulaştırıcılığı ortadan kaldırıldıktan sonra, </a:t>
            </a:r>
            <a:r>
              <a:rPr lang="tr-TR" dirty="0">
                <a:solidFill>
                  <a:sysClr val="windowText" lastClr="000000"/>
                </a:solidFill>
                <a:latin typeface="Calibri"/>
              </a:rPr>
              <a:t>kişiye </a:t>
            </a: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Evlilik Öncesi Sağlık Danışmanlığı verilerek Evlilik Öncesi Sağlık Raporu düzenlenir.</a:t>
            </a:r>
          </a:p>
          <a:p>
            <a:endParaRPr lang="tr-TR" dirty="0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35DCEC49-5DD2-7547-A8E7-5E5E99CF50E4}"/>
              </a:ext>
            </a:extLst>
          </p:cNvPr>
          <p:cNvSpPr txBox="1"/>
          <p:nvPr/>
        </p:nvSpPr>
        <p:spPr>
          <a:xfrm>
            <a:off x="7465395" y="6262043"/>
            <a:ext cx="60960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r-TR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Evlilik Öncesi Muayene ve Danışmanlık Rehberi, THSK, 2013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AE20147D-A2C9-60D2-1B6A-FD8EA37133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2425" y="230188"/>
            <a:ext cx="4219575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621967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BCA88EC-C2E5-34A2-0271-EE41F3593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1131D9B-09F1-FAF0-2223-255140450E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>
              <a:solidFill>
                <a:prstClr val="black"/>
              </a:solidFill>
            </a:endParaRPr>
          </a:p>
          <a:p>
            <a:r>
              <a:rPr lang="tr-TR" dirty="0">
                <a:solidFill>
                  <a:prstClr val="black"/>
                </a:solidFill>
              </a:rPr>
              <a:t>Eş adaylarınca bulaşıcı bir hastalığının olduğunu bilmesine rağmen hastalığını karşı tarafa bulaştırması durumunda Türk Ceza Kanununun kasten adam öldürme, kasten yaralama suçlarından cezalandırılması sonucunu doğurabilecek adli takibata maruz kalacağı aktarılmalıdır.</a:t>
            </a:r>
          </a:p>
          <a:p>
            <a:endParaRPr lang="tr-TR" dirty="0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88B8DB5A-C682-4634-CA73-E84F49A28030}"/>
              </a:ext>
            </a:extLst>
          </p:cNvPr>
          <p:cNvSpPr txBox="1"/>
          <p:nvPr/>
        </p:nvSpPr>
        <p:spPr>
          <a:xfrm>
            <a:off x="6579167" y="4852632"/>
            <a:ext cx="60960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tr-TR" sz="900" i="1" dirty="0"/>
              <a:t>Evlilik Öncesi Muayene ve Danışmanlık Rehberi, THSK, 2013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CD94579C-BCEC-C2F1-7F5D-1C8342A221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2425" y="257305"/>
            <a:ext cx="4219575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557782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FA654AC-EA99-ABC6-CCC7-B567A3DF8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Hekimin Görevi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19723FE-BA47-A011-78EB-76D406249C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>
              <a:solidFill>
                <a:prstClr val="black"/>
              </a:solidFill>
            </a:endParaRPr>
          </a:p>
          <a:p>
            <a:r>
              <a:rPr lang="tr-TR" dirty="0">
                <a:solidFill>
                  <a:prstClr val="black"/>
                </a:solidFill>
              </a:rPr>
              <a:t>Gerekli danışmanlığı vererek eşe söylemeye cesaretlendirmektir.</a:t>
            </a:r>
          </a:p>
          <a:p>
            <a:r>
              <a:rPr lang="tr-TR" dirty="0">
                <a:solidFill>
                  <a:prstClr val="black"/>
                </a:solidFill>
              </a:rPr>
              <a:t>Kişinin </a:t>
            </a:r>
            <a:r>
              <a:rPr lang="tr-TR" b="1" dirty="0">
                <a:solidFill>
                  <a:prstClr val="black"/>
                </a:solidFill>
              </a:rPr>
              <a:t>rızası olmadan </a:t>
            </a:r>
            <a:r>
              <a:rPr lang="tr-TR" dirty="0">
                <a:solidFill>
                  <a:prstClr val="black"/>
                </a:solidFill>
              </a:rPr>
              <a:t>hastalık durumu eşe/ eş adayına/ üçüncü şahıslara </a:t>
            </a:r>
            <a:r>
              <a:rPr lang="tr-TR" b="1" dirty="0">
                <a:solidFill>
                  <a:prstClr val="black"/>
                </a:solidFill>
              </a:rPr>
              <a:t>söylenmemelidir.</a:t>
            </a:r>
            <a:r>
              <a:rPr lang="tr-TR" dirty="0">
                <a:solidFill>
                  <a:prstClr val="black"/>
                </a:solidFill>
              </a:rPr>
              <a:t> </a:t>
            </a:r>
          </a:p>
          <a:p>
            <a:r>
              <a:rPr lang="tr-TR" dirty="0">
                <a:solidFill>
                  <a:prstClr val="black"/>
                </a:solidFill>
              </a:rPr>
              <a:t>Ancak hekim sorumluluğunu yerine getirdiğine dair kişinin açıklanmasının istemediğine ilişkin beyanını bir tebliğ belgesi/tutanak ile belgelemelidir. </a:t>
            </a:r>
          </a:p>
          <a:p>
            <a:endParaRPr lang="tr-TR" dirty="0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B7D82DFB-A222-B4AE-7AB0-6ADA1B66060D}"/>
              </a:ext>
            </a:extLst>
          </p:cNvPr>
          <p:cNvSpPr txBox="1"/>
          <p:nvPr/>
        </p:nvSpPr>
        <p:spPr>
          <a:xfrm>
            <a:off x="7034212" y="6077313"/>
            <a:ext cx="60960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900" i="1" dirty="0">
                <a:solidFill>
                  <a:prstClr val="black"/>
                </a:solidFill>
              </a:rPr>
              <a:t>Öncesi Muayene ve Danışmanlık </a:t>
            </a:r>
            <a:r>
              <a:rPr lang="tr-TR" sz="900" i="1" dirty="0" err="1">
                <a:solidFill>
                  <a:prstClr val="black"/>
                </a:solidFill>
              </a:rPr>
              <a:t>RehbEvlilikeri</a:t>
            </a:r>
            <a:r>
              <a:rPr lang="tr-TR" sz="900" i="1" dirty="0">
                <a:solidFill>
                  <a:prstClr val="black"/>
                </a:solidFill>
              </a:rPr>
              <a:t>, THSK, 2013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1EE7562D-FD33-6B2B-6199-B737857CAC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2425" y="365125"/>
            <a:ext cx="4219575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5711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6900</TotalTime>
  <Words>5544</Words>
  <Application>Microsoft Office PowerPoint</Application>
  <PresentationFormat>Geniş ekran</PresentationFormat>
  <Paragraphs>899</Paragraphs>
  <Slides>103</Slides>
  <Notes>52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10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103</vt:i4>
      </vt:variant>
    </vt:vector>
  </HeadingPairs>
  <TitlesOfParts>
    <vt:vector size="115" baseType="lpstr">
      <vt:lpstr>Arial</vt:lpstr>
      <vt:lpstr>Arial</vt:lpstr>
      <vt:lpstr>Calibri</vt:lpstr>
      <vt:lpstr>Calibri Light</vt:lpstr>
      <vt:lpstr>Frutiger LT Com 57 Condensed</vt:lpstr>
      <vt:lpstr>Open Sans</vt:lpstr>
      <vt:lpstr>Roboto</vt:lpstr>
      <vt:lpstr>RotisSemiSansStd</vt:lpstr>
      <vt:lpstr>Serif</vt:lpstr>
      <vt:lpstr>Wingdings</vt:lpstr>
      <vt:lpstr>Office Teması</vt:lpstr>
      <vt:lpstr>Bit Eşlem Resmi</vt:lpstr>
      <vt:lpstr>CİNSEL YOLLA BULAŞAN ENFEKSİYONLAR</vt:lpstr>
      <vt:lpstr>Amaç</vt:lpstr>
      <vt:lpstr>Hedefler</vt:lpstr>
      <vt:lpstr>Tanım</vt:lpstr>
      <vt:lpstr>PowerPoint Sunusu</vt:lpstr>
      <vt:lpstr>PowerPoint Sunusu</vt:lpstr>
      <vt:lpstr>Türkiye’de bildirimi zorunlu CYBE</vt:lpstr>
      <vt:lpstr>CYBE’li bireylerin alması gereken hizmet</vt:lpstr>
      <vt:lpstr>BULAŞMAYI ARTIRAN FAKTÖRLER</vt:lpstr>
      <vt:lpstr>Öykü – Risk Değerlendirmesi </vt:lpstr>
      <vt:lpstr>5 P İLE CİNSEL ÖYKÜ</vt:lpstr>
      <vt:lpstr>CYBE’IN CİNSEL YOL DIŞI MİNÖR BULAŞMA YOLLARI</vt:lpstr>
      <vt:lpstr>SEMPTOMLAR</vt:lpstr>
      <vt:lpstr>VAJINAL AKINTI</vt:lpstr>
      <vt:lpstr>VAJINAL AKINTI</vt:lpstr>
      <vt:lpstr>                        KANDİDA</vt:lpstr>
      <vt:lpstr>KANDİDA</vt:lpstr>
      <vt:lpstr>KANDİDA</vt:lpstr>
      <vt:lpstr>TRİCHOMONAS VAGINALIS</vt:lpstr>
      <vt:lpstr>TRİCHOMONAS VAGINALIS</vt:lpstr>
      <vt:lpstr>TRİCHOMONAS VAGINALIS</vt:lpstr>
      <vt:lpstr> BAKTERİYEL VAJİNOZİS</vt:lpstr>
      <vt:lpstr>BAKTERİYEL VAJİNOZİS</vt:lpstr>
      <vt:lpstr>BAKTERİYEL VAJİNOZİS</vt:lpstr>
      <vt:lpstr>SERVİSİT</vt:lpstr>
      <vt:lpstr>PowerPoint Sunusu</vt:lpstr>
      <vt:lpstr>Klinik Pratikte</vt:lpstr>
      <vt:lpstr>Klinik Pratikte</vt:lpstr>
      <vt:lpstr>ÜRETRAL AKINTI</vt:lpstr>
      <vt:lpstr>ÜRETRAL AKINTI</vt:lpstr>
      <vt:lpstr>ÜRETRAL AKINTI</vt:lpstr>
      <vt:lpstr>ÜRETRAL AKINTI</vt:lpstr>
      <vt:lpstr>PowerPoint Sunusu</vt:lpstr>
      <vt:lpstr>PowerPoint Sunusu</vt:lpstr>
      <vt:lpstr>ANOREKTAL AKINTI</vt:lpstr>
      <vt:lpstr>PowerPoint Sunusu</vt:lpstr>
      <vt:lpstr>ALT KADRAN AĞRISI</vt:lpstr>
      <vt:lpstr>PELVİK İNFLAMATUAR HASTALIK</vt:lpstr>
      <vt:lpstr>PID-Semptomlar</vt:lpstr>
      <vt:lpstr>PELVİK İNFLAMATUAR HASTALIK(PID)</vt:lpstr>
      <vt:lpstr>PowerPoint Sunusu</vt:lpstr>
      <vt:lpstr>PID de SEVK GEREKTİREN DURUMLAR </vt:lpstr>
      <vt:lpstr>PID  YATIŞ KRİTERLERİ</vt:lpstr>
      <vt:lpstr>GENİTAL ÜLSER</vt:lpstr>
      <vt:lpstr>Herpes Simplex Virüs</vt:lpstr>
      <vt:lpstr>Herpes Simplex Virüs</vt:lpstr>
      <vt:lpstr>Herpes Simplex Virüs-Klinik</vt:lpstr>
      <vt:lpstr>Herpes Simplex Virüs-Tanı</vt:lpstr>
      <vt:lpstr>Herpes Simplex Virüs-Tedavi</vt:lpstr>
      <vt:lpstr>SİFİLİZ</vt:lpstr>
      <vt:lpstr>PRİMER SİFİLİZ</vt:lpstr>
      <vt:lpstr>SEKONDER SİFİLİZ</vt:lpstr>
      <vt:lpstr>PowerPoint Sunusu</vt:lpstr>
      <vt:lpstr>SİFİLİZ</vt:lpstr>
      <vt:lpstr>ŞANKROİD</vt:lpstr>
      <vt:lpstr>Lenfogranuloma Venerum </vt:lpstr>
      <vt:lpstr>Lenfogranuloma Venerum</vt:lpstr>
      <vt:lpstr>Lenfogranuloma Venerum</vt:lpstr>
      <vt:lpstr>GRANULOMA INGUINALE</vt:lpstr>
      <vt:lpstr>PowerPoint Sunusu</vt:lpstr>
      <vt:lpstr>GENİTAL SİĞİLLER</vt:lpstr>
      <vt:lpstr>Human Papilloma Virüs (HPV)</vt:lpstr>
      <vt:lpstr>PowerPoint Sunusu</vt:lpstr>
      <vt:lpstr>HPV</vt:lpstr>
      <vt:lpstr>HPV AŞILARI</vt:lpstr>
      <vt:lpstr>HPV TEDAVİ</vt:lpstr>
      <vt:lpstr>PARTNER TEDAVİSİ </vt:lpstr>
      <vt:lpstr>TARAMA</vt:lpstr>
      <vt:lpstr>PowerPoint Sunusu</vt:lpstr>
      <vt:lpstr>PowerPoint Sunusu</vt:lpstr>
      <vt:lpstr>HBV </vt:lpstr>
      <vt:lpstr>HBV</vt:lpstr>
      <vt:lpstr>HBV</vt:lpstr>
      <vt:lpstr>HBV</vt:lpstr>
      <vt:lpstr>HBV-Klinik </vt:lpstr>
      <vt:lpstr>HBV</vt:lpstr>
      <vt:lpstr>HDV</vt:lpstr>
      <vt:lpstr>HCV</vt:lpstr>
      <vt:lpstr>HCV</vt:lpstr>
      <vt:lpstr>HCV</vt:lpstr>
      <vt:lpstr>HCV</vt:lpstr>
      <vt:lpstr>HCV İçin Risk Altında Olan Gruplar</vt:lpstr>
      <vt:lpstr>HCV-Tedavi</vt:lpstr>
      <vt:lpstr>HIV</vt:lpstr>
      <vt:lpstr>PRİMER HIV</vt:lpstr>
      <vt:lpstr>HIV-SEROKONVERSİYON</vt:lpstr>
      <vt:lpstr>HIV-ASEMPTOMATİK DÖNEM</vt:lpstr>
      <vt:lpstr>ERKEN SEMPTOMATİK DÖNEM</vt:lpstr>
      <vt:lpstr>GEÇ SEMPTOMATİK DÖNEM</vt:lpstr>
      <vt:lpstr>HIV-Tedavi</vt:lpstr>
      <vt:lpstr>PowerPoint Sunusu</vt:lpstr>
      <vt:lpstr>GÖNÜLLÜ DANIŞMANLIK VE TEST MERKEZLERİ</vt:lpstr>
      <vt:lpstr>PowerPoint Sunusu</vt:lpstr>
      <vt:lpstr>PowerPoint Sunusu</vt:lpstr>
      <vt:lpstr>PowerPoint Sunusu</vt:lpstr>
      <vt:lpstr>Mevzuata göre evlenmeye , </vt:lpstr>
      <vt:lpstr>PowerPoint Sunusu</vt:lpstr>
      <vt:lpstr>PowerPoint Sunusu</vt:lpstr>
      <vt:lpstr>Hekimin Görevi</vt:lpstr>
      <vt:lpstr>ÖZEL HASTA GRUPLARINDA TEDAVİ</vt:lpstr>
      <vt:lpstr>SEVK KRİTERLERİ</vt:lpstr>
      <vt:lpstr>Kaynaklar</vt:lpstr>
      <vt:lpstr>TEŞEKKÜRLER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CİNSEL YOLLA BULAŞAN ENFEKSİYONLAR ‘Vajinal Akıntı’</dc:title>
  <dc:creator>Müzeyyen DİLEKCİ</dc:creator>
  <cp:lastModifiedBy>FUJİ-W10</cp:lastModifiedBy>
  <cp:revision>3</cp:revision>
  <dcterms:created xsi:type="dcterms:W3CDTF">2023-01-22T19:16:55Z</dcterms:created>
  <dcterms:modified xsi:type="dcterms:W3CDTF">2023-02-03T12:22:13Z</dcterms:modified>
</cp:coreProperties>
</file>