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45" r:id="rId3"/>
    <p:sldId id="346" r:id="rId4"/>
    <p:sldId id="347" r:id="rId5"/>
    <p:sldId id="257" r:id="rId6"/>
    <p:sldId id="355" r:id="rId7"/>
    <p:sldId id="370" r:id="rId8"/>
    <p:sldId id="383" r:id="rId9"/>
    <p:sldId id="402" r:id="rId10"/>
    <p:sldId id="356" r:id="rId11"/>
    <p:sldId id="403" r:id="rId12"/>
    <p:sldId id="405" r:id="rId13"/>
    <p:sldId id="406" r:id="rId14"/>
    <p:sldId id="408" r:id="rId15"/>
    <p:sldId id="259" r:id="rId16"/>
    <p:sldId id="260" r:id="rId17"/>
    <p:sldId id="384" r:id="rId18"/>
    <p:sldId id="407" r:id="rId19"/>
    <p:sldId id="387" r:id="rId20"/>
    <p:sldId id="376" r:id="rId21"/>
    <p:sldId id="379" r:id="rId22"/>
    <p:sldId id="333" r:id="rId23"/>
    <p:sldId id="381" r:id="rId24"/>
    <p:sldId id="375" r:id="rId25"/>
    <p:sldId id="358" r:id="rId26"/>
    <p:sldId id="409" r:id="rId27"/>
    <p:sldId id="410" r:id="rId28"/>
    <p:sldId id="411" r:id="rId29"/>
    <p:sldId id="412" r:id="rId30"/>
    <p:sldId id="413" r:id="rId31"/>
    <p:sldId id="414" r:id="rId32"/>
    <p:sldId id="357" r:id="rId33"/>
    <p:sldId id="362" r:id="rId34"/>
    <p:sldId id="392" r:id="rId35"/>
    <p:sldId id="323" r:id="rId36"/>
    <p:sldId id="325" r:id="rId37"/>
    <p:sldId id="415" r:id="rId38"/>
    <p:sldId id="416" r:id="rId39"/>
    <p:sldId id="368" r:id="rId40"/>
    <p:sldId id="393" r:id="rId41"/>
    <p:sldId id="394" r:id="rId42"/>
    <p:sldId id="395" r:id="rId43"/>
    <p:sldId id="367" r:id="rId44"/>
    <p:sldId id="396" r:id="rId45"/>
    <p:sldId id="417" r:id="rId46"/>
    <p:sldId id="342" r:id="rId47"/>
    <p:sldId id="343" r:id="rId48"/>
    <p:sldId id="344" r:id="rId49"/>
    <p:sldId id="418" r:id="rId50"/>
    <p:sldId id="401" r:id="rId5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06" autoAdjust="0"/>
  </p:normalViewPr>
  <p:slideViewPr>
    <p:cSldViewPr snapToGrid="0">
      <p:cViewPr>
        <p:scale>
          <a:sx n="60" d="100"/>
          <a:sy n="60" d="100"/>
        </p:scale>
        <p:origin x="111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zelmahiya@outlook.com" userId="47415668dddd07ee" providerId="LiveId" clId="{30B0CB11-BD99-4509-9B8E-D65FAFA083BE}"/>
    <pc:docChg chg="undo redo custSel addSld delSld modSld sldOrd">
      <pc:chgData name="ozelmahiya@outlook.com" userId="47415668dddd07ee" providerId="LiveId" clId="{30B0CB11-BD99-4509-9B8E-D65FAFA083BE}" dt="2023-06-04T16:01:24.256" v="12321" actId="1076"/>
      <pc:docMkLst>
        <pc:docMk/>
      </pc:docMkLst>
      <pc:sldChg chg="addSp delSp modSp mod">
        <pc:chgData name="ozelmahiya@outlook.com" userId="47415668dddd07ee" providerId="LiveId" clId="{30B0CB11-BD99-4509-9B8E-D65FAFA083BE}" dt="2023-06-04T16:01:24.256" v="12321" actId="1076"/>
        <pc:sldMkLst>
          <pc:docMk/>
          <pc:sldMk cId="1070944659" sldId="256"/>
        </pc:sldMkLst>
        <pc:spChg chg="mod">
          <ac:chgData name="ozelmahiya@outlook.com" userId="47415668dddd07ee" providerId="LiveId" clId="{30B0CB11-BD99-4509-9B8E-D65FAFA083BE}" dt="2023-06-04T16:01:18.110" v="12319" actId="1076"/>
          <ac:spMkLst>
            <pc:docMk/>
            <pc:sldMk cId="1070944659" sldId="256"/>
            <ac:spMk id="2" creationId="{00000000-0000-0000-0000-000000000000}"/>
          </ac:spMkLst>
        </pc:spChg>
        <pc:spChg chg="mod">
          <ac:chgData name="ozelmahiya@outlook.com" userId="47415668dddd07ee" providerId="LiveId" clId="{30B0CB11-BD99-4509-9B8E-D65FAFA083BE}" dt="2023-05-30T22:24:50.083" v="3250" actId="1076"/>
          <ac:spMkLst>
            <pc:docMk/>
            <pc:sldMk cId="1070944659" sldId="256"/>
            <ac:spMk id="3" creationId="{00000000-0000-0000-0000-000000000000}"/>
          </ac:spMkLst>
        </pc:spChg>
        <pc:picChg chg="add del mod">
          <ac:chgData name="ozelmahiya@outlook.com" userId="47415668dddd07ee" providerId="LiveId" clId="{30B0CB11-BD99-4509-9B8E-D65FAFA083BE}" dt="2023-05-30T22:23:37.474" v="3192" actId="21"/>
          <ac:picMkLst>
            <pc:docMk/>
            <pc:sldMk cId="1070944659" sldId="256"/>
            <ac:picMk id="4" creationId="{09B79DFF-33A1-4BAE-88D8-EB401EA1AC71}"/>
          </ac:picMkLst>
        </pc:picChg>
        <pc:picChg chg="add mod">
          <ac:chgData name="ozelmahiya@outlook.com" userId="47415668dddd07ee" providerId="LiveId" clId="{30B0CB11-BD99-4509-9B8E-D65FAFA083BE}" dt="2023-06-04T16:01:24.256" v="12321" actId="1076"/>
          <ac:picMkLst>
            <pc:docMk/>
            <pc:sldMk cId="1070944659" sldId="256"/>
            <ac:picMk id="5" creationId="{459683A2-A9E2-4D1F-8D56-D2EEAF63BB5D}"/>
          </ac:picMkLst>
        </pc:picChg>
      </pc:sldChg>
      <pc:sldChg chg="addSp modSp mod modNotesTx">
        <pc:chgData name="ozelmahiya@outlook.com" userId="47415668dddd07ee" providerId="LiveId" clId="{30B0CB11-BD99-4509-9B8E-D65FAFA083BE}" dt="2023-06-04T09:52:38.029" v="3342" actId="20577"/>
        <pc:sldMkLst>
          <pc:docMk/>
          <pc:sldMk cId="1665163132" sldId="257"/>
        </pc:sldMkLst>
        <pc:spChg chg="mod">
          <ac:chgData name="ozelmahiya@outlook.com" userId="47415668dddd07ee" providerId="LiveId" clId="{30B0CB11-BD99-4509-9B8E-D65FAFA083BE}" dt="2023-05-30T20:12:03.166" v="2329" actId="122"/>
          <ac:spMkLst>
            <pc:docMk/>
            <pc:sldMk cId="1665163132" sldId="257"/>
            <ac:spMk id="2" creationId="{00000000-0000-0000-0000-000000000000}"/>
          </ac:spMkLst>
        </pc:spChg>
        <pc:spChg chg="mod">
          <ac:chgData name="ozelmahiya@outlook.com" userId="47415668dddd07ee" providerId="LiveId" clId="{30B0CB11-BD99-4509-9B8E-D65FAFA083BE}" dt="2023-06-04T09:52:38.029" v="3342" actId="20577"/>
          <ac:spMkLst>
            <pc:docMk/>
            <pc:sldMk cId="1665163132" sldId="257"/>
            <ac:spMk id="3" creationId="{00000000-0000-0000-0000-000000000000}"/>
          </ac:spMkLst>
        </pc:spChg>
        <pc:picChg chg="add mod">
          <ac:chgData name="ozelmahiya@outlook.com" userId="47415668dddd07ee" providerId="LiveId" clId="{30B0CB11-BD99-4509-9B8E-D65FAFA083BE}" dt="2023-05-30T20:13:47.230" v="2336" actId="14100"/>
          <ac:picMkLst>
            <pc:docMk/>
            <pc:sldMk cId="1665163132" sldId="257"/>
            <ac:picMk id="4" creationId="{B65E6B97-E9C2-44BF-9161-F7A7EE181DE4}"/>
          </ac:picMkLst>
        </pc:picChg>
        <pc:picChg chg="add mod">
          <ac:chgData name="ozelmahiya@outlook.com" userId="47415668dddd07ee" providerId="LiveId" clId="{30B0CB11-BD99-4509-9B8E-D65FAFA083BE}" dt="2023-05-30T20:26:08.658" v="2385" actId="1076"/>
          <ac:picMkLst>
            <pc:docMk/>
            <pc:sldMk cId="1665163132" sldId="257"/>
            <ac:picMk id="6" creationId="{346A3E38-712A-45B2-96AA-E391715FC46E}"/>
          </ac:picMkLst>
        </pc:picChg>
      </pc:sldChg>
      <pc:sldChg chg="addSp modSp mod">
        <pc:chgData name="ozelmahiya@outlook.com" userId="47415668dddd07ee" providerId="LiveId" clId="{30B0CB11-BD99-4509-9B8E-D65FAFA083BE}" dt="2023-05-30T21:26:02.641" v="2953" actId="113"/>
        <pc:sldMkLst>
          <pc:docMk/>
          <pc:sldMk cId="1972730469" sldId="259"/>
        </pc:sldMkLst>
        <pc:spChg chg="mod">
          <ac:chgData name="ozelmahiya@outlook.com" userId="47415668dddd07ee" providerId="LiveId" clId="{30B0CB11-BD99-4509-9B8E-D65FAFA083BE}" dt="2023-05-30T21:14:07.993" v="2875" actId="20577"/>
          <ac:spMkLst>
            <pc:docMk/>
            <pc:sldMk cId="1972730469" sldId="259"/>
            <ac:spMk id="2" creationId="{00000000-0000-0000-0000-000000000000}"/>
          </ac:spMkLst>
        </pc:spChg>
        <pc:spChg chg="mod">
          <ac:chgData name="ozelmahiya@outlook.com" userId="47415668dddd07ee" providerId="LiveId" clId="{30B0CB11-BD99-4509-9B8E-D65FAFA083BE}" dt="2023-05-30T21:26:02.641" v="2953" actId="113"/>
          <ac:spMkLst>
            <pc:docMk/>
            <pc:sldMk cId="1972730469" sldId="259"/>
            <ac:spMk id="3" creationId="{00000000-0000-0000-0000-000000000000}"/>
          </ac:spMkLst>
        </pc:spChg>
        <pc:picChg chg="add mod">
          <ac:chgData name="ozelmahiya@outlook.com" userId="47415668dddd07ee" providerId="LiveId" clId="{30B0CB11-BD99-4509-9B8E-D65FAFA083BE}" dt="2023-05-30T21:25:34.823" v="2950" actId="14100"/>
          <ac:picMkLst>
            <pc:docMk/>
            <pc:sldMk cId="1972730469" sldId="259"/>
            <ac:picMk id="5" creationId="{F339FFFE-7927-45C7-9525-971CF11CCE38}"/>
          </ac:picMkLst>
        </pc:picChg>
      </pc:sldChg>
      <pc:sldChg chg="addSp delSp modSp mod modNotesTx">
        <pc:chgData name="ozelmahiya@outlook.com" userId="47415668dddd07ee" providerId="LiveId" clId="{30B0CB11-BD99-4509-9B8E-D65FAFA083BE}" dt="2023-06-04T11:44:15.693" v="7485" actId="20577"/>
        <pc:sldMkLst>
          <pc:docMk/>
          <pc:sldMk cId="3771903161" sldId="260"/>
        </pc:sldMkLst>
        <pc:spChg chg="mod">
          <ac:chgData name="ozelmahiya@outlook.com" userId="47415668dddd07ee" providerId="LiveId" clId="{30B0CB11-BD99-4509-9B8E-D65FAFA083BE}" dt="2023-06-04T11:43:18.361" v="7484" actId="20577"/>
          <ac:spMkLst>
            <pc:docMk/>
            <pc:sldMk cId="3771903161" sldId="260"/>
            <ac:spMk id="2" creationId="{00000000-0000-0000-0000-000000000000}"/>
          </ac:spMkLst>
        </pc:spChg>
        <pc:spChg chg="mod">
          <ac:chgData name="ozelmahiya@outlook.com" userId="47415668dddd07ee" providerId="LiveId" clId="{30B0CB11-BD99-4509-9B8E-D65FAFA083BE}" dt="2023-05-30T21:16:20.387" v="2933" actId="2711"/>
          <ac:spMkLst>
            <pc:docMk/>
            <pc:sldMk cId="3771903161" sldId="260"/>
            <ac:spMk id="3" creationId="{00000000-0000-0000-0000-000000000000}"/>
          </ac:spMkLst>
        </pc:spChg>
        <pc:picChg chg="add del mod">
          <ac:chgData name="ozelmahiya@outlook.com" userId="47415668dddd07ee" providerId="LiveId" clId="{30B0CB11-BD99-4509-9B8E-D65FAFA083BE}" dt="2023-05-30T21:35:23.387" v="2962" actId="478"/>
          <ac:picMkLst>
            <pc:docMk/>
            <pc:sldMk cId="3771903161" sldId="260"/>
            <ac:picMk id="4" creationId="{271FDFBC-78DE-470A-ABD3-0836E0279B35}"/>
          </ac:picMkLst>
        </pc:picChg>
        <pc:picChg chg="add mod">
          <ac:chgData name="ozelmahiya@outlook.com" userId="47415668dddd07ee" providerId="LiveId" clId="{30B0CB11-BD99-4509-9B8E-D65FAFA083BE}" dt="2023-05-30T21:35:28.548" v="2963" actId="1076"/>
          <ac:picMkLst>
            <pc:docMk/>
            <pc:sldMk cId="3771903161" sldId="260"/>
            <ac:picMk id="6" creationId="{B90939F8-073F-40F0-A864-1AF2D2C58587}"/>
          </ac:picMkLst>
        </pc:picChg>
      </pc:sldChg>
      <pc:sldChg chg="del">
        <pc:chgData name="ozelmahiya@outlook.com" userId="47415668dddd07ee" providerId="LiveId" clId="{30B0CB11-BD99-4509-9B8E-D65FAFA083BE}" dt="2023-06-04T15:58:55.379" v="12318" actId="2696"/>
        <pc:sldMkLst>
          <pc:docMk/>
          <pc:sldMk cId="1380040246" sldId="291"/>
        </pc:sldMkLst>
      </pc:sldChg>
      <pc:sldChg chg="del">
        <pc:chgData name="ozelmahiya@outlook.com" userId="47415668dddd07ee" providerId="LiveId" clId="{30B0CB11-BD99-4509-9B8E-D65FAFA083BE}" dt="2023-05-29T20:13:19.304" v="0" actId="2696"/>
        <pc:sldMkLst>
          <pc:docMk/>
          <pc:sldMk cId="2677488565" sldId="294"/>
        </pc:sldMkLst>
      </pc:sldChg>
      <pc:sldChg chg="del">
        <pc:chgData name="ozelmahiya@outlook.com" userId="47415668dddd07ee" providerId="LiveId" clId="{30B0CB11-BD99-4509-9B8E-D65FAFA083BE}" dt="2023-05-29T20:13:32.108" v="1" actId="2696"/>
        <pc:sldMkLst>
          <pc:docMk/>
          <pc:sldMk cId="2324300442" sldId="295"/>
        </pc:sldMkLst>
      </pc:sldChg>
      <pc:sldChg chg="del">
        <pc:chgData name="ozelmahiya@outlook.com" userId="47415668dddd07ee" providerId="LiveId" clId="{30B0CB11-BD99-4509-9B8E-D65FAFA083BE}" dt="2023-05-29T20:13:39.795" v="2" actId="2696"/>
        <pc:sldMkLst>
          <pc:docMk/>
          <pc:sldMk cId="3513164827" sldId="296"/>
        </pc:sldMkLst>
      </pc:sldChg>
      <pc:sldChg chg="del">
        <pc:chgData name="ozelmahiya@outlook.com" userId="47415668dddd07ee" providerId="LiveId" clId="{30B0CB11-BD99-4509-9B8E-D65FAFA083BE}" dt="2023-05-29T20:14:09.348" v="3" actId="2696"/>
        <pc:sldMkLst>
          <pc:docMk/>
          <pc:sldMk cId="3795709278" sldId="298"/>
        </pc:sldMkLst>
      </pc:sldChg>
      <pc:sldChg chg="del">
        <pc:chgData name="ozelmahiya@outlook.com" userId="47415668dddd07ee" providerId="LiveId" clId="{30B0CB11-BD99-4509-9B8E-D65FAFA083BE}" dt="2023-05-29T20:14:27.763" v="4" actId="2696"/>
        <pc:sldMkLst>
          <pc:docMk/>
          <pc:sldMk cId="1743734535" sldId="299"/>
        </pc:sldMkLst>
      </pc:sldChg>
      <pc:sldChg chg="del ord">
        <pc:chgData name="ozelmahiya@outlook.com" userId="47415668dddd07ee" providerId="LiveId" clId="{30B0CB11-BD99-4509-9B8E-D65FAFA083BE}" dt="2023-05-31T10:45:33.488" v="3322" actId="2696"/>
        <pc:sldMkLst>
          <pc:docMk/>
          <pc:sldMk cId="12467629" sldId="300"/>
        </pc:sldMkLst>
      </pc:sldChg>
      <pc:sldChg chg="del">
        <pc:chgData name="ozelmahiya@outlook.com" userId="47415668dddd07ee" providerId="LiveId" clId="{30B0CB11-BD99-4509-9B8E-D65FAFA083BE}" dt="2023-05-29T20:15:43.646" v="7" actId="2696"/>
        <pc:sldMkLst>
          <pc:docMk/>
          <pc:sldMk cId="1284534421" sldId="301"/>
        </pc:sldMkLst>
      </pc:sldChg>
      <pc:sldChg chg="del">
        <pc:chgData name="ozelmahiya@outlook.com" userId="47415668dddd07ee" providerId="LiveId" clId="{30B0CB11-BD99-4509-9B8E-D65FAFA083BE}" dt="2023-05-29T20:16:03.295" v="8" actId="2696"/>
        <pc:sldMkLst>
          <pc:docMk/>
          <pc:sldMk cId="4257374136" sldId="302"/>
        </pc:sldMkLst>
      </pc:sldChg>
      <pc:sldChg chg="del ord">
        <pc:chgData name="ozelmahiya@outlook.com" userId="47415668dddd07ee" providerId="LiveId" clId="{30B0CB11-BD99-4509-9B8E-D65FAFA083BE}" dt="2023-05-30T21:20:11.175" v="2935" actId="2696"/>
        <pc:sldMkLst>
          <pc:docMk/>
          <pc:sldMk cId="2200685719" sldId="305"/>
        </pc:sldMkLst>
      </pc:sldChg>
      <pc:sldChg chg="del">
        <pc:chgData name="ozelmahiya@outlook.com" userId="47415668dddd07ee" providerId="LiveId" clId="{30B0CB11-BD99-4509-9B8E-D65FAFA083BE}" dt="2023-05-29T20:19:57.989" v="11" actId="2696"/>
        <pc:sldMkLst>
          <pc:docMk/>
          <pc:sldMk cId="2268784632" sldId="308"/>
        </pc:sldMkLst>
      </pc:sldChg>
      <pc:sldChg chg="del">
        <pc:chgData name="ozelmahiya@outlook.com" userId="47415668dddd07ee" providerId="LiveId" clId="{30B0CB11-BD99-4509-9B8E-D65FAFA083BE}" dt="2023-05-29T20:20:14.949" v="12" actId="2696"/>
        <pc:sldMkLst>
          <pc:docMk/>
          <pc:sldMk cId="3437581042" sldId="309"/>
        </pc:sldMkLst>
      </pc:sldChg>
      <pc:sldChg chg="del">
        <pc:chgData name="ozelmahiya@outlook.com" userId="47415668dddd07ee" providerId="LiveId" clId="{30B0CB11-BD99-4509-9B8E-D65FAFA083BE}" dt="2023-05-29T20:20:26.670" v="13" actId="2696"/>
        <pc:sldMkLst>
          <pc:docMk/>
          <pc:sldMk cId="502691000" sldId="310"/>
        </pc:sldMkLst>
      </pc:sldChg>
      <pc:sldChg chg="del">
        <pc:chgData name="ozelmahiya@outlook.com" userId="47415668dddd07ee" providerId="LiveId" clId="{30B0CB11-BD99-4509-9B8E-D65FAFA083BE}" dt="2023-05-29T20:20:36.116" v="14" actId="2696"/>
        <pc:sldMkLst>
          <pc:docMk/>
          <pc:sldMk cId="3476340154" sldId="311"/>
        </pc:sldMkLst>
      </pc:sldChg>
      <pc:sldChg chg="del">
        <pc:chgData name="ozelmahiya@outlook.com" userId="47415668dddd07ee" providerId="LiveId" clId="{30B0CB11-BD99-4509-9B8E-D65FAFA083BE}" dt="2023-05-29T20:20:47.218" v="15" actId="2696"/>
        <pc:sldMkLst>
          <pc:docMk/>
          <pc:sldMk cId="1367892207" sldId="312"/>
        </pc:sldMkLst>
      </pc:sldChg>
      <pc:sldChg chg="del">
        <pc:chgData name="ozelmahiya@outlook.com" userId="47415668dddd07ee" providerId="LiveId" clId="{30B0CB11-BD99-4509-9B8E-D65FAFA083BE}" dt="2023-05-29T20:20:51.883" v="16" actId="2696"/>
        <pc:sldMkLst>
          <pc:docMk/>
          <pc:sldMk cId="1655242383" sldId="313"/>
        </pc:sldMkLst>
      </pc:sldChg>
      <pc:sldChg chg="del">
        <pc:chgData name="ozelmahiya@outlook.com" userId="47415668dddd07ee" providerId="LiveId" clId="{30B0CB11-BD99-4509-9B8E-D65FAFA083BE}" dt="2023-05-29T20:20:59.426" v="17" actId="2696"/>
        <pc:sldMkLst>
          <pc:docMk/>
          <pc:sldMk cId="2443138928" sldId="314"/>
        </pc:sldMkLst>
      </pc:sldChg>
      <pc:sldChg chg="del">
        <pc:chgData name="ozelmahiya@outlook.com" userId="47415668dddd07ee" providerId="LiveId" clId="{30B0CB11-BD99-4509-9B8E-D65FAFA083BE}" dt="2023-05-29T20:21:48.107" v="18" actId="2696"/>
        <pc:sldMkLst>
          <pc:docMk/>
          <pc:sldMk cId="2151270112" sldId="315"/>
        </pc:sldMkLst>
      </pc:sldChg>
      <pc:sldChg chg="del">
        <pc:chgData name="ozelmahiya@outlook.com" userId="47415668dddd07ee" providerId="LiveId" clId="{30B0CB11-BD99-4509-9B8E-D65FAFA083BE}" dt="2023-05-29T20:21:54.635" v="19" actId="2696"/>
        <pc:sldMkLst>
          <pc:docMk/>
          <pc:sldMk cId="3114986342" sldId="316"/>
        </pc:sldMkLst>
      </pc:sldChg>
      <pc:sldChg chg="del">
        <pc:chgData name="ozelmahiya@outlook.com" userId="47415668dddd07ee" providerId="LiveId" clId="{30B0CB11-BD99-4509-9B8E-D65FAFA083BE}" dt="2023-05-29T20:22:00.331" v="20" actId="2696"/>
        <pc:sldMkLst>
          <pc:docMk/>
          <pc:sldMk cId="4226314460" sldId="317"/>
        </pc:sldMkLst>
      </pc:sldChg>
      <pc:sldChg chg="del">
        <pc:chgData name="ozelmahiya@outlook.com" userId="47415668dddd07ee" providerId="LiveId" clId="{30B0CB11-BD99-4509-9B8E-D65FAFA083BE}" dt="2023-05-29T20:25:41.022" v="21" actId="2696"/>
        <pc:sldMkLst>
          <pc:docMk/>
          <pc:sldMk cId="2174526529" sldId="318"/>
        </pc:sldMkLst>
      </pc:sldChg>
      <pc:sldChg chg="del">
        <pc:chgData name="ozelmahiya@outlook.com" userId="47415668dddd07ee" providerId="LiveId" clId="{30B0CB11-BD99-4509-9B8E-D65FAFA083BE}" dt="2023-05-29T20:25:52.279" v="22" actId="2696"/>
        <pc:sldMkLst>
          <pc:docMk/>
          <pc:sldMk cId="17019510" sldId="319"/>
        </pc:sldMkLst>
      </pc:sldChg>
      <pc:sldChg chg="del">
        <pc:chgData name="ozelmahiya@outlook.com" userId="47415668dddd07ee" providerId="LiveId" clId="{30B0CB11-BD99-4509-9B8E-D65FAFA083BE}" dt="2023-05-29T20:25:57.042" v="23" actId="2696"/>
        <pc:sldMkLst>
          <pc:docMk/>
          <pc:sldMk cId="3056834285" sldId="320"/>
        </pc:sldMkLst>
      </pc:sldChg>
      <pc:sldChg chg="del">
        <pc:chgData name="ozelmahiya@outlook.com" userId="47415668dddd07ee" providerId="LiveId" clId="{30B0CB11-BD99-4509-9B8E-D65FAFA083BE}" dt="2023-05-29T20:26:18.513" v="24" actId="2696"/>
        <pc:sldMkLst>
          <pc:docMk/>
          <pc:sldMk cId="939993198" sldId="321"/>
        </pc:sldMkLst>
      </pc:sldChg>
      <pc:sldChg chg="del">
        <pc:chgData name="ozelmahiya@outlook.com" userId="47415668dddd07ee" providerId="LiveId" clId="{30B0CB11-BD99-4509-9B8E-D65FAFA083BE}" dt="2023-05-30T07:08:29.977" v="1248" actId="2696"/>
        <pc:sldMkLst>
          <pc:docMk/>
          <pc:sldMk cId="4079307509" sldId="322"/>
        </pc:sldMkLst>
      </pc:sldChg>
      <pc:sldChg chg="addSp modSp add del mod ord modNotesTx">
        <pc:chgData name="ozelmahiya@outlook.com" userId="47415668dddd07ee" providerId="LiveId" clId="{30B0CB11-BD99-4509-9B8E-D65FAFA083BE}" dt="2023-06-04T15:27:08.511" v="10850" actId="20577"/>
        <pc:sldMkLst>
          <pc:docMk/>
          <pc:sldMk cId="996744496" sldId="323"/>
        </pc:sldMkLst>
        <pc:spChg chg="mod">
          <ac:chgData name="ozelmahiya@outlook.com" userId="47415668dddd07ee" providerId="LiveId" clId="{30B0CB11-BD99-4509-9B8E-D65FAFA083BE}" dt="2023-06-04T15:27:08.511" v="10850" actId="20577"/>
          <ac:spMkLst>
            <pc:docMk/>
            <pc:sldMk cId="996744496" sldId="323"/>
            <ac:spMk id="2" creationId="{00000000-0000-0000-0000-000000000000}"/>
          </ac:spMkLst>
        </pc:spChg>
        <pc:spChg chg="mod">
          <ac:chgData name="ozelmahiya@outlook.com" userId="47415668dddd07ee" providerId="LiveId" clId="{30B0CB11-BD99-4509-9B8E-D65FAFA083BE}" dt="2023-05-30T07:33:05.085" v="1746" actId="20577"/>
          <ac:spMkLst>
            <pc:docMk/>
            <pc:sldMk cId="996744496" sldId="323"/>
            <ac:spMk id="3" creationId="{00000000-0000-0000-0000-000000000000}"/>
          </ac:spMkLst>
        </pc:spChg>
        <pc:picChg chg="add mod">
          <ac:chgData name="ozelmahiya@outlook.com" userId="47415668dddd07ee" providerId="LiveId" clId="{30B0CB11-BD99-4509-9B8E-D65FAFA083BE}" dt="2023-05-30T21:57:03.762" v="3037" actId="1076"/>
          <ac:picMkLst>
            <pc:docMk/>
            <pc:sldMk cId="996744496" sldId="323"/>
            <ac:picMk id="7170" creationId="{42E0EBB7-CE36-4620-A7DF-A1CBF929A1C4}"/>
          </ac:picMkLst>
        </pc:picChg>
      </pc:sldChg>
      <pc:sldChg chg="modSp add del mod">
        <pc:chgData name="ozelmahiya@outlook.com" userId="47415668dddd07ee" providerId="LiveId" clId="{30B0CB11-BD99-4509-9B8E-D65FAFA083BE}" dt="2023-05-30T08:55:17.847" v="1805" actId="2696"/>
        <pc:sldMkLst>
          <pc:docMk/>
          <pc:sldMk cId="224733792" sldId="324"/>
        </pc:sldMkLst>
        <pc:spChg chg="mod">
          <ac:chgData name="ozelmahiya@outlook.com" userId="47415668dddd07ee" providerId="LiveId" clId="{30B0CB11-BD99-4509-9B8E-D65FAFA083BE}" dt="2023-05-30T08:53:04.652" v="1749" actId="20577"/>
          <ac:spMkLst>
            <pc:docMk/>
            <pc:sldMk cId="224733792" sldId="324"/>
            <ac:spMk id="3" creationId="{00000000-0000-0000-0000-000000000000}"/>
          </ac:spMkLst>
        </pc:spChg>
      </pc:sldChg>
      <pc:sldChg chg="addSp modSp mod ord">
        <pc:chgData name="ozelmahiya@outlook.com" userId="47415668dddd07ee" providerId="LiveId" clId="{30B0CB11-BD99-4509-9B8E-D65FAFA083BE}" dt="2023-06-04T15:27:17.509" v="10874" actId="20577"/>
        <pc:sldMkLst>
          <pc:docMk/>
          <pc:sldMk cId="43191277" sldId="325"/>
        </pc:sldMkLst>
        <pc:spChg chg="mod">
          <ac:chgData name="ozelmahiya@outlook.com" userId="47415668dddd07ee" providerId="LiveId" clId="{30B0CB11-BD99-4509-9B8E-D65FAFA083BE}" dt="2023-06-04T15:27:17.509" v="10874" actId="20577"/>
          <ac:spMkLst>
            <pc:docMk/>
            <pc:sldMk cId="43191277" sldId="325"/>
            <ac:spMk id="2" creationId="{00000000-0000-0000-0000-000000000000}"/>
          </ac:spMkLst>
        </pc:spChg>
        <pc:spChg chg="mod">
          <ac:chgData name="ozelmahiya@outlook.com" userId="47415668dddd07ee" providerId="LiveId" clId="{30B0CB11-BD99-4509-9B8E-D65FAFA083BE}" dt="2023-05-30T08:54:31.735" v="1800" actId="20577"/>
          <ac:spMkLst>
            <pc:docMk/>
            <pc:sldMk cId="43191277" sldId="325"/>
            <ac:spMk id="3" creationId="{00000000-0000-0000-0000-000000000000}"/>
          </ac:spMkLst>
        </pc:spChg>
        <pc:picChg chg="add mod">
          <ac:chgData name="ozelmahiya@outlook.com" userId="47415668dddd07ee" providerId="LiveId" clId="{30B0CB11-BD99-4509-9B8E-D65FAFA083BE}" dt="2023-05-30T21:58:02.941" v="3040" actId="1076"/>
          <ac:picMkLst>
            <pc:docMk/>
            <pc:sldMk cId="43191277" sldId="325"/>
            <ac:picMk id="8194" creationId="{D5F0F2FA-3808-4DF6-A01D-8B35A1C71BD3}"/>
          </ac:picMkLst>
        </pc:picChg>
      </pc:sldChg>
      <pc:sldChg chg="del">
        <pc:chgData name="ozelmahiya@outlook.com" userId="47415668dddd07ee" providerId="LiveId" clId="{30B0CB11-BD99-4509-9B8E-D65FAFA083BE}" dt="2023-05-30T08:54:40.462" v="1801" actId="2696"/>
        <pc:sldMkLst>
          <pc:docMk/>
          <pc:sldMk cId="1270572861" sldId="326"/>
        </pc:sldMkLst>
      </pc:sldChg>
      <pc:sldChg chg="modSp del mod ord">
        <pc:chgData name="ozelmahiya@outlook.com" userId="47415668dddd07ee" providerId="LiveId" clId="{30B0CB11-BD99-4509-9B8E-D65FAFA083BE}" dt="2023-06-04T15:25:25.036" v="10808" actId="2696"/>
        <pc:sldMkLst>
          <pc:docMk/>
          <pc:sldMk cId="853738144" sldId="328"/>
        </pc:sldMkLst>
        <pc:picChg chg="mod">
          <ac:chgData name="ozelmahiya@outlook.com" userId="47415668dddd07ee" providerId="LiveId" clId="{30B0CB11-BD99-4509-9B8E-D65FAFA083BE}" dt="2023-05-31T07:41:19.215" v="3320" actId="14100"/>
          <ac:picMkLst>
            <pc:docMk/>
            <pc:sldMk cId="853738144" sldId="328"/>
            <ac:picMk id="4" creationId="{27100A85-8FEC-4038-8FA1-7FD088B0BE94}"/>
          </ac:picMkLst>
        </pc:picChg>
      </pc:sldChg>
      <pc:sldChg chg="del">
        <pc:chgData name="ozelmahiya@outlook.com" userId="47415668dddd07ee" providerId="LiveId" clId="{30B0CB11-BD99-4509-9B8E-D65FAFA083BE}" dt="2023-05-30T06:02:56.786" v="72" actId="2696"/>
        <pc:sldMkLst>
          <pc:docMk/>
          <pc:sldMk cId="3552630418" sldId="329"/>
        </pc:sldMkLst>
      </pc:sldChg>
      <pc:sldChg chg="del">
        <pc:chgData name="ozelmahiya@outlook.com" userId="47415668dddd07ee" providerId="LiveId" clId="{30B0CB11-BD99-4509-9B8E-D65FAFA083BE}" dt="2023-05-30T06:03:07.333" v="73" actId="2696"/>
        <pc:sldMkLst>
          <pc:docMk/>
          <pc:sldMk cId="1080065644" sldId="330"/>
        </pc:sldMkLst>
      </pc:sldChg>
      <pc:sldChg chg="del">
        <pc:chgData name="ozelmahiya@outlook.com" userId="47415668dddd07ee" providerId="LiveId" clId="{30B0CB11-BD99-4509-9B8E-D65FAFA083BE}" dt="2023-05-30T08:54:44.521" v="1802" actId="2696"/>
        <pc:sldMkLst>
          <pc:docMk/>
          <pc:sldMk cId="3164495146" sldId="332"/>
        </pc:sldMkLst>
      </pc:sldChg>
      <pc:sldChg chg="addSp delSp modSp mod modNotesTx">
        <pc:chgData name="ozelmahiya@outlook.com" userId="47415668dddd07ee" providerId="LiveId" clId="{30B0CB11-BD99-4509-9B8E-D65FAFA083BE}" dt="2023-06-04T13:43:35.597" v="9370" actId="20577"/>
        <pc:sldMkLst>
          <pc:docMk/>
          <pc:sldMk cId="1098678403" sldId="333"/>
        </pc:sldMkLst>
        <pc:spChg chg="add mod">
          <ac:chgData name="ozelmahiya@outlook.com" userId="47415668dddd07ee" providerId="LiveId" clId="{30B0CB11-BD99-4509-9B8E-D65FAFA083BE}" dt="2023-06-04T13:43:11.450" v="9363" actId="1076"/>
          <ac:spMkLst>
            <pc:docMk/>
            <pc:sldMk cId="1098678403" sldId="333"/>
            <ac:spMk id="3" creationId="{B74CCE18-564E-4485-B30F-65A18AF6DF3B}"/>
          </ac:spMkLst>
        </pc:spChg>
        <pc:spChg chg="add mod">
          <ac:chgData name="ozelmahiya@outlook.com" userId="47415668dddd07ee" providerId="LiveId" clId="{30B0CB11-BD99-4509-9B8E-D65FAFA083BE}" dt="2023-06-04T13:43:18.643" v="9365" actId="1076"/>
          <ac:spMkLst>
            <pc:docMk/>
            <pc:sldMk cId="1098678403" sldId="333"/>
            <ac:spMk id="4" creationId="{67ACD583-CE8D-4C1A-BF43-F9F9B4FC2438}"/>
          </ac:spMkLst>
        </pc:spChg>
        <pc:spChg chg="add del mod">
          <ac:chgData name="ozelmahiya@outlook.com" userId="47415668dddd07ee" providerId="LiveId" clId="{30B0CB11-BD99-4509-9B8E-D65FAFA083BE}" dt="2023-06-04T13:36:34.419" v="9206" actId="478"/>
          <ac:spMkLst>
            <pc:docMk/>
            <pc:sldMk cId="1098678403" sldId="333"/>
            <ac:spMk id="5" creationId="{9E04E8BA-E887-4388-826C-558D8F9C156C}"/>
          </ac:spMkLst>
        </pc:spChg>
        <pc:spChg chg="add mod">
          <ac:chgData name="ozelmahiya@outlook.com" userId="47415668dddd07ee" providerId="LiveId" clId="{30B0CB11-BD99-4509-9B8E-D65FAFA083BE}" dt="2023-06-04T13:36:38.427" v="9207" actId="1076"/>
          <ac:spMkLst>
            <pc:docMk/>
            <pc:sldMk cId="1098678403" sldId="333"/>
            <ac:spMk id="6" creationId="{2968F78A-AA66-4C7B-A95A-27E42AC5B68E}"/>
          </ac:spMkLst>
        </pc:spChg>
        <pc:spChg chg="add mod">
          <ac:chgData name="ozelmahiya@outlook.com" userId="47415668dddd07ee" providerId="LiveId" clId="{30B0CB11-BD99-4509-9B8E-D65FAFA083BE}" dt="2023-06-04T13:42:32.931" v="9356" actId="1076"/>
          <ac:spMkLst>
            <pc:docMk/>
            <pc:sldMk cId="1098678403" sldId="333"/>
            <ac:spMk id="7" creationId="{3A07A229-E6BD-4B55-83C3-95CDF7BB94A9}"/>
          </ac:spMkLst>
        </pc:spChg>
        <pc:spChg chg="add mod">
          <ac:chgData name="ozelmahiya@outlook.com" userId="47415668dddd07ee" providerId="LiveId" clId="{30B0CB11-BD99-4509-9B8E-D65FAFA083BE}" dt="2023-06-04T13:43:28.307" v="9367" actId="14100"/>
          <ac:spMkLst>
            <pc:docMk/>
            <pc:sldMk cId="1098678403" sldId="333"/>
            <ac:spMk id="8" creationId="{55085D45-05B3-4507-8467-1B5AC8D88B1F}"/>
          </ac:spMkLst>
        </pc:spChg>
        <pc:spChg chg="add mod">
          <ac:chgData name="ozelmahiya@outlook.com" userId="47415668dddd07ee" providerId="LiveId" clId="{30B0CB11-BD99-4509-9B8E-D65FAFA083BE}" dt="2023-06-04T13:43:35.597" v="9370" actId="20577"/>
          <ac:spMkLst>
            <pc:docMk/>
            <pc:sldMk cId="1098678403" sldId="333"/>
            <ac:spMk id="9" creationId="{048B23CE-CFD3-4207-A9FE-BE07E92B2F4C}"/>
          </ac:spMkLst>
        </pc:spChg>
        <pc:spChg chg="add mod">
          <ac:chgData name="ozelmahiya@outlook.com" userId="47415668dddd07ee" providerId="LiveId" clId="{30B0CB11-BD99-4509-9B8E-D65FAFA083BE}" dt="2023-06-04T13:42:39.875" v="9358" actId="14100"/>
          <ac:spMkLst>
            <pc:docMk/>
            <pc:sldMk cId="1098678403" sldId="333"/>
            <ac:spMk id="10" creationId="{FAE78534-EE32-408F-9C02-2F3FC49EFF93}"/>
          </ac:spMkLst>
        </pc:spChg>
        <pc:picChg chg="mod">
          <ac:chgData name="ozelmahiya@outlook.com" userId="47415668dddd07ee" providerId="LiveId" clId="{30B0CB11-BD99-4509-9B8E-D65FAFA083BE}" dt="2023-06-04T13:34:25.281" v="9180" actId="1076"/>
          <ac:picMkLst>
            <pc:docMk/>
            <pc:sldMk cId="1098678403" sldId="333"/>
            <ac:picMk id="2" creationId="{00000000-0000-0000-0000-000000000000}"/>
          </ac:picMkLst>
        </pc:picChg>
      </pc:sldChg>
      <pc:sldChg chg="delSp modSp del">
        <pc:chgData name="ozelmahiya@outlook.com" userId="47415668dddd07ee" providerId="LiveId" clId="{30B0CB11-BD99-4509-9B8E-D65FAFA083BE}" dt="2023-05-30T19:47:01.624" v="1822" actId="2696"/>
        <pc:sldMkLst>
          <pc:docMk/>
          <pc:sldMk cId="3503500127" sldId="334"/>
        </pc:sldMkLst>
        <pc:picChg chg="del mod">
          <ac:chgData name="ozelmahiya@outlook.com" userId="47415668dddd07ee" providerId="LiveId" clId="{30B0CB11-BD99-4509-9B8E-D65FAFA083BE}" dt="2023-05-30T19:46:06.757" v="1817" actId="21"/>
          <ac:picMkLst>
            <pc:docMk/>
            <pc:sldMk cId="3503500127" sldId="334"/>
            <ac:picMk id="1026" creationId="{00000000-0000-0000-0000-000000000000}"/>
          </ac:picMkLst>
        </pc:picChg>
      </pc:sldChg>
      <pc:sldChg chg="modSp del">
        <pc:chgData name="ozelmahiya@outlook.com" userId="47415668dddd07ee" providerId="LiveId" clId="{30B0CB11-BD99-4509-9B8E-D65FAFA083BE}" dt="2023-05-30T06:03:39.044" v="75" actId="2696"/>
        <pc:sldMkLst>
          <pc:docMk/>
          <pc:sldMk cId="3644752076" sldId="335"/>
        </pc:sldMkLst>
        <pc:picChg chg="mod">
          <ac:chgData name="ozelmahiya@outlook.com" userId="47415668dddd07ee" providerId="LiveId" clId="{30B0CB11-BD99-4509-9B8E-D65FAFA083BE}" dt="2023-05-30T06:03:16.482" v="74" actId="1076"/>
          <ac:picMkLst>
            <pc:docMk/>
            <pc:sldMk cId="3644752076" sldId="335"/>
            <ac:picMk id="2050" creationId="{00000000-0000-0000-0000-000000000000}"/>
          </ac:picMkLst>
        </pc:picChg>
      </pc:sldChg>
      <pc:sldChg chg="delSp del modNotesTx">
        <pc:chgData name="ozelmahiya@outlook.com" userId="47415668dddd07ee" providerId="LiveId" clId="{30B0CB11-BD99-4509-9B8E-D65FAFA083BE}" dt="2023-06-04T14:59:38.799" v="10120" actId="2696"/>
        <pc:sldMkLst>
          <pc:docMk/>
          <pc:sldMk cId="247307869" sldId="336"/>
        </pc:sldMkLst>
        <pc:picChg chg="del">
          <ac:chgData name="ozelmahiya@outlook.com" userId="47415668dddd07ee" providerId="LiveId" clId="{30B0CB11-BD99-4509-9B8E-D65FAFA083BE}" dt="2023-06-04T14:34:16.903" v="9891" actId="21"/>
          <ac:picMkLst>
            <pc:docMk/>
            <pc:sldMk cId="247307869" sldId="336"/>
            <ac:picMk id="3076" creationId="{00000000-0000-0000-0000-000000000000}"/>
          </ac:picMkLst>
        </pc:picChg>
      </pc:sldChg>
      <pc:sldChg chg="delSp modSp del mod ord">
        <pc:chgData name="ozelmahiya@outlook.com" userId="47415668dddd07ee" providerId="LiveId" clId="{30B0CB11-BD99-4509-9B8E-D65FAFA083BE}" dt="2023-06-04T14:59:47.087" v="10121" actId="2696"/>
        <pc:sldMkLst>
          <pc:docMk/>
          <pc:sldMk cId="2559076371" sldId="337"/>
        </pc:sldMkLst>
        <pc:spChg chg="mod">
          <ac:chgData name="ozelmahiya@outlook.com" userId="47415668dddd07ee" providerId="LiveId" clId="{30B0CB11-BD99-4509-9B8E-D65FAFA083BE}" dt="2023-05-30T06:04:35.893" v="92" actId="20577"/>
          <ac:spMkLst>
            <pc:docMk/>
            <pc:sldMk cId="2559076371" sldId="337"/>
            <ac:spMk id="2" creationId="{00000000-0000-0000-0000-000000000000}"/>
          </ac:spMkLst>
        </pc:spChg>
        <pc:picChg chg="del">
          <ac:chgData name="ozelmahiya@outlook.com" userId="47415668dddd07ee" providerId="LiveId" clId="{30B0CB11-BD99-4509-9B8E-D65FAFA083BE}" dt="2023-06-04T14:33:29.747" v="9855" actId="21"/>
          <ac:picMkLst>
            <pc:docMk/>
            <pc:sldMk cId="2559076371" sldId="337"/>
            <ac:picMk id="4098" creationId="{00000000-0000-0000-0000-000000000000}"/>
          </ac:picMkLst>
        </pc:picChg>
      </pc:sldChg>
      <pc:sldChg chg="del">
        <pc:chgData name="ozelmahiya@outlook.com" userId="47415668dddd07ee" providerId="LiveId" clId="{30B0CB11-BD99-4509-9B8E-D65FAFA083BE}" dt="2023-05-30T19:46:56.033" v="1821" actId="2696"/>
        <pc:sldMkLst>
          <pc:docMk/>
          <pc:sldMk cId="1273578932" sldId="338"/>
        </pc:sldMkLst>
      </pc:sldChg>
      <pc:sldChg chg="del">
        <pc:chgData name="ozelmahiya@outlook.com" userId="47415668dddd07ee" providerId="LiveId" clId="{30B0CB11-BD99-4509-9B8E-D65FAFA083BE}" dt="2023-05-30T19:45:45.733" v="1814" actId="2696"/>
        <pc:sldMkLst>
          <pc:docMk/>
          <pc:sldMk cId="1506900424" sldId="339"/>
        </pc:sldMkLst>
      </pc:sldChg>
      <pc:sldChg chg="modSp del mod">
        <pc:chgData name="ozelmahiya@outlook.com" userId="47415668dddd07ee" providerId="LiveId" clId="{30B0CB11-BD99-4509-9B8E-D65FAFA083BE}" dt="2023-06-04T15:56:01.019" v="12118" actId="47"/>
        <pc:sldMkLst>
          <pc:docMk/>
          <pc:sldMk cId="607063598" sldId="340"/>
        </pc:sldMkLst>
        <pc:spChg chg="mod">
          <ac:chgData name="ozelmahiya@outlook.com" userId="47415668dddd07ee" providerId="LiveId" clId="{30B0CB11-BD99-4509-9B8E-D65FAFA083BE}" dt="2023-05-30T22:17:05.315" v="3081" actId="122"/>
          <ac:spMkLst>
            <pc:docMk/>
            <pc:sldMk cId="607063598" sldId="340"/>
            <ac:spMk id="2" creationId="{00000000-0000-0000-0000-000000000000}"/>
          </ac:spMkLst>
        </pc:spChg>
        <pc:spChg chg="mod">
          <ac:chgData name="ozelmahiya@outlook.com" userId="47415668dddd07ee" providerId="LiveId" clId="{30B0CB11-BD99-4509-9B8E-D65FAFA083BE}" dt="2023-06-04T15:49:28.889" v="11721" actId="20577"/>
          <ac:spMkLst>
            <pc:docMk/>
            <pc:sldMk cId="607063598" sldId="340"/>
            <ac:spMk id="3" creationId="{00000000-0000-0000-0000-000000000000}"/>
          </ac:spMkLst>
        </pc:spChg>
      </pc:sldChg>
      <pc:sldChg chg="modSp mod">
        <pc:chgData name="ozelmahiya@outlook.com" userId="47415668dddd07ee" providerId="LiveId" clId="{30B0CB11-BD99-4509-9B8E-D65FAFA083BE}" dt="2023-05-30T22:15:01.885" v="3078" actId="20577"/>
        <pc:sldMkLst>
          <pc:docMk/>
          <pc:sldMk cId="2896265158" sldId="342"/>
        </pc:sldMkLst>
        <pc:spChg chg="mod">
          <ac:chgData name="ozelmahiya@outlook.com" userId="47415668dddd07ee" providerId="LiveId" clId="{30B0CB11-BD99-4509-9B8E-D65FAFA083BE}" dt="2023-05-30T22:14:46.255" v="3075" actId="122"/>
          <ac:spMkLst>
            <pc:docMk/>
            <pc:sldMk cId="2896265158" sldId="342"/>
            <ac:spMk id="2" creationId="{B1FD0522-5FFF-4F43-B680-7DCF51B9457E}"/>
          </ac:spMkLst>
        </pc:spChg>
        <pc:spChg chg="mod">
          <ac:chgData name="ozelmahiya@outlook.com" userId="47415668dddd07ee" providerId="LiveId" clId="{30B0CB11-BD99-4509-9B8E-D65FAFA083BE}" dt="2023-05-30T22:15:01.885" v="3078" actId="20577"/>
          <ac:spMkLst>
            <pc:docMk/>
            <pc:sldMk cId="2896265158" sldId="342"/>
            <ac:spMk id="3" creationId="{1F566D1F-6DD4-494D-89C8-5E8FB9659109}"/>
          </ac:spMkLst>
        </pc:spChg>
      </pc:sldChg>
      <pc:sldChg chg="modSp mod">
        <pc:chgData name="ozelmahiya@outlook.com" userId="47415668dddd07ee" providerId="LiveId" clId="{30B0CB11-BD99-4509-9B8E-D65FAFA083BE}" dt="2023-05-30T22:15:15.212" v="3079" actId="122"/>
        <pc:sldMkLst>
          <pc:docMk/>
          <pc:sldMk cId="4254276226" sldId="343"/>
        </pc:sldMkLst>
        <pc:spChg chg="mod">
          <ac:chgData name="ozelmahiya@outlook.com" userId="47415668dddd07ee" providerId="LiveId" clId="{30B0CB11-BD99-4509-9B8E-D65FAFA083BE}" dt="2023-05-30T22:15:15.212" v="3079" actId="122"/>
          <ac:spMkLst>
            <pc:docMk/>
            <pc:sldMk cId="4254276226" sldId="343"/>
            <ac:spMk id="2" creationId="{DA1CA10C-B895-494A-8F79-6B8DC1EECD99}"/>
          </ac:spMkLst>
        </pc:spChg>
      </pc:sldChg>
      <pc:sldChg chg="modSp mod">
        <pc:chgData name="ozelmahiya@outlook.com" userId="47415668dddd07ee" providerId="LiveId" clId="{30B0CB11-BD99-4509-9B8E-D65FAFA083BE}" dt="2023-05-30T22:15:22.207" v="3080" actId="122"/>
        <pc:sldMkLst>
          <pc:docMk/>
          <pc:sldMk cId="3605344530" sldId="344"/>
        </pc:sldMkLst>
        <pc:spChg chg="mod">
          <ac:chgData name="ozelmahiya@outlook.com" userId="47415668dddd07ee" providerId="LiveId" clId="{30B0CB11-BD99-4509-9B8E-D65FAFA083BE}" dt="2023-05-30T22:15:22.207" v="3080" actId="122"/>
          <ac:spMkLst>
            <pc:docMk/>
            <pc:sldMk cId="3605344530" sldId="344"/>
            <ac:spMk id="2" creationId="{F6AF5C26-D654-441F-AE3A-4A5D9D5B338D}"/>
          </ac:spMkLst>
        </pc:spChg>
      </pc:sldChg>
      <pc:sldChg chg="addSp modSp mod">
        <pc:chgData name="ozelmahiya@outlook.com" userId="47415668dddd07ee" providerId="LiveId" clId="{30B0CB11-BD99-4509-9B8E-D65FAFA083BE}" dt="2023-06-04T10:01:42.643" v="3652" actId="122"/>
        <pc:sldMkLst>
          <pc:docMk/>
          <pc:sldMk cId="4097020302" sldId="345"/>
        </pc:sldMkLst>
        <pc:spChg chg="mod">
          <ac:chgData name="ozelmahiya@outlook.com" userId="47415668dddd07ee" providerId="LiveId" clId="{30B0CB11-BD99-4509-9B8E-D65FAFA083BE}" dt="2023-06-04T10:01:42.643" v="3652" actId="122"/>
          <ac:spMkLst>
            <pc:docMk/>
            <pc:sldMk cId="4097020302" sldId="345"/>
            <ac:spMk id="2" creationId="{ABC8FE59-F27D-464E-B197-E727F9B40E41}"/>
          </ac:spMkLst>
        </pc:spChg>
        <pc:spChg chg="mod">
          <ac:chgData name="ozelmahiya@outlook.com" userId="47415668dddd07ee" providerId="LiveId" clId="{30B0CB11-BD99-4509-9B8E-D65FAFA083BE}" dt="2023-05-31T06:53:48.814" v="3260" actId="20577"/>
          <ac:spMkLst>
            <pc:docMk/>
            <pc:sldMk cId="4097020302" sldId="345"/>
            <ac:spMk id="3" creationId="{A256A788-B372-4AEF-B9BB-C7EC36E3C329}"/>
          </ac:spMkLst>
        </pc:spChg>
        <pc:picChg chg="add mod">
          <ac:chgData name="ozelmahiya@outlook.com" userId="47415668dddd07ee" providerId="LiveId" clId="{30B0CB11-BD99-4509-9B8E-D65FAFA083BE}" dt="2023-05-30T22:23:46.272" v="3194" actId="1076"/>
          <ac:picMkLst>
            <pc:docMk/>
            <pc:sldMk cId="4097020302" sldId="345"/>
            <ac:picMk id="4" creationId="{8E19DAD6-C43C-49B2-8A7B-6C3538317743}"/>
          </ac:picMkLst>
        </pc:picChg>
      </pc:sldChg>
      <pc:sldChg chg="modSp mod">
        <pc:chgData name="ozelmahiya@outlook.com" userId="47415668dddd07ee" providerId="LiveId" clId="{30B0CB11-BD99-4509-9B8E-D65FAFA083BE}" dt="2023-06-04T10:01:35.882" v="3651" actId="207"/>
        <pc:sldMkLst>
          <pc:docMk/>
          <pc:sldMk cId="1700988070" sldId="346"/>
        </pc:sldMkLst>
        <pc:spChg chg="mod">
          <ac:chgData name="ozelmahiya@outlook.com" userId="47415668dddd07ee" providerId="LiveId" clId="{30B0CB11-BD99-4509-9B8E-D65FAFA083BE}" dt="2023-06-04T10:01:35.882" v="3651" actId="207"/>
          <ac:spMkLst>
            <pc:docMk/>
            <pc:sldMk cId="1700988070" sldId="346"/>
            <ac:spMk id="2" creationId="{8F19AC23-108C-4261-A118-7ECF8579868E}"/>
          </ac:spMkLst>
        </pc:spChg>
      </pc:sldChg>
      <pc:sldChg chg="addSp modSp mod">
        <pc:chgData name="ozelmahiya@outlook.com" userId="47415668dddd07ee" providerId="LiveId" clId="{30B0CB11-BD99-4509-9B8E-D65FAFA083BE}" dt="2023-06-04T14:42:39.342" v="10000" actId="1076"/>
        <pc:sldMkLst>
          <pc:docMk/>
          <pc:sldMk cId="2270986639" sldId="347"/>
        </pc:sldMkLst>
        <pc:spChg chg="mod">
          <ac:chgData name="ozelmahiya@outlook.com" userId="47415668dddd07ee" providerId="LiveId" clId="{30B0CB11-BD99-4509-9B8E-D65FAFA083BE}" dt="2023-06-04T10:01:29.803" v="3649" actId="122"/>
          <ac:spMkLst>
            <pc:docMk/>
            <pc:sldMk cId="2270986639" sldId="347"/>
            <ac:spMk id="2" creationId="{ED198FF4-1DD1-4C18-8D9F-B13AA44F6FC2}"/>
          </ac:spMkLst>
        </pc:spChg>
        <pc:spChg chg="mod">
          <ac:chgData name="ozelmahiya@outlook.com" userId="47415668dddd07ee" providerId="LiveId" clId="{30B0CB11-BD99-4509-9B8E-D65FAFA083BE}" dt="2023-06-04T14:42:39.342" v="10000" actId="1076"/>
          <ac:spMkLst>
            <pc:docMk/>
            <pc:sldMk cId="2270986639" sldId="347"/>
            <ac:spMk id="3" creationId="{8181C1DD-2097-47AA-9EB8-BDCD9E572D5B}"/>
          </ac:spMkLst>
        </pc:spChg>
        <pc:picChg chg="add mod">
          <ac:chgData name="ozelmahiya@outlook.com" userId="47415668dddd07ee" providerId="LiveId" clId="{30B0CB11-BD99-4509-9B8E-D65FAFA083BE}" dt="2023-06-04T14:42:33.225" v="9999" actId="1076"/>
          <ac:picMkLst>
            <pc:docMk/>
            <pc:sldMk cId="2270986639" sldId="347"/>
            <ac:picMk id="4" creationId="{70A1AB1A-3424-49AA-AFB5-9F02B0F0FF66}"/>
          </ac:picMkLst>
        </pc:picChg>
      </pc:sldChg>
      <pc:sldChg chg="delSp del mod">
        <pc:chgData name="ozelmahiya@outlook.com" userId="47415668dddd07ee" providerId="LiveId" clId="{30B0CB11-BD99-4509-9B8E-D65FAFA083BE}" dt="2023-05-30T20:13:53.148" v="2337" actId="2696"/>
        <pc:sldMkLst>
          <pc:docMk/>
          <pc:sldMk cId="97440861" sldId="348"/>
        </pc:sldMkLst>
        <pc:picChg chg="del">
          <ac:chgData name="ozelmahiya@outlook.com" userId="47415668dddd07ee" providerId="LiveId" clId="{30B0CB11-BD99-4509-9B8E-D65FAFA083BE}" dt="2023-05-30T20:13:24.963" v="2331" actId="21"/>
          <ac:picMkLst>
            <pc:docMk/>
            <pc:sldMk cId="97440861" sldId="348"/>
            <ac:picMk id="5" creationId="{E544B257-ABD1-4880-A0FC-FC38210F0CB3}"/>
          </ac:picMkLst>
        </pc:picChg>
      </pc:sldChg>
      <pc:sldChg chg="del ord">
        <pc:chgData name="ozelmahiya@outlook.com" userId="47415668dddd07ee" providerId="LiveId" clId="{30B0CB11-BD99-4509-9B8E-D65FAFA083BE}" dt="2023-05-30T08:56:05.175" v="1812" actId="2696"/>
        <pc:sldMkLst>
          <pc:docMk/>
          <pc:sldMk cId="2437438492" sldId="351"/>
        </pc:sldMkLst>
      </pc:sldChg>
      <pc:sldChg chg="addSp modSp mod modNotesTx">
        <pc:chgData name="ozelmahiya@outlook.com" userId="47415668dddd07ee" providerId="LiveId" clId="{30B0CB11-BD99-4509-9B8E-D65FAFA083BE}" dt="2023-06-04T09:58:06.908" v="3435" actId="1076"/>
        <pc:sldMkLst>
          <pc:docMk/>
          <pc:sldMk cId="1128350792" sldId="355"/>
        </pc:sldMkLst>
        <pc:spChg chg="mod">
          <ac:chgData name="ozelmahiya@outlook.com" userId="47415668dddd07ee" providerId="LiveId" clId="{30B0CB11-BD99-4509-9B8E-D65FAFA083BE}" dt="2023-05-30T20:22:40.078" v="2380" actId="122"/>
          <ac:spMkLst>
            <pc:docMk/>
            <pc:sldMk cId="1128350792" sldId="355"/>
            <ac:spMk id="2" creationId="{B2FE8E89-CFD2-44ED-85F5-479EA895CF13}"/>
          </ac:spMkLst>
        </pc:spChg>
        <pc:spChg chg="mod">
          <ac:chgData name="ozelmahiya@outlook.com" userId="47415668dddd07ee" providerId="LiveId" clId="{30B0CB11-BD99-4509-9B8E-D65FAFA083BE}" dt="2023-06-04T09:57:40.824" v="3433" actId="27636"/>
          <ac:spMkLst>
            <pc:docMk/>
            <pc:sldMk cId="1128350792" sldId="355"/>
            <ac:spMk id="3" creationId="{C6710D76-B651-4B93-BE68-BF06787C2811}"/>
          </ac:spMkLst>
        </pc:spChg>
        <pc:picChg chg="add mod">
          <ac:chgData name="ozelmahiya@outlook.com" userId="47415668dddd07ee" providerId="LiveId" clId="{30B0CB11-BD99-4509-9B8E-D65FAFA083BE}" dt="2023-05-30T20:26:21.498" v="2387" actId="1076"/>
          <ac:picMkLst>
            <pc:docMk/>
            <pc:sldMk cId="1128350792" sldId="355"/>
            <ac:picMk id="5" creationId="{DFD13AAF-9261-40CD-AF05-74862FE62DCA}"/>
          </ac:picMkLst>
        </pc:picChg>
        <pc:picChg chg="add mod">
          <ac:chgData name="ozelmahiya@outlook.com" userId="47415668dddd07ee" providerId="LiveId" clId="{30B0CB11-BD99-4509-9B8E-D65FAFA083BE}" dt="2023-06-04T09:58:06.908" v="3435" actId="1076"/>
          <ac:picMkLst>
            <pc:docMk/>
            <pc:sldMk cId="1128350792" sldId="355"/>
            <ac:picMk id="7" creationId="{FB166D66-4216-462B-BB9C-ED77E1A0E126}"/>
          </ac:picMkLst>
        </pc:picChg>
      </pc:sldChg>
      <pc:sldChg chg="addSp delSp modSp mod modNotesTx">
        <pc:chgData name="ozelmahiya@outlook.com" userId="47415668dddd07ee" providerId="LiveId" clId="{30B0CB11-BD99-4509-9B8E-D65FAFA083BE}" dt="2023-06-04T11:22:52.824" v="6699" actId="20577"/>
        <pc:sldMkLst>
          <pc:docMk/>
          <pc:sldMk cId="1073158722" sldId="356"/>
        </pc:sldMkLst>
        <pc:spChg chg="add mod">
          <ac:chgData name="ozelmahiya@outlook.com" userId="47415668dddd07ee" providerId="LiveId" clId="{30B0CB11-BD99-4509-9B8E-D65FAFA083BE}" dt="2023-05-30T21:09:18.606" v="2847" actId="1076"/>
          <ac:spMkLst>
            <pc:docMk/>
            <pc:sldMk cId="1073158722" sldId="356"/>
            <ac:spMk id="9" creationId="{657EEB16-6473-4B5E-B496-D8796B76497B}"/>
          </ac:spMkLst>
        </pc:spChg>
        <pc:spChg chg="add del mod">
          <ac:chgData name="ozelmahiya@outlook.com" userId="47415668dddd07ee" providerId="LiveId" clId="{30B0CB11-BD99-4509-9B8E-D65FAFA083BE}" dt="2023-06-04T11:11:19.863" v="6437" actId="478"/>
          <ac:spMkLst>
            <pc:docMk/>
            <pc:sldMk cId="1073158722" sldId="356"/>
            <ac:spMk id="10" creationId="{5B28FC0E-637C-4821-8B86-39B2BAB77816}"/>
          </ac:spMkLst>
        </pc:spChg>
        <pc:spChg chg="add del mod">
          <ac:chgData name="ozelmahiya@outlook.com" userId="47415668dddd07ee" providerId="LiveId" clId="{30B0CB11-BD99-4509-9B8E-D65FAFA083BE}" dt="2023-05-30T20:57:07.198" v="2799" actId="478"/>
          <ac:spMkLst>
            <pc:docMk/>
            <pc:sldMk cId="1073158722" sldId="356"/>
            <ac:spMk id="11" creationId="{A9EED3F4-060A-4E46-9E03-220D53F9A2F5}"/>
          </ac:spMkLst>
        </pc:spChg>
        <pc:spChg chg="add mod">
          <ac:chgData name="ozelmahiya@outlook.com" userId="47415668dddd07ee" providerId="LiveId" clId="{30B0CB11-BD99-4509-9B8E-D65FAFA083BE}" dt="2023-06-04T10:59:16.408" v="5986" actId="1076"/>
          <ac:spMkLst>
            <pc:docMk/>
            <pc:sldMk cId="1073158722" sldId="356"/>
            <ac:spMk id="12" creationId="{90484B32-8E02-4B25-9690-3F81764E6316}"/>
          </ac:spMkLst>
        </pc:spChg>
        <pc:spChg chg="add mod">
          <ac:chgData name="ozelmahiya@outlook.com" userId="47415668dddd07ee" providerId="LiveId" clId="{30B0CB11-BD99-4509-9B8E-D65FAFA083BE}" dt="2023-05-30T21:09:25.540" v="2849" actId="1076"/>
          <ac:spMkLst>
            <pc:docMk/>
            <pc:sldMk cId="1073158722" sldId="356"/>
            <ac:spMk id="13" creationId="{8E645BBA-37DB-455E-A7CB-74100192DF61}"/>
          </ac:spMkLst>
        </pc:spChg>
        <pc:spChg chg="add del mod">
          <ac:chgData name="ozelmahiya@outlook.com" userId="47415668dddd07ee" providerId="LiveId" clId="{30B0CB11-BD99-4509-9B8E-D65FAFA083BE}" dt="2023-05-30T20:56:57.060" v="2795" actId="478"/>
          <ac:spMkLst>
            <pc:docMk/>
            <pc:sldMk cId="1073158722" sldId="356"/>
            <ac:spMk id="14" creationId="{C7DEE6BC-EAD9-4980-8153-DBF72DF1D529}"/>
          </ac:spMkLst>
        </pc:spChg>
        <pc:spChg chg="add mod">
          <ac:chgData name="ozelmahiya@outlook.com" userId="47415668dddd07ee" providerId="LiveId" clId="{30B0CB11-BD99-4509-9B8E-D65FAFA083BE}" dt="2023-06-04T10:59:00.040" v="5984" actId="1076"/>
          <ac:spMkLst>
            <pc:docMk/>
            <pc:sldMk cId="1073158722" sldId="356"/>
            <ac:spMk id="15" creationId="{AA1F3E1A-F46D-4E13-A68F-2022B44A77FA}"/>
          </ac:spMkLst>
        </pc:spChg>
        <pc:spChg chg="add del mod">
          <ac:chgData name="ozelmahiya@outlook.com" userId="47415668dddd07ee" providerId="LiveId" clId="{30B0CB11-BD99-4509-9B8E-D65FAFA083BE}" dt="2023-05-30T20:56:59.718" v="2796" actId="478"/>
          <ac:spMkLst>
            <pc:docMk/>
            <pc:sldMk cId="1073158722" sldId="356"/>
            <ac:spMk id="16" creationId="{04C15F37-E2D1-43EE-9FF4-3EBCAAA0169B}"/>
          </ac:spMkLst>
        </pc:spChg>
        <pc:spChg chg="add del mod">
          <ac:chgData name="ozelmahiya@outlook.com" userId="47415668dddd07ee" providerId="LiveId" clId="{30B0CB11-BD99-4509-9B8E-D65FAFA083BE}" dt="2023-05-30T20:57:04.336" v="2798" actId="478"/>
          <ac:spMkLst>
            <pc:docMk/>
            <pc:sldMk cId="1073158722" sldId="356"/>
            <ac:spMk id="17" creationId="{A76707B8-A6DB-4F54-9ACB-9281FC8C4BA4}"/>
          </ac:spMkLst>
        </pc:spChg>
        <pc:spChg chg="add del mod">
          <ac:chgData name="ozelmahiya@outlook.com" userId="47415668dddd07ee" providerId="LiveId" clId="{30B0CB11-BD99-4509-9B8E-D65FAFA083BE}" dt="2023-05-30T20:57:01.850" v="2797" actId="478"/>
          <ac:spMkLst>
            <pc:docMk/>
            <pc:sldMk cId="1073158722" sldId="356"/>
            <ac:spMk id="18" creationId="{FF78D354-CD30-4659-B6E0-A3543C72B886}"/>
          </ac:spMkLst>
        </pc:spChg>
        <pc:spChg chg="add mod">
          <ac:chgData name="ozelmahiya@outlook.com" userId="47415668dddd07ee" providerId="LiveId" clId="{30B0CB11-BD99-4509-9B8E-D65FAFA083BE}" dt="2023-06-04T10:59:04.952" v="5985" actId="1076"/>
          <ac:spMkLst>
            <pc:docMk/>
            <pc:sldMk cId="1073158722" sldId="356"/>
            <ac:spMk id="19" creationId="{5F002C60-17D2-4345-B535-CB4F6AC36FE4}"/>
          </ac:spMkLst>
        </pc:spChg>
        <pc:spChg chg="add del mod">
          <ac:chgData name="ozelmahiya@outlook.com" userId="47415668dddd07ee" providerId="LiveId" clId="{30B0CB11-BD99-4509-9B8E-D65FAFA083BE}" dt="2023-05-30T20:59:20.643" v="2818"/>
          <ac:spMkLst>
            <pc:docMk/>
            <pc:sldMk cId="1073158722" sldId="356"/>
            <ac:spMk id="20" creationId="{246A6451-7D23-4AC9-B5FA-1FA8CFF03784}"/>
          </ac:spMkLst>
        </pc:spChg>
        <pc:picChg chg="add del mod">
          <ac:chgData name="ozelmahiya@outlook.com" userId="47415668dddd07ee" providerId="LiveId" clId="{30B0CB11-BD99-4509-9B8E-D65FAFA083BE}" dt="2023-05-30T21:11:19.034" v="2860" actId="478"/>
          <ac:picMkLst>
            <pc:docMk/>
            <pc:sldMk cId="1073158722" sldId="356"/>
            <ac:picMk id="4" creationId="{04D584AA-161A-429B-A5FF-D79C5B5747A7}"/>
          </ac:picMkLst>
        </pc:picChg>
        <pc:picChg chg="add mod">
          <ac:chgData name="ozelmahiya@outlook.com" userId="47415668dddd07ee" providerId="LiveId" clId="{30B0CB11-BD99-4509-9B8E-D65FAFA083BE}" dt="2023-05-30T21:13:31.157" v="2867" actId="1076"/>
          <ac:picMkLst>
            <pc:docMk/>
            <pc:sldMk cId="1073158722" sldId="356"/>
            <ac:picMk id="21" creationId="{66041E6F-4C3B-4183-971C-C484E2E9E4F9}"/>
          </ac:picMkLst>
        </pc:picChg>
        <pc:picChg chg="add del mod">
          <ac:chgData name="ozelmahiya@outlook.com" userId="47415668dddd07ee" providerId="LiveId" clId="{30B0CB11-BD99-4509-9B8E-D65FAFA083BE}" dt="2023-05-30T22:06:28.972" v="3052" actId="478"/>
          <ac:picMkLst>
            <pc:docMk/>
            <pc:sldMk cId="1073158722" sldId="356"/>
            <ac:picMk id="23" creationId="{89EBCEE4-30C5-49B5-952A-6D4CCEEE4F90}"/>
          </ac:picMkLst>
        </pc:picChg>
        <pc:picChg chg="add mod">
          <ac:chgData name="ozelmahiya@outlook.com" userId="47415668dddd07ee" providerId="LiveId" clId="{30B0CB11-BD99-4509-9B8E-D65FAFA083BE}" dt="2023-05-30T21:11:21.733" v="2861" actId="1076"/>
          <ac:picMkLst>
            <pc:docMk/>
            <pc:sldMk cId="1073158722" sldId="356"/>
            <ac:picMk id="25" creationId="{9D7FFEA4-28CB-42E2-9A8A-9E28218E947B}"/>
          </ac:picMkLst>
        </pc:picChg>
        <pc:picChg chg="add mod">
          <ac:chgData name="ozelmahiya@outlook.com" userId="47415668dddd07ee" providerId="LiveId" clId="{30B0CB11-BD99-4509-9B8E-D65FAFA083BE}" dt="2023-05-30T21:13:33.226" v="2868" actId="1076"/>
          <ac:picMkLst>
            <pc:docMk/>
            <pc:sldMk cId="1073158722" sldId="356"/>
            <ac:picMk id="27" creationId="{5FA8DC33-2DC0-47DA-B7B6-AEDD08E8A23F}"/>
          </ac:picMkLst>
        </pc:picChg>
        <pc:picChg chg="add mod">
          <ac:chgData name="ozelmahiya@outlook.com" userId="47415668dddd07ee" providerId="LiveId" clId="{30B0CB11-BD99-4509-9B8E-D65FAFA083BE}" dt="2023-05-30T22:06:42.645" v="3057" actId="1076"/>
          <ac:picMkLst>
            <pc:docMk/>
            <pc:sldMk cId="1073158722" sldId="356"/>
            <ac:picMk id="29" creationId="{FC69920C-F872-4DC9-8498-FA6FC8421747}"/>
          </ac:picMkLst>
        </pc:picChg>
        <pc:picChg chg="mod">
          <ac:chgData name="ozelmahiya@outlook.com" userId="47415668dddd07ee" providerId="LiveId" clId="{30B0CB11-BD99-4509-9B8E-D65FAFA083BE}" dt="2023-05-31T06:57:48.237" v="3262" actId="1076"/>
          <ac:picMkLst>
            <pc:docMk/>
            <pc:sldMk cId="1073158722" sldId="356"/>
            <ac:picMk id="2050" creationId="{D7DB024A-E963-4805-85D0-51CCD2279031}"/>
          </ac:picMkLst>
        </pc:picChg>
        <pc:cxnChg chg="add del mod">
          <ac:chgData name="ozelmahiya@outlook.com" userId="47415668dddd07ee" providerId="LiveId" clId="{30B0CB11-BD99-4509-9B8E-D65FAFA083BE}" dt="2023-05-30T20:49:10.949" v="2771" actId="478"/>
          <ac:cxnSpMkLst>
            <pc:docMk/>
            <pc:sldMk cId="1073158722" sldId="356"/>
            <ac:cxnSpMk id="6" creationId="{1389CD04-8711-4EAE-8795-5EED98DF0611}"/>
          </ac:cxnSpMkLst>
        </pc:cxnChg>
        <pc:cxnChg chg="add mod">
          <ac:chgData name="ozelmahiya@outlook.com" userId="47415668dddd07ee" providerId="LiveId" clId="{30B0CB11-BD99-4509-9B8E-D65FAFA083BE}" dt="2023-05-30T20:53:33.376" v="2773" actId="13822"/>
          <ac:cxnSpMkLst>
            <pc:docMk/>
            <pc:sldMk cId="1073158722" sldId="356"/>
            <ac:cxnSpMk id="8" creationId="{74E1CC6C-2C22-4126-9292-424052C6B9D5}"/>
          </ac:cxnSpMkLst>
        </pc:cxnChg>
      </pc:sldChg>
      <pc:sldChg chg="ord modNotesTx">
        <pc:chgData name="ozelmahiya@outlook.com" userId="47415668dddd07ee" providerId="LiveId" clId="{30B0CB11-BD99-4509-9B8E-D65FAFA083BE}" dt="2023-06-04T15:13:44.642" v="10623" actId="20577"/>
        <pc:sldMkLst>
          <pc:docMk/>
          <pc:sldMk cId="3368047364" sldId="357"/>
        </pc:sldMkLst>
      </pc:sldChg>
      <pc:sldChg chg="addSp delSp modSp mod modNotesTx">
        <pc:chgData name="ozelmahiya@outlook.com" userId="47415668dddd07ee" providerId="LiveId" clId="{30B0CB11-BD99-4509-9B8E-D65FAFA083BE}" dt="2023-06-04T15:07:21.299" v="10429" actId="1076"/>
        <pc:sldMkLst>
          <pc:docMk/>
          <pc:sldMk cId="1154156291" sldId="358"/>
        </pc:sldMkLst>
        <pc:spChg chg="mod">
          <ac:chgData name="ozelmahiya@outlook.com" userId="47415668dddd07ee" providerId="LiveId" clId="{30B0CB11-BD99-4509-9B8E-D65FAFA083BE}" dt="2023-06-04T15:07:13.288" v="10424" actId="20577"/>
          <ac:spMkLst>
            <pc:docMk/>
            <pc:sldMk cId="1154156291" sldId="358"/>
            <ac:spMk id="2" creationId="{C7EF5142-1F92-4A78-ACF1-2ABEDF2E8E58}"/>
          </ac:spMkLst>
        </pc:spChg>
        <pc:spChg chg="mod">
          <ac:chgData name="ozelmahiya@outlook.com" userId="47415668dddd07ee" providerId="LiveId" clId="{30B0CB11-BD99-4509-9B8E-D65FAFA083BE}" dt="2023-06-04T15:07:19.495" v="10428" actId="1076"/>
          <ac:spMkLst>
            <pc:docMk/>
            <pc:sldMk cId="1154156291" sldId="358"/>
            <ac:spMk id="3" creationId="{58369ED1-43D1-414E-9D79-7656F44AD6CD}"/>
          </ac:spMkLst>
        </pc:spChg>
        <pc:picChg chg="add mod">
          <ac:chgData name="ozelmahiya@outlook.com" userId="47415668dddd07ee" providerId="LiveId" clId="{30B0CB11-BD99-4509-9B8E-D65FAFA083BE}" dt="2023-06-04T14:57:44.196" v="10094" actId="1076"/>
          <ac:picMkLst>
            <pc:docMk/>
            <pc:sldMk cId="1154156291" sldId="358"/>
            <ac:picMk id="4" creationId="{E98F7F73-5B5D-4659-A849-E453148C628F}"/>
          </ac:picMkLst>
        </pc:picChg>
        <pc:picChg chg="add del mod">
          <ac:chgData name="ozelmahiya@outlook.com" userId="47415668dddd07ee" providerId="LiveId" clId="{30B0CB11-BD99-4509-9B8E-D65FAFA083BE}" dt="2023-06-04T14:52:40.881" v="10015" actId="478"/>
          <ac:picMkLst>
            <pc:docMk/>
            <pc:sldMk cId="1154156291" sldId="358"/>
            <ac:picMk id="5" creationId="{7F5D664B-503C-480E-A72E-8F5AE0BB12B0}"/>
          </ac:picMkLst>
        </pc:picChg>
        <pc:picChg chg="add mod">
          <ac:chgData name="ozelmahiya@outlook.com" userId="47415668dddd07ee" providerId="LiveId" clId="{30B0CB11-BD99-4509-9B8E-D65FAFA083BE}" dt="2023-06-04T14:57:34.162" v="10092" actId="1076"/>
          <ac:picMkLst>
            <pc:docMk/>
            <pc:sldMk cId="1154156291" sldId="358"/>
            <ac:picMk id="6" creationId="{2561B65C-4C64-4BA0-8515-26D626FF784F}"/>
          </ac:picMkLst>
        </pc:picChg>
        <pc:picChg chg="add del mod">
          <ac:chgData name="ozelmahiya@outlook.com" userId="47415668dddd07ee" providerId="LiveId" clId="{30B0CB11-BD99-4509-9B8E-D65FAFA083BE}" dt="2023-06-04T14:54:45.756" v="10085" actId="478"/>
          <ac:picMkLst>
            <pc:docMk/>
            <pc:sldMk cId="1154156291" sldId="358"/>
            <ac:picMk id="7" creationId="{12F458B6-8D07-4006-8B08-39B6ACC28D55}"/>
          </ac:picMkLst>
        </pc:picChg>
        <pc:picChg chg="add mod">
          <ac:chgData name="ozelmahiya@outlook.com" userId="47415668dddd07ee" providerId="LiveId" clId="{30B0CB11-BD99-4509-9B8E-D65FAFA083BE}" dt="2023-06-04T15:07:21.299" v="10429" actId="1076"/>
          <ac:picMkLst>
            <pc:docMk/>
            <pc:sldMk cId="1154156291" sldId="358"/>
            <ac:picMk id="9" creationId="{AE65DBE1-4B0C-4643-8F0D-52625F5E674F}"/>
          </ac:picMkLst>
        </pc:picChg>
        <pc:picChg chg="add del mod">
          <ac:chgData name="ozelmahiya@outlook.com" userId="47415668dddd07ee" providerId="LiveId" clId="{30B0CB11-BD99-4509-9B8E-D65FAFA083BE}" dt="2023-06-04T14:42:16.842" v="9996" actId="21"/>
          <ac:picMkLst>
            <pc:docMk/>
            <pc:sldMk cId="1154156291" sldId="358"/>
            <ac:picMk id="2050" creationId="{DC2F532B-299C-4108-888B-377EE2C6FCF3}"/>
          </ac:picMkLst>
        </pc:picChg>
      </pc:sldChg>
      <pc:sldChg chg="modSp del modNotesTx">
        <pc:chgData name="ozelmahiya@outlook.com" userId="47415668dddd07ee" providerId="LiveId" clId="{30B0CB11-BD99-4509-9B8E-D65FAFA083BE}" dt="2023-06-04T15:14:18.587" v="10625" actId="2696"/>
        <pc:sldMkLst>
          <pc:docMk/>
          <pc:sldMk cId="164188627" sldId="361"/>
        </pc:sldMkLst>
        <pc:picChg chg="mod">
          <ac:chgData name="ozelmahiya@outlook.com" userId="47415668dddd07ee" providerId="LiveId" clId="{30B0CB11-BD99-4509-9B8E-D65FAFA083BE}" dt="2023-05-31T07:28:32.375" v="3318" actId="1035"/>
          <ac:picMkLst>
            <pc:docMk/>
            <pc:sldMk cId="164188627" sldId="361"/>
            <ac:picMk id="4098" creationId="{2B11CBEC-69AB-424F-91C2-42FEEB7E5740}"/>
          </ac:picMkLst>
        </pc:picChg>
      </pc:sldChg>
      <pc:sldChg chg="delSp modSp mod modNotesTx">
        <pc:chgData name="ozelmahiya@outlook.com" userId="47415668dddd07ee" providerId="LiveId" clId="{30B0CB11-BD99-4509-9B8E-D65FAFA083BE}" dt="2023-06-04T15:21:36.201" v="10768" actId="113"/>
        <pc:sldMkLst>
          <pc:docMk/>
          <pc:sldMk cId="2970414285" sldId="362"/>
        </pc:sldMkLst>
        <pc:spChg chg="mod">
          <ac:chgData name="ozelmahiya@outlook.com" userId="47415668dddd07ee" providerId="LiveId" clId="{30B0CB11-BD99-4509-9B8E-D65FAFA083BE}" dt="2023-05-30T21:50:40.448" v="2991" actId="122"/>
          <ac:spMkLst>
            <pc:docMk/>
            <pc:sldMk cId="2970414285" sldId="362"/>
            <ac:spMk id="7" creationId="{12786C12-B4D9-4087-A054-C1E614557489}"/>
          </ac:spMkLst>
        </pc:spChg>
        <pc:spChg chg="mod">
          <ac:chgData name="ozelmahiya@outlook.com" userId="47415668dddd07ee" providerId="LiveId" clId="{30B0CB11-BD99-4509-9B8E-D65FAFA083BE}" dt="2023-06-04T15:17:42.907" v="10707" actId="20577"/>
          <ac:spMkLst>
            <pc:docMk/>
            <pc:sldMk cId="2970414285" sldId="362"/>
            <ac:spMk id="8" creationId="{D508F58A-9B36-48E8-92F8-6EBFCC3FC974}"/>
          </ac:spMkLst>
        </pc:spChg>
        <pc:graphicFrameChg chg="del mod modGraphic">
          <ac:chgData name="ozelmahiya@outlook.com" userId="47415668dddd07ee" providerId="LiveId" clId="{30B0CB11-BD99-4509-9B8E-D65FAFA083BE}" dt="2023-05-30T06:22:31.846" v="257" actId="21"/>
          <ac:graphicFrameMkLst>
            <pc:docMk/>
            <pc:sldMk cId="2970414285" sldId="362"/>
            <ac:graphicFrameMk id="9" creationId="{9B93DA93-C991-473D-A602-12D66BCF883A}"/>
          </ac:graphicFrameMkLst>
        </pc:graphicFrameChg>
      </pc:sldChg>
      <pc:sldChg chg="modSp del mod">
        <pc:chgData name="ozelmahiya@outlook.com" userId="47415668dddd07ee" providerId="LiveId" clId="{30B0CB11-BD99-4509-9B8E-D65FAFA083BE}" dt="2023-06-04T15:21:45.687" v="10769" actId="2696"/>
        <pc:sldMkLst>
          <pc:docMk/>
          <pc:sldMk cId="2249855545" sldId="363"/>
        </pc:sldMkLst>
        <pc:spChg chg="mod">
          <ac:chgData name="ozelmahiya@outlook.com" userId="47415668dddd07ee" providerId="LiveId" clId="{30B0CB11-BD99-4509-9B8E-D65FAFA083BE}" dt="2023-05-30T21:50:49.358" v="2992" actId="122"/>
          <ac:spMkLst>
            <pc:docMk/>
            <pc:sldMk cId="2249855545" sldId="363"/>
            <ac:spMk id="2" creationId="{CF8F53A8-8578-495E-9AEE-05BA7953B2AF}"/>
          </ac:spMkLst>
        </pc:spChg>
        <pc:spChg chg="mod">
          <ac:chgData name="ozelmahiya@outlook.com" userId="47415668dddd07ee" providerId="LiveId" clId="{30B0CB11-BD99-4509-9B8E-D65FAFA083BE}" dt="2023-06-04T15:21:01.989" v="10733" actId="21"/>
          <ac:spMkLst>
            <pc:docMk/>
            <pc:sldMk cId="2249855545" sldId="363"/>
            <ac:spMk id="3" creationId="{3F1A229A-C4F4-4F31-B3A7-6243367713F5}"/>
          </ac:spMkLst>
        </pc:spChg>
      </pc:sldChg>
      <pc:sldChg chg="addSp delSp modSp del mod">
        <pc:chgData name="ozelmahiya@outlook.com" userId="47415668dddd07ee" providerId="LiveId" clId="{30B0CB11-BD99-4509-9B8E-D65FAFA083BE}" dt="2023-06-04T15:22:12.488" v="10770" actId="2696"/>
        <pc:sldMkLst>
          <pc:docMk/>
          <pc:sldMk cId="3987762513" sldId="364"/>
        </pc:sldMkLst>
        <pc:spChg chg="mod">
          <ac:chgData name="ozelmahiya@outlook.com" userId="47415668dddd07ee" providerId="LiveId" clId="{30B0CB11-BD99-4509-9B8E-D65FAFA083BE}" dt="2023-05-30T21:50:56.677" v="2993" actId="122"/>
          <ac:spMkLst>
            <pc:docMk/>
            <pc:sldMk cId="3987762513" sldId="364"/>
            <ac:spMk id="2" creationId="{8226822C-DA0B-47E0-8D0A-7927BCC3C98C}"/>
          </ac:spMkLst>
        </pc:spChg>
        <pc:spChg chg="mod">
          <ac:chgData name="ozelmahiya@outlook.com" userId="47415668dddd07ee" providerId="LiveId" clId="{30B0CB11-BD99-4509-9B8E-D65FAFA083BE}" dt="2023-05-30T06:40:54.038" v="474" actId="20577"/>
          <ac:spMkLst>
            <pc:docMk/>
            <pc:sldMk cId="3987762513" sldId="364"/>
            <ac:spMk id="3" creationId="{50D3335C-D2F6-440B-BC18-EECD57479F76}"/>
          </ac:spMkLst>
        </pc:spChg>
        <pc:spChg chg="add del mod">
          <ac:chgData name="ozelmahiya@outlook.com" userId="47415668dddd07ee" providerId="LiveId" clId="{30B0CB11-BD99-4509-9B8E-D65FAFA083BE}" dt="2023-05-30T06:40:41.082" v="466" actId="11529"/>
          <ac:spMkLst>
            <pc:docMk/>
            <pc:sldMk cId="3987762513" sldId="364"/>
            <ac:spMk id="4" creationId="{53367F79-5BC6-49E3-B08D-5F80C521E11C}"/>
          </ac:spMkLst>
        </pc:spChg>
        <pc:picChg chg="mod">
          <ac:chgData name="ozelmahiya@outlook.com" userId="47415668dddd07ee" providerId="LiveId" clId="{30B0CB11-BD99-4509-9B8E-D65FAFA083BE}" dt="2023-05-30T06:34:14.824" v="415" actId="1076"/>
          <ac:picMkLst>
            <pc:docMk/>
            <pc:sldMk cId="3987762513" sldId="364"/>
            <ac:picMk id="5" creationId="{A2797937-340B-44B1-A74B-DAB554B14A62}"/>
          </ac:picMkLst>
        </pc:picChg>
      </pc:sldChg>
      <pc:sldChg chg="modSp del mod">
        <pc:chgData name="ozelmahiya@outlook.com" userId="47415668dddd07ee" providerId="LiveId" clId="{30B0CB11-BD99-4509-9B8E-D65FAFA083BE}" dt="2023-05-31T10:46:03.521" v="3324" actId="2696"/>
        <pc:sldMkLst>
          <pc:docMk/>
          <pc:sldMk cId="508080879" sldId="365"/>
        </pc:sldMkLst>
        <pc:spChg chg="mod">
          <ac:chgData name="ozelmahiya@outlook.com" userId="47415668dddd07ee" providerId="LiveId" clId="{30B0CB11-BD99-4509-9B8E-D65FAFA083BE}" dt="2023-05-30T21:53:02.005" v="3016" actId="122"/>
          <ac:spMkLst>
            <pc:docMk/>
            <pc:sldMk cId="508080879" sldId="365"/>
            <ac:spMk id="2" creationId="{19CE43C5-814A-4B44-9F81-0EF90490A8DE}"/>
          </ac:spMkLst>
        </pc:spChg>
        <pc:spChg chg="mod">
          <ac:chgData name="ozelmahiya@outlook.com" userId="47415668dddd07ee" providerId="LiveId" clId="{30B0CB11-BD99-4509-9B8E-D65FAFA083BE}" dt="2023-05-30T21:53:26.771" v="3020" actId="27636"/>
          <ac:spMkLst>
            <pc:docMk/>
            <pc:sldMk cId="508080879" sldId="365"/>
            <ac:spMk id="3" creationId="{3087F465-DC5E-4A63-92E2-EDBBB7D5481F}"/>
          </ac:spMkLst>
        </pc:spChg>
      </pc:sldChg>
      <pc:sldChg chg="addSp modSp del mod modNotesTx">
        <pc:chgData name="ozelmahiya@outlook.com" userId="47415668dddd07ee" providerId="LiveId" clId="{30B0CB11-BD99-4509-9B8E-D65FAFA083BE}" dt="2023-05-31T10:46:09.823" v="3325" actId="2696"/>
        <pc:sldMkLst>
          <pc:docMk/>
          <pc:sldMk cId="442899333" sldId="366"/>
        </pc:sldMkLst>
        <pc:spChg chg="mod">
          <ac:chgData name="ozelmahiya@outlook.com" userId="47415668dddd07ee" providerId="LiveId" clId="{30B0CB11-BD99-4509-9B8E-D65FAFA083BE}" dt="2023-05-30T21:53:37.841" v="3023" actId="122"/>
          <ac:spMkLst>
            <pc:docMk/>
            <pc:sldMk cId="442899333" sldId="366"/>
            <ac:spMk id="2" creationId="{E4798184-7C3F-4C82-ADFB-70916939CCCF}"/>
          </ac:spMkLst>
        </pc:spChg>
        <pc:spChg chg="mod">
          <ac:chgData name="ozelmahiya@outlook.com" userId="47415668dddd07ee" providerId="LiveId" clId="{30B0CB11-BD99-4509-9B8E-D65FAFA083BE}" dt="2023-05-30T21:53:59.039" v="3027" actId="1076"/>
          <ac:spMkLst>
            <pc:docMk/>
            <pc:sldMk cId="442899333" sldId="366"/>
            <ac:spMk id="3" creationId="{0B429024-21FD-4CAB-89FC-5B4AB90CFD84}"/>
          </ac:spMkLst>
        </pc:spChg>
        <pc:picChg chg="add mod">
          <ac:chgData name="ozelmahiya@outlook.com" userId="47415668dddd07ee" providerId="LiveId" clId="{30B0CB11-BD99-4509-9B8E-D65FAFA083BE}" dt="2023-05-30T21:54:43.654" v="3032" actId="14100"/>
          <ac:picMkLst>
            <pc:docMk/>
            <pc:sldMk cId="442899333" sldId="366"/>
            <ac:picMk id="6146" creationId="{96907272-A832-4111-875A-049B3093BA91}"/>
          </ac:picMkLst>
        </pc:picChg>
      </pc:sldChg>
      <pc:sldChg chg="addSp modSp mod ord modNotesTx">
        <pc:chgData name="ozelmahiya@outlook.com" userId="47415668dddd07ee" providerId="LiveId" clId="{30B0CB11-BD99-4509-9B8E-D65FAFA083BE}" dt="2023-06-04T15:40:27.994" v="11305" actId="27636"/>
        <pc:sldMkLst>
          <pc:docMk/>
          <pc:sldMk cId="2781210182" sldId="367"/>
        </pc:sldMkLst>
        <pc:spChg chg="mod">
          <ac:chgData name="ozelmahiya@outlook.com" userId="47415668dddd07ee" providerId="LiveId" clId="{30B0CB11-BD99-4509-9B8E-D65FAFA083BE}" dt="2023-05-30T21:59:54.019" v="3049" actId="122"/>
          <ac:spMkLst>
            <pc:docMk/>
            <pc:sldMk cId="2781210182" sldId="367"/>
            <ac:spMk id="2" creationId="{783859A6-A0A2-44A9-9DEA-3E158A1DC5DA}"/>
          </ac:spMkLst>
        </pc:spChg>
        <pc:spChg chg="mod">
          <ac:chgData name="ozelmahiya@outlook.com" userId="47415668dddd07ee" providerId="LiveId" clId="{30B0CB11-BD99-4509-9B8E-D65FAFA083BE}" dt="2023-06-04T15:40:27.994" v="11305" actId="27636"/>
          <ac:spMkLst>
            <pc:docMk/>
            <pc:sldMk cId="2781210182" sldId="367"/>
            <ac:spMk id="3" creationId="{C3C107EE-0782-4326-BA8E-B70D365FE214}"/>
          </ac:spMkLst>
        </pc:spChg>
        <pc:picChg chg="add mod">
          <ac:chgData name="ozelmahiya@outlook.com" userId="47415668dddd07ee" providerId="LiveId" clId="{30B0CB11-BD99-4509-9B8E-D65FAFA083BE}" dt="2023-05-30T22:09:32.663" v="3060" actId="1076"/>
          <ac:picMkLst>
            <pc:docMk/>
            <pc:sldMk cId="2781210182" sldId="367"/>
            <ac:picMk id="5" creationId="{6CE33E40-4263-46F8-84D5-A44B21BF9806}"/>
          </ac:picMkLst>
        </pc:picChg>
      </pc:sldChg>
      <pc:sldChg chg="addSp modSp mod ord">
        <pc:chgData name="ozelmahiya@outlook.com" userId="47415668dddd07ee" providerId="LiveId" clId="{30B0CB11-BD99-4509-9B8E-D65FAFA083BE}" dt="2023-06-04T15:34:24.667" v="11241" actId="20577"/>
        <pc:sldMkLst>
          <pc:docMk/>
          <pc:sldMk cId="3367900376" sldId="368"/>
        </pc:sldMkLst>
        <pc:spChg chg="mod">
          <ac:chgData name="ozelmahiya@outlook.com" userId="47415668dddd07ee" providerId="LiveId" clId="{30B0CB11-BD99-4509-9B8E-D65FAFA083BE}" dt="2023-05-30T22:10:08.320" v="3063" actId="122"/>
          <ac:spMkLst>
            <pc:docMk/>
            <pc:sldMk cId="3367900376" sldId="368"/>
            <ac:spMk id="2" creationId="{15375DCE-B17B-466E-9FF6-DB1A9F70C1D4}"/>
          </ac:spMkLst>
        </pc:spChg>
        <pc:spChg chg="mod">
          <ac:chgData name="ozelmahiya@outlook.com" userId="47415668dddd07ee" providerId="LiveId" clId="{30B0CB11-BD99-4509-9B8E-D65FAFA083BE}" dt="2023-06-04T15:34:24.667" v="11241" actId="20577"/>
          <ac:spMkLst>
            <pc:docMk/>
            <pc:sldMk cId="3367900376" sldId="368"/>
            <ac:spMk id="3" creationId="{D0D047B5-3BEF-4859-B5EE-96CB3E0641AD}"/>
          </ac:spMkLst>
        </pc:spChg>
        <pc:picChg chg="add mod">
          <ac:chgData name="ozelmahiya@outlook.com" userId="47415668dddd07ee" providerId="LiveId" clId="{30B0CB11-BD99-4509-9B8E-D65FAFA083BE}" dt="2023-05-30T22:12:21.190" v="3067" actId="1076"/>
          <ac:picMkLst>
            <pc:docMk/>
            <pc:sldMk cId="3367900376" sldId="368"/>
            <ac:picMk id="5" creationId="{886B7624-7FB9-4021-8D80-67BBD9971700}"/>
          </ac:picMkLst>
        </pc:picChg>
        <pc:picChg chg="add mod">
          <ac:chgData name="ozelmahiya@outlook.com" userId="47415668dddd07ee" providerId="LiveId" clId="{30B0CB11-BD99-4509-9B8E-D65FAFA083BE}" dt="2023-05-30T22:14:39.454" v="3074" actId="1076"/>
          <ac:picMkLst>
            <pc:docMk/>
            <pc:sldMk cId="3367900376" sldId="368"/>
            <ac:picMk id="7" creationId="{619AC0F2-12D6-4D41-AECA-5545824D5A4F}"/>
          </ac:picMkLst>
        </pc:picChg>
        <pc:picChg chg="add mod">
          <ac:chgData name="ozelmahiya@outlook.com" userId="47415668dddd07ee" providerId="LiveId" clId="{30B0CB11-BD99-4509-9B8E-D65FAFA083BE}" dt="2023-05-30T22:14:37.180" v="3073" actId="1076"/>
          <ac:picMkLst>
            <pc:docMk/>
            <pc:sldMk cId="3367900376" sldId="368"/>
            <ac:picMk id="8" creationId="{B64D2315-3D86-4658-AC56-C49EB8337D2D}"/>
          </ac:picMkLst>
        </pc:picChg>
      </pc:sldChg>
      <pc:sldChg chg="del">
        <pc:chgData name="ozelmahiya@outlook.com" userId="47415668dddd07ee" providerId="LiveId" clId="{30B0CB11-BD99-4509-9B8E-D65FAFA083BE}" dt="2023-05-30T20:45:39.525" v="2761" actId="2696"/>
        <pc:sldMkLst>
          <pc:docMk/>
          <pc:sldMk cId="2686956365" sldId="369"/>
        </pc:sldMkLst>
      </pc:sldChg>
      <pc:sldChg chg="delSp modSp mod ord modNotesTx">
        <pc:chgData name="ozelmahiya@outlook.com" userId="47415668dddd07ee" providerId="LiveId" clId="{30B0CB11-BD99-4509-9B8E-D65FAFA083BE}" dt="2023-06-04T10:57:36.145" v="5981" actId="20577"/>
        <pc:sldMkLst>
          <pc:docMk/>
          <pc:sldMk cId="3655179155" sldId="370"/>
        </pc:sldMkLst>
        <pc:spChg chg="mod">
          <ac:chgData name="ozelmahiya@outlook.com" userId="47415668dddd07ee" providerId="LiveId" clId="{30B0CB11-BD99-4509-9B8E-D65FAFA083BE}" dt="2023-05-30T20:46:04.417" v="2764" actId="122"/>
          <ac:spMkLst>
            <pc:docMk/>
            <pc:sldMk cId="3655179155" sldId="370"/>
            <ac:spMk id="2" creationId="{1015BD62-D658-41AB-B972-892489AA554D}"/>
          </ac:spMkLst>
        </pc:spChg>
        <pc:spChg chg="del">
          <ac:chgData name="ozelmahiya@outlook.com" userId="47415668dddd07ee" providerId="LiveId" clId="{30B0CB11-BD99-4509-9B8E-D65FAFA083BE}" dt="2023-06-04T10:01:12.350" v="3647" actId="478"/>
          <ac:spMkLst>
            <pc:docMk/>
            <pc:sldMk cId="3655179155" sldId="370"/>
            <ac:spMk id="3" creationId="{29306AD5-3FD6-4373-823A-79AE5E2818AF}"/>
          </ac:spMkLst>
        </pc:spChg>
      </pc:sldChg>
      <pc:sldChg chg="delSp modSp del mod ord">
        <pc:chgData name="ozelmahiya@outlook.com" userId="47415668dddd07ee" providerId="LiveId" clId="{30B0CB11-BD99-4509-9B8E-D65FAFA083BE}" dt="2023-06-04T15:46:31.590" v="11626" actId="47"/>
        <pc:sldMkLst>
          <pc:docMk/>
          <pc:sldMk cId="2284167319" sldId="374"/>
        </pc:sldMkLst>
        <pc:spChg chg="mod">
          <ac:chgData name="ozelmahiya@outlook.com" userId="47415668dddd07ee" providerId="LiveId" clId="{30B0CB11-BD99-4509-9B8E-D65FAFA083BE}" dt="2023-06-04T15:46:28.939" v="11625" actId="21"/>
          <ac:spMkLst>
            <pc:docMk/>
            <pc:sldMk cId="2284167319" sldId="374"/>
            <ac:spMk id="2" creationId="{2E8B9D6F-365D-4DBF-9F7B-3BF21AD88BC9}"/>
          </ac:spMkLst>
        </pc:spChg>
        <pc:picChg chg="del mod">
          <ac:chgData name="ozelmahiya@outlook.com" userId="47415668dddd07ee" providerId="LiveId" clId="{30B0CB11-BD99-4509-9B8E-D65FAFA083BE}" dt="2023-06-04T15:45:38.259" v="11620" actId="21"/>
          <ac:picMkLst>
            <pc:docMk/>
            <pc:sldMk cId="2284167319" sldId="374"/>
            <ac:picMk id="5" creationId="{1208467C-32C0-4F42-854C-E377484FB971}"/>
          </ac:picMkLst>
        </pc:picChg>
      </pc:sldChg>
      <pc:sldChg chg="addSp delSp modSp mod">
        <pc:chgData name="ozelmahiya@outlook.com" userId="47415668dddd07ee" providerId="LiveId" clId="{30B0CB11-BD99-4509-9B8E-D65FAFA083BE}" dt="2023-06-04T15:03:48.663" v="10194" actId="20577"/>
        <pc:sldMkLst>
          <pc:docMk/>
          <pc:sldMk cId="3861014541" sldId="375"/>
        </pc:sldMkLst>
        <pc:spChg chg="mod">
          <ac:chgData name="ozelmahiya@outlook.com" userId="47415668dddd07ee" providerId="LiveId" clId="{30B0CB11-BD99-4509-9B8E-D65FAFA083BE}" dt="2023-06-04T13:48:28.179" v="9401" actId="122"/>
          <ac:spMkLst>
            <pc:docMk/>
            <pc:sldMk cId="3861014541" sldId="375"/>
            <ac:spMk id="2" creationId="{97B4BEC4-D44F-4DB3-ABA1-C98EDA59766A}"/>
          </ac:spMkLst>
        </pc:spChg>
        <pc:spChg chg="mod">
          <ac:chgData name="ozelmahiya@outlook.com" userId="47415668dddd07ee" providerId="LiveId" clId="{30B0CB11-BD99-4509-9B8E-D65FAFA083BE}" dt="2023-06-04T15:03:48.663" v="10194" actId="20577"/>
          <ac:spMkLst>
            <pc:docMk/>
            <pc:sldMk cId="3861014541" sldId="375"/>
            <ac:spMk id="3" creationId="{CBA2D2A4-C2AE-4843-ABB5-D3C61813C311}"/>
          </ac:spMkLst>
        </pc:spChg>
        <pc:spChg chg="del">
          <ac:chgData name="ozelmahiya@outlook.com" userId="47415668dddd07ee" providerId="LiveId" clId="{30B0CB11-BD99-4509-9B8E-D65FAFA083BE}" dt="2023-05-31T07:19:19.869" v="3311" actId="478"/>
          <ac:spMkLst>
            <pc:docMk/>
            <pc:sldMk cId="3861014541" sldId="375"/>
            <ac:spMk id="4" creationId="{29D18E50-931C-45B5-B2FD-4F3232EC2C20}"/>
          </ac:spMkLst>
        </pc:spChg>
        <pc:spChg chg="del">
          <ac:chgData name="ozelmahiya@outlook.com" userId="47415668dddd07ee" providerId="LiveId" clId="{30B0CB11-BD99-4509-9B8E-D65FAFA083BE}" dt="2023-05-31T07:19:13.098" v="3310" actId="478"/>
          <ac:spMkLst>
            <pc:docMk/>
            <pc:sldMk cId="3861014541" sldId="375"/>
            <ac:spMk id="5" creationId="{7EFD21B8-6441-4849-A873-A92D8B8191B6}"/>
          </ac:spMkLst>
        </pc:spChg>
        <pc:spChg chg="mod">
          <ac:chgData name="ozelmahiya@outlook.com" userId="47415668dddd07ee" providerId="LiveId" clId="{30B0CB11-BD99-4509-9B8E-D65FAFA083BE}" dt="2023-06-04T13:48:16.449" v="9400" actId="20577"/>
          <ac:spMkLst>
            <pc:docMk/>
            <pc:sldMk cId="3861014541" sldId="375"/>
            <ac:spMk id="6" creationId="{CC3EBE2A-76C7-4135-A497-58D7A1F04116}"/>
          </ac:spMkLst>
        </pc:spChg>
        <pc:picChg chg="add mod">
          <ac:chgData name="ozelmahiya@outlook.com" userId="47415668dddd07ee" providerId="LiveId" clId="{30B0CB11-BD99-4509-9B8E-D65FAFA083BE}" dt="2023-05-30T21:46:46.813" v="2979" actId="1076"/>
          <ac:picMkLst>
            <pc:docMk/>
            <pc:sldMk cId="3861014541" sldId="375"/>
            <ac:picMk id="8" creationId="{BB91D0C5-94AD-4A65-B629-D665719C642A}"/>
          </ac:picMkLst>
        </pc:picChg>
        <pc:picChg chg="add mod">
          <ac:chgData name="ozelmahiya@outlook.com" userId="47415668dddd07ee" providerId="LiveId" clId="{30B0CB11-BD99-4509-9B8E-D65FAFA083BE}" dt="2023-06-04T14:59:00.614" v="10110" actId="1076"/>
          <ac:picMkLst>
            <pc:docMk/>
            <pc:sldMk cId="3861014541" sldId="375"/>
            <ac:picMk id="4098" creationId="{80CBF2A7-27EC-4769-A585-3EEBAD2774B7}"/>
          </ac:picMkLst>
        </pc:picChg>
      </pc:sldChg>
      <pc:sldChg chg="delSp modSp mod modNotesTx">
        <pc:chgData name="ozelmahiya@outlook.com" userId="47415668dddd07ee" providerId="LiveId" clId="{30B0CB11-BD99-4509-9B8E-D65FAFA083BE}" dt="2023-06-04T13:28:49.888" v="8987" actId="20577"/>
        <pc:sldMkLst>
          <pc:docMk/>
          <pc:sldMk cId="570526050" sldId="376"/>
        </pc:sldMkLst>
        <pc:spChg chg="del">
          <ac:chgData name="ozelmahiya@outlook.com" userId="47415668dddd07ee" providerId="LiveId" clId="{30B0CB11-BD99-4509-9B8E-D65FAFA083BE}" dt="2023-06-04T13:22:19.256" v="8887" actId="478"/>
          <ac:spMkLst>
            <pc:docMk/>
            <pc:sldMk cId="570526050" sldId="376"/>
            <ac:spMk id="2" creationId="{8804F8C3-ED6E-4AAB-A1B3-70A744AD1555}"/>
          </ac:spMkLst>
        </pc:spChg>
        <pc:spChg chg="del">
          <ac:chgData name="ozelmahiya@outlook.com" userId="47415668dddd07ee" providerId="LiveId" clId="{30B0CB11-BD99-4509-9B8E-D65FAFA083BE}" dt="2023-06-04T13:22:17.492" v="8886" actId="478"/>
          <ac:spMkLst>
            <pc:docMk/>
            <pc:sldMk cId="570526050" sldId="376"/>
            <ac:spMk id="3" creationId="{4F3C3077-1FA9-467A-BAB8-95A52CC7BD75}"/>
          </ac:spMkLst>
        </pc:spChg>
        <pc:picChg chg="mod">
          <ac:chgData name="ozelmahiya@outlook.com" userId="47415668dddd07ee" providerId="LiveId" clId="{30B0CB11-BD99-4509-9B8E-D65FAFA083BE}" dt="2023-06-04T13:23:27.756" v="8889" actId="14100"/>
          <ac:picMkLst>
            <pc:docMk/>
            <pc:sldMk cId="570526050" sldId="376"/>
            <ac:picMk id="6146" creationId="{22A5C8BF-70D2-4974-93E0-2605F55E1E35}"/>
          </ac:picMkLst>
        </pc:picChg>
      </pc:sldChg>
      <pc:sldChg chg="addSp delSp modSp mod modNotesTx">
        <pc:chgData name="ozelmahiya@outlook.com" userId="47415668dddd07ee" providerId="LiveId" clId="{30B0CB11-BD99-4509-9B8E-D65FAFA083BE}" dt="2023-06-04T15:45:24.309" v="11619" actId="478"/>
        <pc:sldMkLst>
          <pc:docMk/>
          <pc:sldMk cId="1595922341" sldId="379"/>
        </pc:sldMkLst>
        <pc:spChg chg="mod">
          <ac:chgData name="ozelmahiya@outlook.com" userId="47415668dddd07ee" providerId="LiveId" clId="{30B0CB11-BD99-4509-9B8E-D65FAFA083BE}" dt="2023-06-04T13:24:54.405" v="8918" actId="122"/>
          <ac:spMkLst>
            <pc:docMk/>
            <pc:sldMk cId="1595922341" sldId="379"/>
            <ac:spMk id="2" creationId="{76C9CF39-7F9B-4244-A004-9257D472097A}"/>
          </ac:spMkLst>
        </pc:spChg>
        <pc:spChg chg="del">
          <ac:chgData name="ozelmahiya@outlook.com" userId="47415668dddd07ee" providerId="LiveId" clId="{30B0CB11-BD99-4509-9B8E-D65FAFA083BE}" dt="2023-06-04T13:24:47.045" v="8917" actId="478"/>
          <ac:spMkLst>
            <pc:docMk/>
            <pc:sldMk cId="1595922341" sldId="379"/>
            <ac:spMk id="3" creationId="{3F4EBD3B-8231-4FAE-9E6B-7511ACE2F8E2}"/>
          </ac:spMkLst>
        </pc:spChg>
        <pc:graphicFrameChg chg="mod">
          <ac:chgData name="ozelmahiya@outlook.com" userId="47415668dddd07ee" providerId="LiveId" clId="{30B0CB11-BD99-4509-9B8E-D65FAFA083BE}" dt="2023-06-04T13:24:58.970" v="8919" actId="1076"/>
          <ac:graphicFrameMkLst>
            <pc:docMk/>
            <pc:sldMk cId="1595922341" sldId="379"/>
            <ac:graphicFrameMk id="4" creationId="{8016552E-185B-4896-A272-39D0DC911864}"/>
          </ac:graphicFrameMkLst>
        </pc:graphicFrameChg>
        <pc:picChg chg="add del mod">
          <ac:chgData name="ozelmahiya@outlook.com" userId="47415668dddd07ee" providerId="LiveId" clId="{30B0CB11-BD99-4509-9B8E-D65FAFA083BE}" dt="2023-06-04T15:45:24.309" v="11619" actId="478"/>
          <ac:picMkLst>
            <pc:docMk/>
            <pc:sldMk cId="1595922341" sldId="379"/>
            <ac:picMk id="6" creationId="{366370E4-B1C6-4652-BB4A-1FE2D5B935D9}"/>
          </ac:picMkLst>
        </pc:picChg>
      </pc:sldChg>
      <pc:sldChg chg="delSp modSp mod">
        <pc:chgData name="ozelmahiya@outlook.com" userId="47415668dddd07ee" providerId="LiveId" clId="{30B0CB11-BD99-4509-9B8E-D65FAFA083BE}" dt="2023-06-04T13:46:49.568" v="9373" actId="1076"/>
        <pc:sldMkLst>
          <pc:docMk/>
          <pc:sldMk cId="3738643494" sldId="381"/>
        </pc:sldMkLst>
        <pc:spChg chg="mod">
          <ac:chgData name="ozelmahiya@outlook.com" userId="47415668dddd07ee" providerId="LiveId" clId="{30B0CB11-BD99-4509-9B8E-D65FAFA083BE}" dt="2023-06-04T13:46:45.676" v="9372" actId="122"/>
          <ac:spMkLst>
            <pc:docMk/>
            <pc:sldMk cId="3738643494" sldId="381"/>
            <ac:spMk id="2" creationId="{C56D3751-1D9D-4D46-BDDD-D37F1E6FC168}"/>
          </ac:spMkLst>
        </pc:spChg>
        <pc:spChg chg="del">
          <ac:chgData name="ozelmahiya@outlook.com" userId="47415668dddd07ee" providerId="LiveId" clId="{30B0CB11-BD99-4509-9B8E-D65FAFA083BE}" dt="2023-06-04T13:46:39.500" v="9371" actId="478"/>
          <ac:spMkLst>
            <pc:docMk/>
            <pc:sldMk cId="3738643494" sldId="381"/>
            <ac:spMk id="3" creationId="{F8513E66-7866-4C20-9073-F5CE68847773}"/>
          </ac:spMkLst>
        </pc:spChg>
        <pc:picChg chg="mod">
          <ac:chgData name="ozelmahiya@outlook.com" userId="47415668dddd07ee" providerId="LiveId" clId="{30B0CB11-BD99-4509-9B8E-D65FAFA083BE}" dt="2023-06-04T13:46:49.568" v="9373" actId="1076"/>
          <ac:picMkLst>
            <pc:docMk/>
            <pc:sldMk cId="3738643494" sldId="381"/>
            <ac:picMk id="4" creationId="{D3EF723A-8546-4A51-9565-586D3F5A73BB}"/>
          </ac:picMkLst>
        </pc:picChg>
      </pc:sldChg>
      <pc:sldChg chg="addSp delSp modSp mod modNotesTx">
        <pc:chgData name="ozelmahiya@outlook.com" userId="47415668dddd07ee" providerId="LiveId" clId="{30B0CB11-BD99-4509-9B8E-D65FAFA083BE}" dt="2023-06-04T10:45:57.480" v="5467" actId="20577"/>
        <pc:sldMkLst>
          <pc:docMk/>
          <pc:sldMk cId="3627202530" sldId="383"/>
        </pc:sldMkLst>
        <pc:spChg chg="mod">
          <ac:chgData name="ozelmahiya@outlook.com" userId="47415668dddd07ee" providerId="LiveId" clId="{30B0CB11-BD99-4509-9B8E-D65FAFA083BE}" dt="2023-05-30T20:46:28.259" v="2765" actId="122"/>
          <ac:spMkLst>
            <pc:docMk/>
            <pc:sldMk cId="3627202530" sldId="383"/>
            <ac:spMk id="2" creationId="{7D5B83A8-512A-43CD-A437-0AA329212AAE}"/>
          </ac:spMkLst>
        </pc:spChg>
        <pc:spChg chg="mod">
          <ac:chgData name="ozelmahiya@outlook.com" userId="47415668dddd07ee" providerId="LiveId" clId="{30B0CB11-BD99-4509-9B8E-D65FAFA083BE}" dt="2023-05-30T20:44:27.535" v="2752" actId="1076"/>
          <ac:spMkLst>
            <pc:docMk/>
            <pc:sldMk cId="3627202530" sldId="383"/>
            <ac:spMk id="4" creationId="{EAC2DB8F-9ECE-464D-86EE-613C0D319A79}"/>
          </ac:spMkLst>
        </pc:spChg>
        <pc:spChg chg="add del mod">
          <ac:chgData name="ozelmahiya@outlook.com" userId="47415668dddd07ee" providerId="LiveId" clId="{30B0CB11-BD99-4509-9B8E-D65FAFA083BE}" dt="2023-05-30T21:04:48.795" v="2837"/>
          <ac:spMkLst>
            <pc:docMk/>
            <pc:sldMk cId="3627202530" sldId="383"/>
            <ac:spMk id="5" creationId="{9879D4D0-481F-45B6-956D-368EF63D93D1}"/>
          </ac:spMkLst>
        </pc:spChg>
        <pc:spChg chg="mod">
          <ac:chgData name="ozelmahiya@outlook.com" userId="47415668dddd07ee" providerId="LiveId" clId="{30B0CB11-BD99-4509-9B8E-D65FAFA083BE}" dt="2023-05-30T20:44:33.588" v="2753" actId="1076"/>
          <ac:spMkLst>
            <pc:docMk/>
            <pc:sldMk cId="3627202530" sldId="383"/>
            <ac:spMk id="6" creationId="{45F96057-8051-4C4A-92F9-5A2038546E24}"/>
          </ac:spMkLst>
        </pc:spChg>
        <pc:spChg chg="mod">
          <ac:chgData name="ozelmahiya@outlook.com" userId="47415668dddd07ee" providerId="LiveId" clId="{30B0CB11-BD99-4509-9B8E-D65FAFA083BE}" dt="2023-05-30T20:44:39.779" v="2754" actId="1076"/>
          <ac:spMkLst>
            <pc:docMk/>
            <pc:sldMk cId="3627202530" sldId="383"/>
            <ac:spMk id="7" creationId="{65C9EBF3-B5FC-4FF9-BF54-FA8C239DFF9E}"/>
          </ac:spMkLst>
        </pc:spChg>
        <pc:spChg chg="mod">
          <ac:chgData name="ozelmahiya@outlook.com" userId="47415668dddd07ee" providerId="LiveId" clId="{30B0CB11-BD99-4509-9B8E-D65FAFA083BE}" dt="2023-05-30T20:45:01.309" v="2758" actId="14100"/>
          <ac:spMkLst>
            <pc:docMk/>
            <pc:sldMk cId="3627202530" sldId="383"/>
            <ac:spMk id="8" creationId="{87D32498-EE50-4150-AF03-28D41FC4C10D}"/>
          </ac:spMkLst>
        </pc:spChg>
        <pc:spChg chg="mod">
          <ac:chgData name="ozelmahiya@outlook.com" userId="47415668dddd07ee" providerId="LiveId" clId="{30B0CB11-BD99-4509-9B8E-D65FAFA083BE}" dt="2023-05-30T20:45:17.183" v="2760" actId="1076"/>
          <ac:spMkLst>
            <pc:docMk/>
            <pc:sldMk cId="3627202530" sldId="383"/>
            <ac:spMk id="9" creationId="{A52AAA04-504E-4DCF-BD8B-89EF9E64FD1E}"/>
          </ac:spMkLst>
        </pc:spChg>
        <pc:picChg chg="add mod">
          <ac:chgData name="ozelmahiya@outlook.com" userId="47415668dddd07ee" providerId="LiveId" clId="{30B0CB11-BD99-4509-9B8E-D65FAFA083BE}" dt="2023-05-30T21:05:13.791" v="2840" actId="1076"/>
          <ac:picMkLst>
            <pc:docMk/>
            <pc:sldMk cId="3627202530" sldId="383"/>
            <ac:picMk id="11" creationId="{42BC8876-9911-4AA3-9482-4A4DF6E86A04}"/>
          </ac:picMkLst>
        </pc:picChg>
      </pc:sldChg>
      <pc:sldChg chg="addSp modSp mod">
        <pc:chgData name="ozelmahiya@outlook.com" userId="47415668dddd07ee" providerId="LiveId" clId="{30B0CB11-BD99-4509-9B8E-D65FAFA083BE}" dt="2023-06-04T11:51:13.733" v="7534"/>
        <pc:sldMkLst>
          <pc:docMk/>
          <pc:sldMk cId="3986901455" sldId="384"/>
        </pc:sldMkLst>
        <pc:spChg chg="mod">
          <ac:chgData name="ozelmahiya@outlook.com" userId="47415668dddd07ee" providerId="LiveId" clId="{30B0CB11-BD99-4509-9B8E-D65FAFA083BE}" dt="2023-06-04T11:51:13.733" v="7534"/>
          <ac:spMkLst>
            <pc:docMk/>
            <pc:sldMk cId="3986901455" sldId="384"/>
            <ac:spMk id="2" creationId="{F63748DE-C82E-466C-B67E-10001262511F}"/>
          </ac:spMkLst>
        </pc:spChg>
        <pc:spChg chg="mod">
          <ac:chgData name="ozelmahiya@outlook.com" userId="47415668dddd07ee" providerId="LiveId" clId="{30B0CB11-BD99-4509-9B8E-D65FAFA083BE}" dt="2023-06-04T11:48:08.566" v="7533" actId="20577"/>
          <ac:spMkLst>
            <pc:docMk/>
            <pc:sldMk cId="3986901455" sldId="384"/>
            <ac:spMk id="3" creationId="{B7A6A959-70D9-4DA9-9588-BBFA4586A73E}"/>
          </ac:spMkLst>
        </pc:spChg>
        <pc:picChg chg="add mod">
          <ac:chgData name="ozelmahiya@outlook.com" userId="47415668dddd07ee" providerId="LiveId" clId="{30B0CB11-BD99-4509-9B8E-D65FAFA083BE}" dt="2023-05-30T21:44:18.754" v="2973" actId="14100"/>
          <ac:picMkLst>
            <pc:docMk/>
            <pc:sldMk cId="3986901455" sldId="384"/>
            <ac:picMk id="3074" creationId="{387DBA3F-F9C4-4B8E-947F-104960528DA2}"/>
          </ac:picMkLst>
        </pc:picChg>
        <pc:picChg chg="add mod">
          <ac:chgData name="ozelmahiya@outlook.com" userId="47415668dddd07ee" providerId="LiveId" clId="{30B0CB11-BD99-4509-9B8E-D65FAFA083BE}" dt="2023-05-30T21:44:14.458" v="2972" actId="14100"/>
          <ac:picMkLst>
            <pc:docMk/>
            <pc:sldMk cId="3986901455" sldId="384"/>
            <ac:picMk id="3076" creationId="{65816901-24CE-4ED5-884C-DDC268EC4BEA}"/>
          </ac:picMkLst>
        </pc:picChg>
      </pc:sldChg>
      <pc:sldChg chg="del">
        <pc:chgData name="ozelmahiya@outlook.com" userId="47415668dddd07ee" providerId="LiveId" clId="{30B0CB11-BD99-4509-9B8E-D65FAFA083BE}" dt="2023-06-04T13:03:51.268" v="8584" actId="47"/>
        <pc:sldMkLst>
          <pc:docMk/>
          <pc:sldMk cId="117428531" sldId="386"/>
        </pc:sldMkLst>
      </pc:sldChg>
      <pc:sldChg chg="delSp modSp mod modNotesTx">
        <pc:chgData name="ozelmahiya@outlook.com" userId="47415668dddd07ee" providerId="LiveId" clId="{30B0CB11-BD99-4509-9B8E-D65FAFA083BE}" dt="2023-06-04T13:09:59.973" v="8858" actId="1076"/>
        <pc:sldMkLst>
          <pc:docMk/>
          <pc:sldMk cId="3494880144" sldId="387"/>
        </pc:sldMkLst>
        <pc:spChg chg="del">
          <ac:chgData name="ozelmahiya@outlook.com" userId="47415668dddd07ee" providerId="LiveId" clId="{30B0CB11-BD99-4509-9B8E-D65FAFA083BE}" dt="2023-05-31T06:59:32.480" v="3263" actId="478"/>
          <ac:spMkLst>
            <pc:docMk/>
            <pc:sldMk cId="3494880144" sldId="387"/>
            <ac:spMk id="2" creationId="{B5F0F9CF-1DD4-47D0-81A9-B685BF30CE50}"/>
          </ac:spMkLst>
        </pc:spChg>
        <pc:spChg chg="mod">
          <ac:chgData name="ozelmahiya@outlook.com" userId="47415668dddd07ee" providerId="LiveId" clId="{30B0CB11-BD99-4509-9B8E-D65FAFA083BE}" dt="2023-06-04T13:06:00.645" v="8643" actId="20577"/>
          <ac:spMkLst>
            <pc:docMk/>
            <pc:sldMk cId="3494880144" sldId="387"/>
            <ac:spMk id="3" creationId="{D8B615E9-FE84-4695-8C58-4CF215432129}"/>
          </ac:spMkLst>
        </pc:spChg>
        <pc:spChg chg="mod">
          <ac:chgData name="ozelmahiya@outlook.com" userId="47415668dddd07ee" providerId="LiveId" clId="{30B0CB11-BD99-4509-9B8E-D65FAFA083BE}" dt="2023-06-04T13:04:31.220" v="8585" actId="207"/>
          <ac:spMkLst>
            <pc:docMk/>
            <pc:sldMk cId="3494880144" sldId="387"/>
            <ac:spMk id="5" creationId="{94B06F1E-E52D-4EA3-A1CF-21F884A46F30}"/>
          </ac:spMkLst>
        </pc:spChg>
        <pc:spChg chg="mod">
          <ac:chgData name="ozelmahiya@outlook.com" userId="47415668dddd07ee" providerId="LiveId" clId="{30B0CB11-BD99-4509-9B8E-D65FAFA083BE}" dt="2023-06-04T13:09:59.973" v="8858" actId="1076"/>
          <ac:spMkLst>
            <pc:docMk/>
            <pc:sldMk cId="3494880144" sldId="387"/>
            <ac:spMk id="6" creationId="{3E5389DD-DBCB-47D9-8039-8937E4A311C6}"/>
          </ac:spMkLst>
        </pc:spChg>
        <pc:spChg chg="mod">
          <ac:chgData name="ozelmahiya@outlook.com" userId="47415668dddd07ee" providerId="LiveId" clId="{30B0CB11-BD99-4509-9B8E-D65FAFA083BE}" dt="2023-06-04T13:08:03.713" v="8717" actId="20577"/>
          <ac:spMkLst>
            <pc:docMk/>
            <pc:sldMk cId="3494880144" sldId="387"/>
            <ac:spMk id="7" creationId="{30CB9CC0-8B0F-45C3-92AC-78686DA84EF0}"/>
          </ac:spMkLst>
        </pc:spChg>
      </pc:sldChg>
      <pc:sldChg chg="addSp delSp modSp del mod modClrScheme chgLayout modNotesTx">
        <pc:chgData name="ozelmahiya@outlook.com" userId="47415668dddd07ee" providerId="LiveId" clId="{30B0CB11-BD99-4509-9B8E-D65FAFA083BE}" dt="2023-05-31T10:45:43.812" v="3323" actId="2696"/>
        <pc:sldMkLst>
          <pc:docMk/>
          <pc:sldMk cId="39584996" sldId="388"/>
        </pc:sldMkLst>
        <pc:spChg chg="mod ord">
          <ac:chgData name="ozelmahiya@outlook.com" userId="47415668dddd07ee" providerId="LiveId" clId="{30B0CB11-BD99-4509-9B8E-D65FAFA083BE}" dt="2023-05-30T05:58:01.500" v="50" actId="14100"/>
          <ac:spMkLst>
            <pc:docMk/>
            <pc:sldMk cId="39584996" sldId="388"/>
            <ac:spMk id="2" creationId="{5EC2F965-9528-4A77-AE6B-B1C828405530}"/>
          </ac:spMkLst>
        </pc:spChg>
        <pc:spChg chg="del">
          <ac:chgData name="ozelmahiya@outlook.com" userId="47415668dddd07ee" providerId="LiveId" clId="{30B0CB11-BD99-4509-9B8E-D65FAFA083BE}" dt="2023-05-30T05:55:56.524" v="26" actId="700"/>
          <ac:spMkLst>
            <pc:docMk/>
            <pc:sldMk cId="39584996" sldId="388"/>
            <ac:spMk id="3" creationId="{DF5D3101-33A8-4745-A52E-2986A8CC2383}"/>
          </ac:spMkLst>
        </pc:spChg>
        <pc:spChg chg="del mod ord">
          <ac:chgData name="ozelmahiya@outlook.com" userId="47415668dddd07ee" providerId="LiveId" clId="{30B0CB11-BD99-4509-9B8E-D65FAFA083BE}" dt="2023-05-30T05:55:56.524" v="26" actId="700"/>
          <ac:spMkLst>
            <pc:docMk/>
            <pc:sldMk cId="39584996" sldId="388"/>
            <ac:spMk id="4" creationId="{52206CBC-4FB9-410F-98B7-4E88683DDDC1}"/>
          </ac:spMkLst>
        </pc:spChg>
        <pc:spChg chg="del">
          <ac:chgData name="ozelmahiya@outlook.com" userId="47415668dddd07ee" providerId="LiveId" clId="{30B0CB11-BD99-4509-9B8E-D65FAFA083BE}" dt="2023-05-30T05:55:56.524" v="26" actId="700"/>
          <ac:spMkLst>
            <pc:docMk/>
            <pc:sldMk cId="39584996" sldId="388"/>
            <ac:spMk id="5" creationId="{1F492940-1A35-4CFA-BBC1-D82BAC8CB710}"/>
          </ac:spMkLst>
        </pc:spChg>
        <pc:spChg chg="del">
          <ac:chgData name="ozelmahiya@outlook.com" userId="47415668dddd07ee" providerId="LiveId" clId="{30B0CB11-BD99-4509-9B8E-D65FAFA083BE}" dt="2023-05-30T05:55:56.524" v="26" actId="700"/>
          <ac:spMkLst>
            <pc:docMk/>
            <pc:sldMk cId="39584996" sldId="388"/>
            <ac:spMk id="6" creationId="{2292ABF3-103C-407F-9E5A-0EA3A87235F6}"/>
          </ac:spMkLst>
        </pc:spChg>
        <pc:spChg chg="add del mod ord">
          <ac:chgData name="ozelmahiya@outlook.com" userId="47415668dddd07ee" providerId="LiveId" clId="{30B0CB11-BD99-4509-9B8E-D65FAFA083BE}" dt="2023-05-30T05:57:07.379" v="35" actId="700"/>
          <ac:spMkLst>
            <pc:docMk/>
            <pc:sldMk cId="39584996" sldId="388"/>
            <ac:spMk id="7" creationId="{489199F7-DA6F-4BDC-8993-6EE63925E3F1}"/>
          </ac:spMkLst>
        </pc:spChg>
        <pc:spChg chg="add del">
          <ac:chgData name="ozelmahiya@outlook.com" userId="47415668dddd07ee" providerId="LiveId" clId="{30B0CB11-BD99-4509-9B8E-D65FAFA083BE}" dt="2023-05-30T05:56:02.301" v="28" actId="22"/>
          <ac:spMkLst>
            <pc:docMk/>
            <pc:sldMk cId="39584996" sldId="388"/>
            <ac:spMk id="9" creationId="{1A991A58-0930-461B-8B37-358EAB4061F5}"/>
          </ac:spMkLst>
        </pc:spChg>
        <pc:spChg chg="add del">
          <ac:chgData name="ozelmahiya@outlook.com" userId="47415668dddd07ee" providerId="LiveId" clId="{30B0CB11-BD99-4509-9B8E-D65FAFA083BE}" dt="2023-05-30T05:56:10.340" v="30" actId="22"/>
          <ac:spMkLst>
            <pc:docMk/>
            <pc:sldMk cId="39584996" sldId="388"/>
            <ac:spMk id="11" creationId="{1DD342DD-9A23-4FFC-B7BB-EF3DB62CE96C}"/>
          </ac:spMkLst>
        </pc:spChg>
        <pc:spChg chg="add del mod ord">
          <ac:chgData name="ozelmahiya@outlook.com" userId="47415668dddd07ee" providerId="LiveId" clId="{30B0CB11-BD99-4509-9B8E-D65FAFA083BE}" dt="2023-05-30T05:57:14.139" v="36" actId="700"/>
          <ac:spMkLst>
            <pc:docMk/>
            <pc:sldMk cId="39584996" sldId="388"/>
            <ac:spMk id="14" creationId="{3DEA1196-25DE-42A2-8277-4D820711FC21}"/>
          </ac:spMkLst>
        </pc:spChg>
        <pc:spChg chg="add del mod ord">
          <ac:chgData name="ozelmahiya@outlook.com" userId="47415668dddd07ee" providerId="LiveId" clId="{30B0CB11-BD99-4509-9B8E-D65FAFA083BE}" dt="2023-05-30T05:57:14.139" v="36" actId="700"/>
          <ac:spMkLst>
            <pc:docMk/>
            <pc:sldMk cId="39584996" sldId="388"/>
            <ac:spMk id="15" creationId="{CB901F54-855C-46EE-ADBD-79578AA231E7}"/>
          </ac:spMkLst>
        </pc:spChg>
        <pc:spChg chg="add mod ord">
          <ac:chgData name="ozelmahiya@outlook.com" userId="47415668dddd07ee" providerId="LiveId" clId="{30B0CB11-BD99-4509-9B8E-D65FAFA083BE}" dt="2023-05-30T06:04:48.878" v="109" actId="20577"/>
          <ac:spMkLst>
            <pc:docMk/>
            <pc:sldMk cId="39584996" sldId="388"/>
            <ac:spMk id="16" creationId="{E2AF956D-EB1F-4CFA-8352-DBCAFE386CA5}"/>
          </ac:spMkLst>
        </pc:spChg>
        <pc:spChg chg="add mod ord">
          <ac:chgData name="ozelmahiya@outlook.com" userId="47415668dddd07ee" providerId="LiveId" clId="{30B0CB11-BD99-4509-9B8E-D65FAFA083BE}" dt="2023-05-30T05:57:14.139" v="36" actId="700"/>
          <ac:spMkLst>
            <pc:docMk/>
            <pc:sldMk cId="39584996" sldId="388"/>
            <ac:spMk id="17" creationId="{3ABD4CA5-4FB0-4AEC-8F0C-B8CA5A25156F}"/>
          </ac:spMkLst>
        </pc:spChg>
        <pc:spChg chg="add mod ord">
          <ac:chgData name="ozelmahiya@outlook.com" userId="47415668dddd07ee" providerId="LiveId" clId="{30B0CB11-BD99-4509-9B8E-D65FAFA083BE}" dt="2023-05-30T05:57:14.139" v="36" actId="700"/>
          <ac:spMkLst>
            <pc:docMk/>
            <pc:sldMk cId="39584996" sldId="388"/>
            <ac:spMk id="18" creationId="{5326508F-D09B-4C87-81AF-6B2CC5390D0F}"/>
          </ac:spMkLst>
        </pc:spChg>
        <pc:spChg chg="add mod ord">
          <ac:chgData name="ozelmahiya@outlook.com" userId="47415668dddd07ee" providerId="LiveId" clId="{30B0CB11-BD99-4509-9B8E-D65FAFA083BE}" dt="2023-05-30T05:57:14.139" v="36" actId="700"/>
          <ac:spMkLst>
            <pc:docMk/>
            <pc:sldMk cId="39584996" sldId="388"/>
            <ac:spMk id="19" creationId="{F3E58B66-E38D-4B0C-9070-4D0D657757A0}"/>
          </ac:spMkLst>
        </pc:spChg>
        <pc:picChg chg="add mod">
          <ac:chgData name="ozelmahiya@outlook.com" userId="47415668dddd07ee" providerId="LiveId" clId="{30B0CB11-BD99-4509-9B8E-D65FAFA083BE}" dt="2023-05-30T06:04:54.864" v="112" actId="1076"/>
          <ac:picMkLst>
            <pc:docMk/>
            <pc:sldMk cId="39584996" sldId="388"/>
            <ac:picMk id="13" creationId="{D099DDD1-A171-44B9-AB3B-F518DE94F764}"/>
          </ac:picMkLst>
        </pc:picChg>
      </pc:sldChg>
      <pc:sldChg chg="addSp delSp modSp new del mod modClrScheme chgLayout">
        <pc:chgData name="ozelmahiya@outlook.com" userId="47415668dddd07ee" providerId="LiveId" clId="{30B0CB11-BD99-4509-9B8E-D65FAFA083BE}" dt="2023-06-04T15:14:08.057" v="10624" actId="2696"/>
        <pc:sldMkLst>
          <pc:docMk/>
          <pc:sldMk cId="2379612264" sldId="389"/>
        </pc:sldMkLst>
        <pc:spChg chg="mod ord">
          <ac:chgData name="ozelmahiya@outlook.com" userId="47415668dddd07ee" providerId="LiveId" clId="{30B0CB11-BD99-4509-9B8E-D65FAFA083BE}" dt="2023-05-30T21:48:47.812" v="2982" actId="122"/>
          <ac:spMkLst>
            <pc:docMk/>
            <pc:sldMk cId="2379612264" sldId="389"/>
            <ac:spMk id="2" creationId="{3CCE111C-2AED-4388-8BF8-722FDC2EC18C}"/>
          </ac:spMkLst>
        </pc:spChg>
        <pc:spChg chg="del">
          <ac:chgData name="ozelmahiya@outlook.com" userId="47415668dddd07ee" providerId="LiveId" clId="{30B0CB11-BD99-4509-9B8E-D65FAFA083BE}" dt="2023-05-30T06:14:46.862" v="113" actId="700"/>
          <ac:spMkLst>
            <pc:docMk/>
            <pc:sldMk cId="2379612264" sldId="389"/>
            <ac:spMk id="3" creationId="{43A795BF-CC0C-4306-B988-AA536FF8E48E}"/>
          </ac:spMkLst>
        </pc:spChg>
        <pc:spChg chg="del mod ord">
          <ac:chgData name="ozelmahiya@outlook.com" userId="47415668dddd07ee" providerId="LiveId" clId="{30B0CB11-BD99-4509-9B8E-D65FAFA083BE}" dt="2023-05-30T06:14:46.862" v="113" actId="700"/>
          <ac:spMkLst>
            <pc:docMk/>
            <pc:sldMk cId="2379612264" sldId="389"/>
            <ac:spMk id="4" creationId="{9FF234DA-F348-4EF1-966F-6E541953AEE0}"/>
          </ac:spMkLst>
        </pc:spChg>
        <pc:spChg chg="del">
          <ac:chgData name="ozelmahiya@outlook.com" userId="47415668dddd07ee" providerId="LiveId" clId="{30B0CB11-BD99-4509-9B8E-D65FAFA083BE}" dt="2023-05-30T06:14:46.862" v="113" actId="700"/>
          <ac:spMkLst>
            <pc:docMk/>
            <pc:sldMk cId="2379612264" sldId="389"/>
            <ac:spMk id="5" creationId="{E688FC2A-9A47-4824-8933-C6B407F682C0}"/>
          </ac:spMkLst>
        </pc:spChg>
        <pc:spChg chg="del">
          <ac:chgData name="ozelmahiya@outlook.com" userId="47415668dddd07ee" providerId="LiveId" clId="{30B0CB11-BD99-4509-9B8E-D65FAFA083BE}" dt="2023-05-30T06:14:46.862" v="113" actId="700"/>
          <ac:spMkLst>
            <pc:docMk/>
            <pc:sldMk cId="2379612264" sldId="389"/>
            <ac:spMk id="6" creationId="{CA528BAB-74E7-4C74-B460-E09E4EA0032F}"/>
          </ac:spMkLst>
        </pc:spChg>
        <pc:spChg chg="add mod ord">
          <ac:chgData name="ozelmahiya@outlook.com" userId="47415668dddd07ee" providerId="LiveId" clId="{30B0CB11-BD99-4509-9B8E-D65FAFA083BE}" dt="2023-05-30T21:50:25.099" v="2989" actId="1076"/>
          <ac:spMkLst>
            <pc:docMk/>
            <pc:sldMk cId="2379612264" sldId="389"/>
            <ac:spMk id="7" creationId="{81EB04B0-1563-424B-B850-9277613CC3A6}"/>
          </ac:spMkLst>
        </pc:spChg>
        <pc:picChg chg="add mod">
          <ac:chgData name="ozelmahiya@outlook.com" userId="47415668dddd07ee" providerId="LiveId" clId="{30B0CB11-BD99-4509-9B8E-D65FAFA083BE}" dt="2023-05-30T21:50:18.754" v="2988" actId="1076"/>
          <ac:picMkLst>
            <pc:docMk/>
            <pc:sldMk cId="2379612264" sldId="389"/>
            <ac:picMk id="9" creationId="{B8BF1F29-75D9-4FAC-BAD5-297A8CA34D88}"/>
          </ac:picMkLst>
        </pc:picChg>
      </pc:sldChg>
      <pc:sldChg chg="addSp delSp modSp new del mod modNotesTx">
        <pc:chgData name="ozelmahiya@outlook.com" userId="47415668dddd07ee" providerId="LiveId" clId="{30B0CB11-BD99-4509-9B8E-D65FAFA083BE}" dt="2023-06-04T15:23:23.873" v="10777" actId="2696"/>
        <pc:sldMkLst>
          <pc:docMk/>
          <pc:sldMk cId="1829926977" sldId="390"/>
        </pc:sldMkLst>
        <pc:spChg chg="mod">
          <ac:chgData name="ozelmahiya@outlook.com" userId="47415668dddd07ee" providerId="LiveId" clId="{30B0CB11-BD99-4509-9B8E-D65FAFA083BE}" dt="2023-05-30T21:51:10.112" v="2996" actId="122"/>
          <ac:spMkLst>
            <pc:docMk/>
            <pc:sldMk cId="1829926977" sldId="390"/>
            <ac:spMk id="2" creationId="{501F3FE1-AA71-4EA9-AA51-9D8AB12368C9}"/>
          </ac:spMkLst>
        </pc:spChg>
        <pc:picChg chg="add mod">
          <ac:chgData name="ozelmahiya@outlook.com" userId="47415668dddd07ee" providerId="LiveId" clId="{30B0CB11-BD99-4509-9B8E-D65FAFA083BE}" dt="2023-05-30T06:54:50.074" v="1003" actId="1076"/>
          <ac:picMkLst>
            <pc:docMk/>
            <pc:sldMk cId="1829926977" sldId="390"/>
            <ac:picMk id="5" creationId="{8A9E3FB6-F52C-46F0-B5BE-B829E90CCFD3}"/>
          </ac:picMkLst>
        </pc:picChg>
        <pc:picChg chg="add del mod">
          <ac:chgData name="ozelmahiya@outlook.com" userId="47415668dddd07ee" providerId="LiveId" clId="{30B0CB11-BD99-4509-9B8E-D65FAFA083BE}" dt="2023-06-04T15:22:36.060" v="10771" actId="21"/>
          <ac:picMkLst>
            <pc:docMk/>
            <pc:sldMk cId="1829926977" sldId="390"/>
            <ac:picMk id="7" creationId="{187DD07E-1DBC-4800-9C12-C7F9ED30B813}"/>
          </ac:picMkLst>
        </pc:picChg>
        <pc:picChg chg="add del mod">
          <ac:chgData name="ozelmahiya@outlook.com" userId="47415668dddd07ee" providerId="LiveId" clId="{30B0CB11-BD99-4509-9B8E-D65FAFA083BE}" dt="2023-05-30T21:51:01.845" v="2994" actId="478"/>
          <ac:picMkLst>
            <pc:docMk/>
            <pc:sldMk cId="1829926977" sldId="390"/>
            <ac:picMk id="9" creationId="{504FF819-8EAE-4B86-84F4-225FF522DECA}"/>
          </ac:picMkLst>
        </pc:picChg>
      </pc:sldChg>
      <pc:sldChg chg="addSp delSp modSp new del mod ord">
        <pc:chgData name="ozelmahiya@outlook.com" userId="47415668dddd07ee" providerId="LiveId" clId="{30B0CB11-BD99-4509-9B8E-D65FAFA083BE}" dt="2023-06-04T15:25:55.402" v="10811" actId="2696"/>
        <pc:sldMkLst>
          <pc:docMk/>
          <pc:sldMk cId="1687325517" sldId="391"/>
        </pc:sldMkLst>
        <pc:spChg chg="mod">
          <ac:chgData name="ozelmahiya@outlook.com" userId="47415668dddd07ee" providerId="LiveId" clId="{30B0CB11-BD99-4509-9B8E-D65FAFA083BE}" dt="2023-05-30T21:52:37.301" v="3009" actId="14100"/>
          <ac:spMkLst>
            <pc:docMk/>
            <pc:sldMk cId="1687325517" sldId="391"/>
            <ac:spMk id="2" creationId="{3B348F9A-30B7-43CF-9FFA-B2268268E3EB}"/>
          </ac:spMkLst>
        </pc:spChg>
        <pc:spChg chg="mod">
          <ac:chgData name="ozelmahiya@outlook.com" userId="47415668dddd07ee" providerId="LiveId" clId="{30B0CB11-BD99-4509-9B8E-D65FAFA083BE}" dt="2023-05-30T21:53:15.439" v="3018" actId="255"/>
          <ac:spMkLst>
            <pc:docMk/>
            <pc:sldMk cId="1687325517" sldId="391"/>
            <ac:spMk id="3" creationId="{4857F630-46C3-41EE-BA4B-9CE6EACD0D93}"/>
          </ac:spMkLst>
        </pc:spChg>
        <pc:picChg chg="add del mod">
          <ac:chgData name="ozelmahiya@outlook.com" userId="47415668dddd07ee" providerId="LiveId" clId="{30B0CB11-BD99-4509-9B8E-D65FAFA083BE}" dt="2023-05-30T21:52:37.521" v="3010"/>
          <ac:picMkLst>
            <pc:docMk/>
            <pc:sldMk cId="1687325517" sldId="391"/>
            <ac:picMk id="5122" creationId="{463D5E89-E5F4-43D4-833B-F2662440045B}"/>
          </ac:picMkLst>
        </pc:picChg>
        <pc:picChg chg="add mod">
          <ac:chgData name="ozelmahiya@outlook.com" userId="47415668dddd07ee" providerId="LiveId" clId="{30B0CB11-BD99-4509-9B8E-D65FAFA083BE}" dt="2023-05-30T21:52:48.045" v="3014" actId="1076"/>
          <ac:picMkLst>
            <pc:docMk/>
            <pc:sldMk cId="1687325517" sldId="391"/>
            <ac:picMk id="5124" creationId="{8303F9C6-430F-404F-BF07-484B6D516611}"/>
          </ac:picMkLst>
        </pc:picChg>
      </pc:sldChg>
      <pc:sldChg chg="addSp delSp modSp new mod modClrScheme chgLayout">
        <pc:chgData name="ozelmahiya@outlook.com" userId="47415668dddd07ee" providerId="LiveId" clId="{30B0CB11-BD99-4509-9B8E-D65FAFA083BE}" dt="2023-06-04T15:24:59.319" v="10807" actId="14100"/>
        <pc:sldMkLst>
          <pc:docMk/>
          <pc:sldMk cId="3788536528" sldId="392"/>
        </pc:sldMkLst>
        <pc:spChg chg="del">
          <ac:chgData name="ozelmahiya@outlook.com" userId="47415668dddd07ee" providerId="LiveId" clId="{30B0CB11-BD99-4509-9B8E-D65FAFA083BE}" dt="2023-05-30T06:44:14.913" v="494" actId="700"/>
          <ac:spMkLst>
            <pc:docMk/>
            <pc:sldMk cId="3788536528" sldId="392"/>
            <ac:spMk id="2" creationId="{174E123A-AD66-4D96-83E9-752A13F38F0B}"/>
          </ac:spMkLst>
        </pc:spChg>
        <pc:spChg chg="add mod ord">
          <ac:chgData name="ozelmahiya@outlook.com" userId="47415668dddd07ee" providerId="LiveId" clId="{30B0CB11-BD99-4509-9B8E-D65FAFA083BE}" dt="2023-06-04T15:24:18.926" v="10801" actId="1076"/>
          <ac:spMkLst>
            <pc:docMk/>
            <pc:sldMk cId="3788536528" sldId="392"/>
            <ac:spMk id="2" creationId="{48FE0D03-9171-4247-B752-A70D17FB9FBC}"/>
          </ac:spMkLst>
        </pc:spChg>
        <pc:spChg chg="del mod">
          <ac:chgData name="ozelmahiya@outlook.com" userId="47415668dddd07ee" providerId="LiveId" clId="{30B0CB11-BD99-4509-9B8E-D65FAFA083BE}" dt="2023-05-30T06:44:14.913" v="494" actId="700"/>
          <ac:spMkLst>
            <pc:docMk/>
            <pc:sldMk cId="3788536528" sldId="392"/>
            <ac:spMk id="3" creationId="{B88D7C6A-7745-4497-9D32-E874ACB6D353}"/>
          </ac:spMkLst>
        </pc:spChg>
        <pc:spChg chg="add mod">
          <ac:chgData name="ozelmahiya@outlook.com" userId="47415668dddd07ee" providerId="LiveId" clId="{30B0CB11-BD99-4509-9B8E-D65FAFA083BE}" dt="2023-06-04T15:24:34.742" v="10804" actId="113"/>
          <ac:spMkLst>
            <pc:docMk/>
            <pc:sldMk cId="3788536528" sldId="392"/>
            <ac:spMk id="4" creationId="{EF36B7FD-0584-4A5D-988E-6E51E1D4C549}"/>
          </ac:spMkLst>
        </pc:spChg>
        <pc:spChg chg="add mod">
          <ac:chgData name="ozelmahiya@outlook.com" userId="47415668dddd07ee" providerId="LiveId" clId="{30B0CB11-BD99-4509-9B8E-D65FAFA083BE}" dt="2023-06-04T15:24:39.405" v="10805" actId="113"/>
          <ac:spMkLst>
            <pc:docMk/>
            <pc:sldMk cId="3788536528" sldId="392"/>
            <ac:spMk id="5" creationId="{01C32F18-2EAE-496C-9DDC-EB16DE4CD3CC}"/>
          </ac:spMkLst>
        </pc:spChg>
        <pc:spChg chg="add mod">
          <ac:chgData name="ozelmahiya@outlook.com" userId="47415668dddd07ee" providerId="LiveId" clId="{30B0CB11-BD99-4509-9B8E-D65FAFA083BE}" dt="2023-06-04T15:24:59.319" v="10807" actId="14100"/>
          <ac:spMkLst>
            <pc:docMk/>
            <pc:sldMk cId="3788536528" sldId="392"/>
            <ac:spMk id="6" creationId="{EF6D1674-951F-41E0-AF6F-78BA7688A3B5}"/>
          </ac:spMkLst>
        </pc:spChg>
      </pc:sldChg>
      <pc:sldChg chg="addSp modSp new mod">
        <pc:chgData name="ozelmahiya@outlook.com" userId="47415668dddd07ee" providerId="LiveId" clId="{30B0CB11-BD99-4509-9B8E-D65FAFA083BE}" dt="2023-06-04T15:36:43.008" v="11261" actId="1076"/>
        <pc:sldMkLst>
          <pc:docMk/>
          <pc:sldMk cId="2123789219" sldId="393"/>
        </pc:sldMkLst>
        <pc:spChg chg="mod">
          <ac:chgData name="ozelmahiya@outlook.com" userId="47415668dddd07ee" providerId="LiveId" clId="{30B0CB11-BD99-4509-9B8E-D65FAFA083BE}" dt="2023-05-30T21:58:37.036" v="3043" actId="122"/>
          <ac:spMkLst>
            <pc:docMk/>
            <pc:sldMk cId="2123789219" sldId="393"/>
            <ac:spMk id="2" creationId="{8C432498-F812-4203-90B8-18CA52937534}"/>
          </ac:spMkLst>
        </pc:spChg>
        <pc:spChg chg="mod">
          <ac:chgData name="ozelmahiya@outlook.com" userId="47415668dddd07ee" providerId="LiveId" clId="{30B0CB11-BD99-4509-9B8E-D65FAFA083BE}" dt="2023-06-04T15:36:40.607" v="11260" actId="14100"/>
          <ac:spMkLst>
            <pc:docMk/>
            <pc:sldMk cId="2123789219" sldId="393"/>
            <ac:spMk id="3" creationId="{5C7498F2-7730-4848-B1D2-34C690D6A3FB}"/>
          </ac:spMkLst>
        </pc:spChg>
        <pc:picChg chg="add mod">
          <ac:chgData name="ozelmahiya@outlook.com" userId="47415668dddd07ee" providerId="LiveId" clId="{30B0CB11-BD99-4509-9B8E-D65FAFA083BE}" dt="2023-06-04T15:36:43.008" v="11261" actId="1076"/>
          <ac:picMkLst>
            <pc:docMk/>
            <pc:sldMk cId="2123789219" sldId="393"/>
            <ac:picMk id="5" creationId="{40776118-1B9A-4099-AB43-58E24AD3E586}"/>
          </ac:picMkLst>
        </pc:picChg>
        <pc:picChg chg="add mod">
          <ac:chgData name="ozelmahiya@outlook.com" userId="47415668dddd07ee" providerId="LiveId" clId="{30B0CB11-BD99-4509-9B8E-D65FAFA083BE}" dt="2023-05-30T07:28:19.634" v="1539" actId="1076"/>
          <ac:picMkLst>
            <pc:docMk/>
            <pc:sldMk cId="2123789219" sldId="393"/>
            <ac:picMk id="7" creationId="{BDB66992-E6DD-4152-87BA-7C6DE42A39CC}"/>
          </ac:picMkLst>
        </pc:picChg>
      </pc:sldChg>
      <pc:sldChg chg="addSp modSp new mod modNotesTx">
        <pc:chgData name="ozelmahiya@outlook.com" userId="47415668dddd07ee" providerId="LiveId" clId="{30B0CB11-BD99-4509-9B8E-D65FAFA083BE}" dt="2023-06-04T15:37:38.924" v="11288" actId="1076"/>
        <pc:sldMkLst>
          <pc:docMk/>
          <pc:sldMk cId="1504966663" sldId="394"/>
        </pc:sldMkLst>
        <pc:spChg chg="mod">
          <ac:chgData name="ozelmahiya@outlook.com" userId="47415668dddd07ee" providerId="LiveId" clId="{30B0CB11-BD99-4509-9B8E-D65FAFA083BE}" dt="2023-05-30T21:59:39.897" v="3047" actId="122"/>
          <ac:spMkLst>
            <pc:docMk/>
            <pc:sldMk cId="1504966663" sldId="394"/>
            <ac:spMk id="2" creationId="{6DDA6CBF-AD6F-4B1B-A5E2-365A32A8ECE6}"/>
          </ac:spMkLst>
        </pc:spChg>
        <pc:spChg chg="mod">
          <ac:chgData name="ozelmahiya@outlook.com" userId="47415668dddd07ee" providerId="LiveId" clId="{30B0CB11-BD99-4509-9B8E-D65FAFA083BE}" dt="2023-06-04T15:37:34.004" v="11285" actId="27636"/>
          <ac:spMkLst>
            <pc:docMk/>
            <pc:sldMk cId="1504966663" sldId="394"/>
            <ac:spMk id="3" creationId="{7ACF26ED-D3EB-4DEB-989F-7CFB361BF868}"/>
          </ac:spMkLst>
        </pc:spChg>
        <pc:picChg chg="add mod">
          <ac:chgData name="ozelmahiya@outlook.com" userId="47415668dddd07ee" providerId="LiveId" clId="{30B0CB11-BD99-4509-9B8E-D65FAFA083BE}" dt="2023-06-04T15:37:38.924" v="11288" actId="1076"/>
          <ac:picMkLst>
            <pc:docMk/>
            <pc:sldMk cId="1504966663" sldId="394"/>
            <ac:picMk id="5" creationId="{642B230F-36C2-42E7-A654-D4F0C77F7CB7}"/>
          </ac:picMkLst>
        </pc:picChg>
        <pc:picChg chg="add mod">
          <ac:chgData name="ozelmahiya@outlook.com" userId="47415668dddd07ee" providerId="LiveId" clId="{30B0CB11-BD99-4509-9B8E-D65FAFA083BE}" dt="2023-05-30T07:28:13.759" v="1537" actId="1076"/>
          <ac:picMkLst>
            <pc:docMk/>
            <pc:sldMk cId="1504966663" sldId="394"/>
            <ac:picMk id="7" creationId="{63511D35-0E72-4E22-B7BD-1FA89F26782C}"/>
          </ac:picMkLst>
        </pc:picChg>
      </pc:sldChg>
      <pc:sldChg chg="addSp modSp new mod modNotesTx">
        <pc:chgData name="ozelmahiya@outlook.com" userId="47415668dddd07ee" providerId="LiveId" clId="{30B0CB11-BD99-4509-9B8E-D65FAFA083BE}" dt="2023-06-04T15:38:37.546" v="11297" actId="1076"/>
        <pc:sldMkLst>
          <pc:docMk/>
          <pc:sldMk cId="3279818741" sldId="395"/>
        </pc:sldMkLst>
        <pc:spChg chg="mod">
          <ac:chgData name="ozelmahiya@outlook.com" userId="47415668dddd07ee" providerId="LiveId" clId="{30B0CB11-BD99-4509-9B8E-D65FAFA083BE}" dt="2023-05-30T21:59:46.560" v="3048" actId="122"/>
          <ac:spMkLst>
            <pc:docMk/>
            <pc:sldMk cId="3279818741" sldId="395"/>
            <ac:spMk id="2" creationId="{A9ADA176-559A-4151-B4AA-E068F5E0F305}"/>
          </ac:spMkLst>
        </pc:spChg>
        <pc:spChg chg="mod">
          <ac:chgData name="ozelmahiya@outlook.com" userId="47415668dddd07ee" providerId="LiveId" clId="{30B0CB11-BD99-4509-9B8E-D65FAFA083BE}" dt="2023-06-04T15:38:30.986" v="11294" actId="14100"/>
          <ac:spMkLst>
            <pc:docMk/>
            <pc:sldMk cId="3279818741" sldId="395"/>
            <ac:spMk id="3" creationId="{0CF43AB9-00CB-4F9A-9DDE-AB835876EA05}"/>
          </ac:spMkLst>
        </pc:spChg>
        <pc:picChg chg="add mod">
          <ac:chgData name="ozelmahiya@outlook.com" userId="47415668dddd07ee" providerId="LiveId" clId="{30B0CB11-BD99-4509-9B8E-D65FAFA083BE}" dt="2023-06-04T15:38:37.546" v="11297" actId="1076"/>
          <ac:picMkLst>
            <pc:docMk/>
            <pc:sldMk cId="3279818741" sldId="395"/>
            <ac:picMk id="5" creationId="{5E445EF2-D190-4129-A288-C4D7AB131E1A}"/>
          </ac:picMkLst>
        </pc:picChg>
        <pc:picChg chg="add mod">
          <ac:chgData name="ozelmahiya@outlook.com" userId="47415668dddd07ee" providerId="LiveId" clId="{30B0CB11-BD99-4509-9B8E-D65FAFA083BE}" dt="2023-05-30T07:28:06.308" v="1535" actId="1076"/>
          <ac:picMkLst>
            <pc:docMk/>
            <pc:sldMk cId="3279818741" sldId="395"/>
            <ac:picMk id="7" creationId="{E03AFB8D-50B4-4B60-9221-AFAFD801FD13}"/>
          </ac:picMkLst>
        </pc:picChg>
      </pc:sldChg>
      <pc:sldChg chg="modSp new mod modNotesTx">
        <pc:chgData name="ozelmahiya@outlook.com" userId="47415668dddd07ee" providerId="LiveId" clId="{30B0CB11-BD99-4509-9B8E-D65FAFA083BE}" dt="2023-06-04T15:43:26.774" v="11613" actId="20577"/>
        <pc:sldMkLst>
          <pc:docMk/>
          <pc:sldMk cId="4228454359" sldId="396"/>
        </pc:sldMkLst>
        <pc:spChg chg="mod">
          <ac:chgData name="ozelmahiya@outlook.com" userId="47415668dddd07ee" providerId="LiveId" clId="{30B0CB11-BD99-4509-9B8E-D65FAFA083BE}" dt="2023-05-30T22:09:43.180" v="3061" actId="122"/>
          <ac:spMkLst>
            <pc:docMk/>
            <pc:sldMk cId="4228454359" sldId="396"/>
            <ac:spMk id="2" creationId="{41671F5F-7835-47A0-A644-3677CA58B316}"/>
          </ac:spMkLst>
        </pc:spChg>
        <pc:spChg chg="mod">
          <ac:chgData name="ozelmahiya@outlook.com" userId="47415668dddd07ee" providerId="LiveId" clId="{30B0CB11-BD99-4509-9B8E-D65FAFA083BE}" dt="2023-06-04T15:43:26.774" v="11613" actId="20577"/>
          <ac:spMkLst>
            <pc:docMk/>
            <pc:sldMk cId="4228454359" sldId="396"/>
            <ac:spMk id="3" creationId="{845B45B9-08C9-4ED7-84B9-546BCBA3FEE7}"/>
          </ac:spMkLst>
        </pc:spChg>
      </pc:sldChg>
      <pc:sldChg chg="modSp new del mod">
        <pc:chgData name="ozelmahiya@outlook.com" userId="47415668dddd07ee" providerId="LiveId" clId="{30B0CB11-BD99-4509-9B8E-D65FAFA083BE}" dt="2023-06-04T15:41:01.499" v="11332" actId="2696"/>
        <pc:sldMkLst>
          <pc:docMk/>
          <pc:sldMk cId="1184863686" sldId="397"/>
        </pc:sldMkLst>
        <pc:spChg chg="mod">
          <ac:chgData name="ozelmahiya@outlook.com" userId="47415668dddd07ee" providerId="LiveId" clId="{30B0CB11-BD99-4509-9B8E-D65FAFA083BE}" dt="2023-05-30T22:09:58.220" v="3062" actId="2711"/>
          <ac:spMkLst>
            <pc:docMk/>
            <pc:sldMk cId="1184863686" sldId="397"/>
            <ac:spMk id="3" creationId="{295741F2-DCF9-4D55-A5E6-DB29458AE562}"/>
          </ac:spMkLst>
        </pc:spChg>
      </pc:sldChg>
      <pc:sldChg chg="addSp modSp new del mod">
        <pc:chgData name="ozelmahiya@outlook.com" userId="47415668dddd07ee" providerId="LiveId" clId="{30B0CB11-BD99-4509-9B8E-D65FAFA083BE}" dt="2023-06-04T15:39:05.686" v="11298" actId="2696"/>
        <pc:sldMkLst>
          <pc:docMk/>
          <pc:sldMk cId="4120843849" sldId="398"/>
        </pc:sldMkLst>
        <pc:picChg chg="add mod">
          <ac:chgData name="ozelmahiya@outlook.com" userId="47415668dddd07ee" providerId="LiveId" clId="{30B0CB11-BD99-4509-9B8E-D65FAFA083BE}" dt="2023-05-30T19:54:26.101" v="1884" actId="14100"/>
          <ac:picMkLst>
            <pc:docMk/>
            <pc:sldMk cId="4120843849" sldId="398"/>
            <ac:picMk id="5" creationId="{38587F22-3CB1-4F4C-9793-236F48CEA98B}"/>
          </ac:picMkLst>
        </pc:picChg>
      </pc:sldChg>
      <pc:sldChg chg="addSp modSp new del mod">
        <pc:chgData name="ozelmahiya@outlook.com" userId="47415668dddd07ee" providerId="LiveId" clId="{30B0CB11-BD99-4509-9B8E-D65FAFA083BE}" dt="2023-05-31T10:46:24.523" v="3326" actId="2696"/>
        <pc:sldMkLst>
          <pc:docMk/>
          <pc:sldMk cId="2300083822" sldId="399"/>
        </pc:sldMkLst>
        <pc:spChg chg="mod">
          <ac:chgData name="ozelmahiya@outlook.com" userId="47415668dddd07ee" providerId="LiveId" clId="{30B0CB11-BD99-4509-9B8E-D65FAFA083BE}" dt="2023-05-30T19:56:01.062" v="1924" actId="20577"/>
          <ac:spMkLst>
            <pc:docMk/>
            <pc:sldMk cId="2300083822" sldId="399"/>
            <ac:spMk id="2" creationId="{1FDD8410-9DF0-4FA3-9BAD-A9A083460042}"/>
          </ac:spMkLst>
        </pc:spChg>
        <pc:spChg chg="mod">
          <ac:chgData name="ozelmahiya@outlook.com" userId="47415668dddd07ee" providerId="LiveId" clId="{30B0CB11-BD99-4509-9B8E-D65FAFA083BE}" dt="2023-05-30T21:58:48.521" v="3044" actId="2711"/>
          <ac:spMkLst>
            <pc:docMk/>
            <pc:sldMk cId="2300083822" sldId="399"/>
            <ac:spMk id="3" creationId="{DD593EDC-7D6C-49F3-AE6A-0C71182E39FA}"/>
          </ac:spMkLst>
        </pc:spChg>
        <pc:picChg chg="add mod">
          <ac:chgData name="ozelmahiya@outlook.com" userId="47415668dddd07ee" providerId="LiveId" clId="{30B0CB11-BD99-4509-9B8E-D65FAFA083BE}" dt="2023-05-30T21:59:30.295" v="3046" actId="1076"/>
          <ac:picMkLst>
            <pc:docMk/>
            <pc:sldMk cId="2300083822" sldId="399"/>
            <ac:picMk id="5" creationId="{5EDC01FA-B1C7-45E8-81D3-6C4995D3264F}"/>
          </ac:picMkLst>
        </pc:picChg>
      </pc:sldChg>
      <pc:sldChg chg="addSp modSp new del mod">
        <pc:chgData name="ozelmahiya@outlook.com" userId="47415668dddd07ee" providerId="LiveId" clId="{30B0CB11-BD99-4509-9B8E-D65FAFA083BE}" dt="2023-05-30T20:42:34.108" v="2751" actId="2696"/>
        <pc:sldMkLst>
          <pc:docMk/>
          <pc:sldMk cId="237065446" sldId="400"/>
        </pc:sldMkLst>
        <pc:picChg chg="add mod">
          <ac:chgData name="ozelmahiya@outlook.com" userId="47415668dddd07ee" providerId="LiveId" clId="{30B0CB11-BD99-4509-9B8E-D65FAFA083BE}" dt="2023-05-30T20:38:38.315" v="2750" actId="14100"/>
          <ac:picMkLst>
            <pc:docMk/>
            <pc:sldMk cId="237065446" sldId="400"/>
            <ac:picMk id="5" creationId="{E7A5E1D7-07E8-4759-800D-E56CB0357079}"/>
          </ac:picMkLst>
        </pc:picChg>
      </pc:sldChg>
      <pc:sldChg chg="modSp new del mod modNotesTx">
        <pc:chgData name="ozelmahiya@outlook.com" userId="47415668dddd07ee" providerId="LiveId" clId="{30B0CB11-BD99-4509-9B8E-D65FAFA083BE}" dt="2023-06-04T15:08:44.928" v="10465" actId="2696"/>
        <pc:sldMkLst>
          <pc:docMk/>
          <pc:sldMk cId="3709370046" sldId="400"/>
        </pc:sldMkLst>
        <pc:spChg chg="mod">
          <ac:chgData name="ozelmahiya@outlook.com" userId="47415668dddd07ee" providerId="LiveId" clId="{30B0CB11-BD99-4509-9B8E-D65FAFA083BE}" dt="2023-06-04T15:06:54.633" v="10413" actId="20577"/>
          <ac:spMkLst>
            <pc:docMk/>
            <pc:sldMk cId="3709370046" sldId="400"/>
            <ac:spMk id="2" creationId="{622FA58F-5CB9-486E-900E-044A59BCA25D}"/>
          </ac:spMkLst>
        </pc:spChg>
        <pc:spChg chg="mod">
          <ac:chgData name="ozelmahiya@outlook.com" userId="47415668dddd07ee" providerId="LiveId" clId="{30B0CB11-BD99-4509-9B8E-D65FAFA083BE}" dt="2023-06-04T15:07:33.576" v="10431" actId="27636"/>
          <ac:spMkLst>
            <pc:docMk/>
            <pc:sldMk cId="3709370046" sldId="400"/>
            <ac:spMk id="3" creationId="{760B3228-1C30-4B8D-B2DD-CD94D53F21D3}"/>
          </ac:spMkLst>
        </pc:spChg>
      </pc:sldChg>
      <pc:sldChg chg="addSp modSp new mod">
        <pc:chgData name="ozelmahiya@outlook.com" userId="47415668dddd07ee" providerId="LiveId" clId="{30B0CB11-BD99-4509-9B8E-D65FAFA083BE}" dt="2023-05-30T22:18:35.328" v="3101" actId="1076"/>
        <pc:sldMkLst>
          <pc:docMk/>
          <pc:sldMk cId="1391573053" sldId="401"/>
        </pc:sldMkLst>
        <pc:spChg chg="mod">
          <ac:chgData name="ozelmahiya@outlook.com" userId="47415668dddd07ee" providerId="LiveId" clId="{30B0CB11-BD99-4509-9B8E-D65FAFA083BE}" dt="2023-05-30T22:17:26.365" v="3098" actId="122"/>
          <ac:spMkLst>
            <pc:docMk/>
            <pc:sldMk cId="1391573053" sldId="401"/>
            <ac:spMk id="2" creationId="{49070EBF-39AB-42C7-B718-D859BDF10D36}"/>
          </ac:spMkLst>
        </pc:spChg>
        <pc:picChg chg="add mod">
          <ac:chgData name="ozelmahiya@outlook.com" userId="47415668dddd07ee" providerId="LiveId" clId="{30B0CB11-BD99-4509-9B8E-D65FAFA083BE}" dt="2023-05-30T22:18:35.328" v="3101" actId="1076"/>
          <ac:picMkLst>
            <pc:docMk/>
            <pc:sldMk cId="1391573053" sldId="401"/>
            <ac:picMk id="9218" creationId="{7BB12941-8CFA-4135-A92F-30B4510086FC}"/>
          </ac:picMkLst>
        </pc:picChg>
      </pc:sldChg>
      <pc:sldChg chg="addSp delSp modSp new mod">
        <pc:chgData name="ozelmahiya@outlook.com" userId="47415668dddd07ee" providerId="LiveId" clId="{30B0CB11-BD99-4509-9B8E-D65FAFA083BE}" dt="2023-06-04T10:51:06.846" v="5496" actId="1076"/>
        <pc:sldMkLst>
          <pc:docMk/>
          <pc:sldMk cId="823843423" sldId="402"/>
        </pc:sldMkLst>
        <pc:spChg chg="mod">
          <ac:chgData name="ozelmahiya@outlook.com" userId="47415668dddd07ee" providerId="LiveId" clId="{30B0CB11-BD99-4509-9B8E-D65FAFA083BE}" dt="2023-06-04T10:51:03.282" v="5495" actId="1076"/>
          <ac:spMkLst>
            <pc:docMk/>
            <pc:sldMk cId="823843423" sldId="402"/>
            <ac:spMk id="2" creationId="{0B377041-7393-47E8-B731-AFEB0715513B}"/>
          </ac:spMkLst>
        </pc:spChg>
        <pc:spChg chg="del mod">
          <ac:chgData name="ozelmahiya@outlook.com" userId="47415668dddd07ee" providerId="LiveId" clId="{30B0CB11-BD99-4509-9B8E-D65FAFA083BE}" dt="2023-06-04T10:50:52.763" v="5493" actId="21"/>
          <ac:spMkLst>
            <pc:docMk/>
            <pc:sldMk cId="823843423" sldId="402"/>
            <ac:spMk id="3" creationId="{DD8C30C4-5FDC-4ABD-8C1D-591985FFEF00}"/>
          </ac:spMkLst>
        </pc:spChg>
        <pc:picChg chg="add mod">
          <ac:chgData name="ozelmahiya@outlook.com" userId="47415668dddd07ee" providerId="LiveId" clId="{30B0CB11-BD99-4509-9B8E-D65FAFA083BE}" dt="2023-06-04T10:51:06.846" v="5496" actId="1076"/>
          <ac:picMkLst>
            <pc:docMk/>
            <pc:sldMk cId="823843423" sldId="402"/>
            <ac:picMk id="4" creationId="{D622D8F8-024C-4B3D-A935-7C36F8EB3F13}"/>
          </ac:picMkLst>
        </pc:picChg>
      </pc:sldChg>
      <pc:sldChg chg="addSp modSp new mod">
        <pc:chgData name="ozelmahiya@outlook.com" userId="47415668dddd07ee" providerId="LiveId" clId="{30B0CB11-BD99-4509-9B8E-D65FAFA083BE}" dt="2023-06-04T14:09:09.538" v="9545" actId="20577"/>
        <pc:sldMkLst>
          <pc:docMk/>
          <pc:sldMk cId="85749186" sldId="403"/>
        </pc:sldMkLst>
        <pc:spChg chg="mod">
          <ac:chgData name="ozelmahiya@outlook.com" userId="47415668dddd07ee" providerId="LiveId" clId="{30B0CB11-BD99-4509-9B8E-D65FAFA083BE}" dt="2023-06-04T11:15:00.669" v="6516" actId="20577"/>
          <ac:spMkLst>
            <pc:docMk/>
            <pc:sldMk cId="85749186" sldId="403"/>
            <ac:spMk id="2" creationId="{DAD239E7-1B2C-4046-804A-4E891815B56F}"/>
          </ac:spMkLst>
        </pc:spChg>
        <pc:spChg chg="mod">
          <ac:chgData name="ozelmahiya@outlook.com" userId="47415668dddd07ee" providerId="LiveId" clId="{30B0CB11-BD99-4509-9B8E-D65FAFA083BE}" dt="2023-06-04T14:09:09.538" v="9545" actId="20577"/>
          <ac:spMkLst>
            <pc:docMk/>
            <pc:sldMk cId="85749186" sldId="403"/>
            <ac:spMk id="3" creationId="{7D12BA2C-22C3-4AEC-9E2C-5ACAFF5372A6}"/>
          </ac:spMkLst>
        </pc:spChg>
        <pc:spChg chg="add">
          <ac:chgData name="ozelmahiya@outlook.com" userId="47415668dddd07ee" providerId="LiveId" clId="{30B0CB11-BD99-4509-9B8E-D65FAFA083BE}" dt="2023-06-04T11:28:17.747" v="6852"/>
          <ac:spMkLst>
            <pc:docMk/>
            <pc:sldMk cId="85749186" sldId="403"/>
            <ac:spMk id="4" creationId="{5EFDCAA2-A363-41E2-AB1C-5E3F5CF1DEBA}"/>
          </ac:spMkLst>
        </pc:spChg>
        <pc:picChg chg="add mod">
          <ac:chgData name="ozelmahiya@outlook.com" userId="47415668dddd07ee" providerId="LiveId" clId="{30B0CB11-BD99-4509-9B8E-D65FAFA083BE}" dt="2023-06-04T11:28:34.193" v="6857" actId="1076"/>
          <ac:picMkLst>
            <pc:docMk/>
            <pc:sldMk cId="85749186" sldId="403"/>
            <ac:picMk id="5" creationId="{2E8E04FE-9649-47E8-94E5-F27F505572D7}"/>
          </ac:picMkLst>
        </pc:picChg>
      </pc:sldChg>
      <pc:sldChg chg="modSp new del mod chgLayout">
        <pc:chgData name="ozelmahiya@outlook.com" userId="47415668dddd07ee" providerId="LiveId" clId="{30B0CB11-BD99-4509-9B8E-D65FAFA083BE}" dt="2023-06-04T11:16:27.881" v="6598" actId="47"/>
        <pc:sldMkLst>
          <pc:docMk/>
          <pc:sldMk cId="576349261" sldId="404"/>
        </pc:sldMkLst>
        <pc:spChg chg="mod ord">
          <ac:chgData name="ozelmahiya@outlook.com" userId="47415668dddd07ee" providerId="LiveId" clId="{30B0CB11-BD99-4509-9B8E-D65FAFA083BE}" dt="2023-06-04T11:15:50.635" v="6571" actId="700"/>
          <ac:spMkLst>
            <pc:docMk/>
            <pc:sldMk cId="576349261" sldId="404"/>
            <ac:spMk id="2" creationId="{AC78C6EA-21B1-4CBB-B704-68201811D5AC}"/>
          </ac:spMkLst>
        </pc:spChg>
        <pc:spChg chg="mod ord">
          <ac:chgData name="ozelmahiya@outlook.com" userId="47415668dddd07ee" providerId="LiveId" clId="{30B0CB11-BD99-4509-9B8E-D65FAFA083BE}" dt="2023-06-04T11:16:16.110" v="6596" actId="20577"/>
          <ac:spMkLst>
            <pc:docMk/>
            <pc:sldMk cId="576349261" sldId="404"/>
            <ac:spMk id="3" creationId="{F6B7C674-BB58-4839-A6D6-634A3A4C5E6A}"/>
          </ac:spMkLst>
        </pc:spChg>
      </pc:sldChg>
      <pc:sldChg chg="addSp delSp modSp new mod">
        <pc:chgData name="ozelmahiya@outlook.com" userId="47415668dddd07ee" providerId="LiveId" clId="{30B0CB11-BD99-4509-9B8E-D65FAFA083BE}" dt="2023-06-04T11:34:52.226" v="6866" actId="20577"/>
        <pc:sldMkLst>
          <pc:docMk/>
          <pc:sldMk cId="3968140154" sldId="405"/>
        </pc:sldMkLst>
        <pc:spChg chg="mod">
          <ac:chgData name="ozelmahiya@outlook.com" userId="47415668dddd07ee" providerId="LiveId" clId="{30B0CB11-BD99-4509-9B8E-D65FAFA083BE}" dt="2023-06-04T11:16:36.466" v="6609" actId="122"/>
          <ac:spMkLst>
            <pc:docMk/>
            <pc:sldMk cId="3968140154" sldId="405"/>
            <ac:spMk id="2" creationId="{AB6080EE-98C5-46DB-A60E-1DA572098D28}"/>
          </ac:spMkLst>
        </pc:spChg>
        <pc:spChg chg="mod">
          <ac:chgData name="ozelmahiya@outlook.com" userId="47415668dddd07ee" providerId="LiveId" clId="{30B0CB11-BD99-4509-9B8E-D65FAFA083BE}" dt="2023-06-04T11:34:52.226" v="6866" actId="20577"/>
          <ac:spMkLst>
            <pc:docMk/>
            <pc:sldMk cId="3968140154" sldId="405"/>
            <ac:spMk id="3" creationId="{5485216D-EF64-4FFB-BC2F-48977C789863}"/>
          </ac:spMkLst>
        </pc:spChg>
        <pc:picChg chg="add del">
          <ac:chgData name="ozelmahiya@outlook.com" userId="47415668dddd07ee" providerId="LiveId" clId="{30B0CB11-BD99-4509-9B8E-D65FAFA083BE}" dt="2023-06-04T11:34:04.089" v="6859"/>
          <ac:picMkLst>
            <pc:docMk/>
            <pc:sldMk cId="3968140154" sldId="405"/>
            <ac:picMk id="4" creationId="{6DBBE097-3D04-41F5-9B07-16C12768DC57}"/>
          </ac:picMkLst>
        </pc:picChg>
        <pc:picChg chg="add mod">
          <ac:chgData name="ozelmahiya@outlook.com" userId="47415668dddd07ee" providerId="LiveId" clId="{30B0CB11-BD99-4509-9B8E-D65FAFA083BE}" dt="2023-06-04T11:34:44.996" v="6863" actId="1076"/>
          <ac:picMkLst>
            <pc:docMk/>
            <pc:sldMk cId="3968140154" sldId="405"/>
            <ac:picMk id="6" creationId="{6186C157-B1E8-4EED-88B9-5981F68312D2}"/>
          </ac:picMkLst>
        </pc:picChg>
      </pc:sldChg>
      <pc:sldChg chg="addSp modSp new mod modNotesTx">
        <pc:chgData name="ozelmahiya@outlook.com" userId="47415668dddd07ee" providerId="LiveId" clId="{30B0CB11-BD99-4509-9B8E-D65FAFA083BE}" dt="2023-06-04T11:41:47.352" v="7442" actId="1076"/>
        <pc:sldMkLst>
          <pc:docMk/>
          <pc:sldMk cId="1619914882" sldId="406"/>
        </pc:sldMkLst>
        <pc:spChg chg="mod">
          <ac:chgData name="ozelmahiya@outlook.com" userId="47415668dddd07ee" providerId="LiveId" clId="{30B0CB11-BD99-4509-9B8E-D65FAFA083BE}" dt="2023-06-04T11:35:12.334" v="6878" actId="122"/>
          <ac:spMkLst>
            <pc:docMk/>
            <pc:sldMk cId="1619914882" sldId="406"/>
            <ac:spMk id="2" creationId="{507F8C7C-B86B-493B-B81B-029B20CCBE1D}"/>
          </ac:spMkLst>
        </pc:spChg>
        <pc:spChg chg="mod">
          <ac:chgData name="ozelmahiya@outlook.com" userId="47415668dddd07ee" providerId="LiveId" clId="{30B0CB11-BD99-4509-9B8E-D65FAFA083BE}" dt="2023-06-04T11:41:43.094" v="7441" actId="1076"/>
          <ac:spMkLst>
            <pc:docMk/>
            <pc:sldMk cId="1619914882" sldId="406"/>
            <ac:spMk id="3" creationId="{53D24425-1985-467E-A68C-5A622C21217E}"/>
          </ac:spMkLst>
        </pc:spChg>
        <pc:picChg chg="add mod">
          <ac:chgData name="ozelmahiya@outlook.com" userId="47415668dddd07ee" providerId="LiveId" clId="{30B0CB11-BD99-4509-9B8E-D65FAFA083BE}" dt="2023-06-04T11:41:47.352" v="7442" actId="1076"/>
          <ac:picMkLst>
            <pc:docMk/>
            <pc:sldMk cId="1619914882" sldId="406"/>
            <ac:picMk id="4" creationId="{E8D38C46-274E-49FC-A173-A76D5EBEA7F4}"/>
          </ac:picMkLst>
        </pc:picChg>
      </pc:sldChg>
      <pc:sldChg chg="addSp delSp modSp new mod modClrScheme chgLayout modNotesTx">
        <pc:chgData name="ozelmahiya@outlook.com" userId="47415668dddd07ee" providerId="LiveId" clId="{30B0CB11-BD99-4509-9B8E-D65FAFA083BE}" dt="2023-06-04T13:03:47.510" v="8583" actId="478"/>
        <pc:sldMkLst>
          <pc:docMk/>
          <pc:sldMk cId="2970442779" sldId="407"/>
        </pc:sldMkLst>
        <pc:spChg chg="del mod ord">
          <ac:chgData name="ozelmahiya@outlook.com" userId="47415668dddd07ee" providerId="LiveId" clId="{30B0CB11-BD99-4509-9B8E-D65FAFA083BE}" dt="2023-06-04T12:36:02.941" v="7536" actId="700"/>
          <ac:spMkLst>
            <pc:docMk/>
            <pc:sldMk cId="2970442779" sldId="407"/>
            <ac:spMk id="2" creationId="{E2C80599-A03E-44DF-B094-DC47196E7D7B}"/>
          </ac:spMkLst>
        </pc:spChg>
        <pc:spChg chg="del mod ord">
          <ac:chgData name="ozelmahiya@outlook.com" userId="47415668dddd07ee" providerId="LiveId" clId="{30B0CB11-BD99-4509-9B8E-D65FAFA083BE}" dt="2023-06-04T12:36:02.941" v="7536" actId="700"/>
          <ac:spMkLst>
            <pc:docMk/>
            <pc:sldMk cId="2970442779" sldId="407"/>
            <ac:spMk id="3" creationId="{8FBFE9F7-22BF-45BC-B518-CE8771DBBDFC}"/>
          </ac:spMkLst>
        </pc:spChg>
        <pc:spChg chg="add del mod ord">
          <ac:chgData name="ozelmahiya@outlook.com" userId="47415668dddd07ee" providerId="LiveId" clId="{30B0CB11-BD99-4509-9B8E-D65FAFA083BE}" dt="2023-06-04T12:36:07.861" v="7537" actId="700"/>
          <ac:spMkLst>
            <pc:docMk/>
            <pc:sldMk cId="2970442779" sldId="407"/>
            <ac:spMk id="4" creationId="{2901070B-4CAE-4648-A84E-C4B986F51A30}"/>
          </ac:spMkLst>
        </pc:spChg>
        <pc:spChg chg="add del mod ord">
          <ac:chgData name="ozelmahiya@outlook.com" userId="47415668dddd07ee" providerId="LiveId" clId="{30B0CB11-BD99-4509-9B8E-D65FAFA083BE}" dt="2023-06-04T12:36:07.861" v="7537" actId="700"/>
          <ac:spMkLst>
            <pc:docMk/>
            <pc:sldMk cId="2970442779" sldId="407"/>
            <ac:spMk id="5" creationId="{471959C2-5BCF-4593-AB73-15A56E62F7FF}"/>
          </ac:spMkLst>
        </pc:spChg>
        <pc:spChg chg="add del mod ord">
          <ac:chgData name="ozelmahiya@outlook.com" userId="47415668dddd07ee" providerId="LiveId" clId="{30B0CB11-BD99-4509-9B8E-D65FAFA083BE}" dt="2023-06-04T12:36:07.861" v="7537" actId="700"/>
          <ac:spMkLst>
            <pc:docMk/>
            <pc:sldMk cId="2970442779" sldId="407"/>
            <ac:spMk id="6" creationId="{EE859A1B-4903-4860-B36C-CEBF6E7394AD}"/>
          </ac:spMkLst>
        </pc:spChg>
        <pc:spChg chg="add del mod ord">
          <ac:chgData name="ozelmahiya@outlook.com" userId="47415668dddd07ee" providerId="LiveId" clId="{30B0CB11-BD99-4509-9B8E-D65FAFA083BE}" dt="2023-06-04T12:36:46.711" v="7632" actId="478"/>
          <ac:spMkLst>
            <pc:docMk/>
            <pc:sldMk cId="2970442779" sldId="407"/>
            <ac:spMk id="7" creationId="{498E7C43-810B-4903-BC18-9702688F25A1}"/>
          </ac:spMkLst>
        </pc:spChg>
        <pc:spChg chg="add mod ord">
          <ac:chgData name="ozelmahiya@outlook.com" userId="47415668dddd07ee" providerId="LiveId" clId="{30B0CB11-BD99-4509-9B8E-D65FAFA083BE}" dt="2023-06-04T12:52:50.737" v="8131" actId="207"/>
          <ac:spMkLst>
            <pc:docMk/>
            <pc:sldMk cId="2970442779" sldId="407"/>
            <ac:spMk id="8" creationId="{802C0248-6A36-4F89-AD4B-963812F86DFA}"/>
          </ac:spMkLst>
        </pc:spChg>
        <pc:spChg chg="add del mod ord">
          <ac:chgData name="ozelmahiya@outlook.com" userId="47415668dddd07ee" providerId="LiveId" clId="{30B0CB11-BD99-4509-9B8E-D65FAFA083BE}" dt="2023-06-04T13:03:47.510" v="8583" actId="478"/>
          <ac:spMkLst>
            <pc:docMk/>
            <pc:sldMk cId="2970442779" sldId="407"/>
            <ac:spMk id="9" creationId="{11BC0C24-574B-4205-90C7-A3C49B9DD10F}"/>
          </ac:spMkLst>
        </pc:spChg>
        <pc:spChg chg="add mod ord">
          <ac:chgData name="ozelmahiya@outlook.com" userId="47415668dddd07ee" providerId="LiveId" clId="{30B0CB11-BD99-4509-9B8E-D65FAFA083BE}" dt="2023-06-04T12:52:56.379" v="8132" actId="207"/>
          <ac:spMkLst>
            <pc:docMk/>
            <pc:sldMk cId="2970442779" sldId="407"/>
            <ac:spMk id="10" creationId="{8BACCD84-8708-4D65-8EC0-CB03FD6FF06B}"/>
          </ac:spMkLst>
        </pc:spChg>
        <pc:spChg chg="add del mod ord">
          <ac:chgData name="ozelmahiya@outlook.com" userId="47415668dddd07ee" providerId="LiveId" clId="{30B0CB11-BD99-4509-9B8E-D65FAFA083BE}" dt="2023-06-04T13:03:40.422" v="8581" actId="478"/>
          <ac:spMkLst>
            <pc:docMk/>
            <pc:sldMk cId="2970442779" sldId="407"/>
            <ac:spMk id="11" creationId="{330576E0-7BF7-4AAC-94E4-0F9421F76EB7}"/>
          </ac:spMkLst>
        </pc:spChg>
        <pc:spChg chg="add del">
          <ac:chgData name="ozelmahiya@outlook.com" userId="47415668dddd07ee" providerId="LiveId" clId="{30B0CB11-BD99-4509-9B8E-D65FAFA083BE}" dt="2023-06-04T12:39:32.138" v="7710" actId="478"/>
          <ac:spMkLst>
            <pc:docMk/>
            <pc:sldMk cId="2970442779" sldId="407"/>
            <ac:spMk id="12" creationId="{295FB226-950C-4C48-8C17-5660D0E19147}"/>
          </ac:spMkLst>
        </pc:spChg>
        <pc:spChg chg="add del mod">
          <ac:chgData name="ozelmahiya@outlook.com" userId="47415668dddd07ee" providerId="LiveId" clId="{30B0CB11-BD99-4509-9B8E-D65FAFA083BE}" dt="2023-06-04T12:40:33.587" v="7713" actId="478"/>
          <ac:spMkLst>
            <pc:docMk/>
            <pc:sldMk cId="2970442779" sldId="407"/>
            <ac:spMk id="16" creationId="{42998F92-712B-40E7-8B87-CA8FABA1A188}"/>
          </ac:spMkLst>
        </pc:spChg>
        <pc:spChg chg="add del mod">
          <ac:chgData name="ozelmahiya@outlook.com" userId="47415668dddd07ee" providerId="LiveId" clId="{30B0CB11-BD99-4509-9B8E-D65FAFA083BE}" dt="2023-06-04T12:40:35.039" v="7714" actId="478"/>
          <ac:spMkLst>
            <pc:docMk/>
            <pc:sldMk cId="2970442779" sldId="407"/>
            <ac:spMk id="17" creationId="{6A3EA30D-BCFE-4B2C-A821-4A9940B6728A}"/>
          </ac:spMkLst>
        </pc:spChg>
        <pc:spChg chg="add mod">
          <ac:chgData name="ozelmahiya@outlook.com" userId="47415668dddd07ee" providerId="LiveId" clId="{30B0CB11-BD99-4509-9B8E-D65FAFA083BE}" dt="2023-06-04T13:02:51.269" v="8574" actId="113"/>
          <ac:spMkLst>
            <pc:docMk/>
            <pc:sldMk cId="2970442779" sldId="407"/>
            <ac:spMk id="18" creationId="{35DD6D8D-7B5E-4A96-B518-2C586858501F}"/>
          </ac:spMkLst>
        </pc:spChg>
        <pc:spChg chg="add del mod">
          <ac:chgData name="ozelmahiya@outlook.com" userId="47415668dddd07ee" providerId="LiveId" clId="{30B0CB11-BD99-4509-9B8E-D65FAFA083BE}" dt="2023-06-04T12:47:13.078" v="7995" actId="478"/>
          <ac:spMkLst>
            <pc:docMk/>
            <pc:sldMk cId="2970442779" sldId="407"/>
            <ac:spMk id="19" creationId="{1633D64A-4188-4A8F-9138-6A75A39BDA31}"/>
          </ac:spMkLst>
        </pc:spChg>
        <pc:spChg chg="add mod">
          <ac:chgData name="ozelmahiya@outlook.com" userId="47415668dddd07ee" providerId="LiveId" clId="{30B0CB11-BD99-4509-9B8E-D65FAFA083BE}" dt="2023-06-04T13:02:57.849" v="8575" actId="113"/>
          <ac:spMkLst>
            <pc:docMk/>
            <pc:sldMk cId="2970442779" sldId="407"/>
            <ac:spMk id="20" creationId="{71C440D5-0BDF-4E51-9FED-246626C2D66F}"/>
          </ac:spMkLst>
        </pc:spChg>
        <pc:spChg chg="add mod">
          <ac:chgData name="ozelmahiya@outlook.com" userId="47415668dddd07ee" providerId="LiveId" clId="{30B0CB11-BD99-4509-9B8E-D65FAFA083BE}" dt="2023-06-04T13:03:07.626" v="8576" actId="113"/>
          <ac:spMkLst>
            <pc:docMk/>
            <pc:sldMk cId="2970442779" sldId="407"/>
            <ac:spMk id="21" creationId="{C88A95FA-BEAB-4ED3-9396-C0A07E03045E}"/>
          </ac:spMkLst>
        </pc:spChg>
        <pc:spChg chg="add mod">
          <ac:chgData name="ozelmahiya@outlook.com" userId="47415668dddd07ee" providerId="LiveId" clId="{30B0CB11-BD99-4509-9B8E-D65FAFA083BE}" dt="2023-06-04T13:03:14.118" v="8577" actId="113"/>
          <ac:spMkLst>
            <pc:docMk/>
            <pc:sldMk cId="2970442779" sldId="407"/>
            <ac:spMk id="22" creationId="{31741F9C-4300-4A1E-836E-40736E6E268C}"/>
          </ac:spMkLst>
        </pc:spChg>
        <pc:spChg chg="add mod">
          <ac:chgData name="ozelmahiya@outlook.com" userId="47415668dddd07ee" providerId="LiveId" clId="{30B0CB11-BD99-4509-9B8E-D65FAFA083BE}" dt="2023-06-04T13:03:20.013" v="8578" actId="113"/>
          <ac:spMkLst>
            <pc:docMk/>
            <pc:sldMk cId="2970442779" sldId="407"/>
            <ac:spMk id="23" creationId="{DED88182-997A-48B2-9D49-241D6B6D72D4}"/>
          </ac:spMkLst>
        </pc:spChg>
        <pc:spChg chg="add mod">
          <ac:chgData name="ozelmahiya@outlook.com" userId="47415668dddd07ee" providerId="LiveId" clId="{30B0CB11-BD99-4509-9B8E-D65FAFA083BE}" dt="2023-06-04T13:03:26.090" v="8579" actId="113"/>
          <ac:spMkLst>
            <pc:docMk/>
            <pc:sldMk cId="2970442779" sldId="407"/>
            <ac:spMk id="24" creationId="{06B2651A-89B0-4019-B92D-277CD176A9C4}"/>
          </ac:spMkLst>
        </pc:spChg>
        <pc:spChg chg="add mod">
          <ac:chgData name="ozelmahiya@outlook.com" userId="47415668dddd07ee" providerId="LiveId" clId="{30B0CB11-BD99-4509-9B8E-D65FAFA083BE}" dt="2023-06-04T13:03:32.388" v="8580" actId="113"/>
          <ac:spMkLst>
            <pc:docMk/>
            <pc:sldMk cId="2970442779" sldId="407"/>
            <ac:spMk id="25" creationId="{B9F9B04B-4E12-4D75-804D-CC1166527EBB}"/>
          </ac:spMkLst>
        </pc:spChg>
        <pc:cxnChg chg="add del mod">
          <ac:chgData name="ozelmahiya@outlook.com" userId="47415668dddd07ee" providerId="LiveId" clId="{30B0CB11-BD99-4509-9B8E-D65FAFA083BE}" dt="2023-06-04T12:39:27.389" v="7709" actId="11529"/>
          <ac:cxnSpMkLst>
            <pc:docMk/>
            <pc:sldMk cId="2970442779" sldId="407"/>
            <ac:cxnSpMk id="14" creationId="{99C997D8-2BD8-479B-AE19-95BCC825CA19}"/>
          </ac:cxnSpMkLst>
        </pc:cxnChg>
      </pc:sldChg>
      <pc:sldChg chg="addSp delSp modSp new mod">
        <pc:chgData name="ozelmahiya@outlook.com" userId="47415668dddd07ee" providerId="LiveId" clId="{30B0CB11-BD99-4509-9B8E-D65FAFA083BE}" dt="2023-06-04T14:22:52.231" v="9815" actId="20577"/>
        <pc:sldMkLst>
          <pc:docMk/>
          <pc:sldMk cId="1930769224" sldId="408"/>
        </pc:sldMkLst>
        <pc:spChg chg="mod">
          <ac:chgData name="ozelmahiya@outlook.com" userId="47415668dddd07ee" providerId="LiveId" clId="{30B0CB11-BD99-4509-9B8E-D65FAFA083BE}" dt="2023-06-04T14:13:43.991" v="9575" actId="122"/>
          <ac:spMkLst>
            <pc:docMk/>
            <pc:sldMk cId="1930769224" sldId="408"/>
            <ac:spMk id="2" creationId="{4D45BB49-5E09-4741-9E59-E3134877213E}"/>
          </ac:spMkLst>
        </pc:spChg>
        <pc:spChg chg="del">
          <ac:chgData name="ozelmahiya@outlook.com" userId="47415668dddd07ee" providerId="LiveId" clId="{30B0CB11-BD99-4509-9B8E-D65FAFA083BE}" dt="2023-06-04T14:15:31.786" v="9576" actId="1032"/>
          <ac:spMkLst>
            <pc:docMk/>
            <pc:sldMk cId="1930769224" sldId="408"/>
            <ac:spMk id="3" creationId="{7E9218E0-0AC3-4633-A753-24C28B014DFE}"/>
          </ac:spMkLst>
        </pc:spChg>
        <pc:graphicFrameChg chg="add mod modGraphic">
          <ac:chgData name="ozelmahiya@outlook.com" userId="47415668dddd07ee" providerId="LiveId" clId="{30B0CB11-BD99-4509-9B8E-D65FAFA083BE}" dt="2023-06-04T14:22:38.490" v="9792" actId="20577"/>
          <ac:graphicFrameMkLst>
            <pc:docMk/>
            <pc:sldMk cId="1930769224" sldId="408"/>
            <ac:graphicFrameMk id="4" creationId="{4E0E5434-D3BA-4245-A396-C4A0B4A721E4}"/>
          </ac:graphicFrameMkLst>
        </pc:graphicFrameChg>
        <pc:graphicFrameChg chg="add mod modGraphic">
          <ac:chgData name="ozelmahiya@outlook.com" userId="47415668dddd07ee" providerId="LiveId" clId="{30B0CB11-BD99-4509-9B8E-D65FAFA083BE}" dt="2023-06-04T14:22:52.231" v="9815" actId="20577"/>
          <ac:graphicFrameMkLst>
            <pc:docMk/>
            <pc:sldMk cId="1930769224" sldId="408"/>
            <ac:graphicFrameMk id="5" creationId="{2E024108-2A20-4CBC-8CE9-483579F363B3}"/>
          </ac:graphicFrameMkLst>
        </pc:graphicFrameChg>
      </pc:sldChg>
      <pc:sldChg chg="new del">
        <pc:chgData name="ozelmahiya@outlook.com" userId="47415668dddd07ee" providerId="LiveId" clId="{30B0CB11-BD99-4509-9B8E-D65FAFA083BE}" dt="2023-06-04T12:41:42.058" v="7768" actId="2696"/>
        <pc:sldMkLst>
          <pc:docMk/>
          <pc:sldMk cId="3533071064" sldId="408"/>
        </pc:sldMkLst>
      </pc:sldChg>
      <pc:sldChg chg="addSp delSp modSp new mod">
        <pc:chgData name="ozelmahiya@outlook.com" userId="47415668dddd07ee" providerId="LiveId" clId="{30B0CB11-BD99-4509-9B8E-D65FAFA083BE}" dt="2023-06-04T14:40:38.593" v="9955" actId="20577"/>
        <pc:sldMkLst>
          <pc:docMk/>
          <pc:sldMk cId="3700318040" sldId="409"/>
        </pc:sldMkLst>
        <pc:spChg chg="add del mod">
          <ac:chgData name="ozelmahiya@outlook.com" userId="47415668dddd07ee" providerId="LiveId" clId="{30B0CB11-BD99-4509-9B8E-D65FAFA083BE}" dt="2023-06-04T14:40:38.593" v="9955" actId="20577"/>
          <ac:spMkLst>
            <pc:docMk/>
            <pc:sldMk cId="3700318040" sldId="409"/>
            <ac:spMk id="2" creationId="{0D826813-96DE-49CB-A492-B6E5DD21F6BB}"/>
          </ac:spMkLst>
        </pc:spChg>
        <pc:spChg chg="add del">
          <ac:chgData name="ozelmahiya@outlook.com" userId="47415668dddd07ee" providerId="LiveId" clId="{30B0CB11-BD99-4509-9B8E-D65FAFA083BE}" dt="2023-06-04T14:32:16.819" v="9833" actId="478"/>
          <ac:spMkLst>
            <pc:docMk/>
            <pc:sldMk cId="3700318040" sldId="409"/>
            <ac:spMk id="3" creationId="{B7B8DC93-5A40-4B17-BCF7-B893578857A8}"/>
          </ac:spMkLst>
        </pc:spChg>
        <pc:picChg chg="add mod">
          <ac:chgData name="ozelmahiya@outlook.com" userId="47415668dddd07ee" providerId="LiveId" clId="{30B0CB11-BD99-4509-9B8E-D65FAFA083BE}" dt="2023-06-04T14:32:40.972" v="9854" actId="1076"/>
          <ac:picMkLst>
            <pc:docMk/>
            <pc:sldMk cId="3700318040" sldId="409"/>
            <ac:picMk id="4" creationId="{3387ED4C-9872-458E-A1E8-FCFCCD9FA62F}"/>
          </ac:picMkLst>
        </pc:picChg>
      </pc:sldChg>
      <pc:sldChg chg="addSp delSp modSp new mod">
        <pc:chgData name="ozelmahiya@outlook.com" userId="47415668dddd07ee" providerId="LiveId" clId="{30B0CB11-BD99-4509-9B8E-D65FAFA083BE}" dt="2023-06-04T14:40:44.706" v="9960" actId="20577"/>
        <pc:sldMkLst>
          <pc:docMk/>
          <pc:sldMk cId="946758659" sldId="410"/>
        </pc:sldMkLst>
        <pc:spChg chg="mod">
          <ac:chgData name="ozelmahiya@outlook.com" userId="47415668dddd07ee" providerId="LiveId" clId="{30B0CB11-BD99-4509-9B8E-D65FAFA083BE}" dt="2023-06-04T14:40:44.706" v="9960" actId="20577"/>
          <ac:spMkLst>
            <pc:docMk/>
            <pc:sldMk cId="946758659" sldId="410"/>
            <ac:spMk id="2" creationId="{C58E4292-FB9C-4969-82BA-9F9CBE72EAFB}"/>
          </ac:spMkLst>
        </pc:spChg>
        <pc:spChg chg="del">
          <ac:chgData name="ozelmahiya@outlook.com" userId="47415668dddd07ee" providerId="LiveId" clId="{30B0CB11-BD99-4509-9B8E-D65FAFA083BE}" dt="2023-06-04T14:33:36.990" v="9857" actId="478"/>
          <ac:spMkLst>
            <pc:docMk/>
            <pc:sldMk cId="946758659" sldId="410"/>
            <ac:spMk id="3" creationId="{8CD91D92-70C2-40B1-8D7C-4A69B2858B93}"/>
          </ac:spMkLst>
        </pc:spChg>
        <pc:picChg chg="add mod">
          <ac:chgData name="ozelmahiya@outlook.com" userId="47415668dddd07ee" providerId="LiveId" clId="{30B0CB11-BD99-4509-9B8E-D65FAFA083BE}" dt="2023-06-04T14:33:59.396" v="9890" actId="1076"/>
          <ac:picMkLst>
            <pc:docMk/>
            <pc:sldMk cId="946758659" sldId="410"/>
            <ac:picMk id="4" creationId="{4C86C6BF-E8D4-4EB4-98ED-EAD7D727CFF2}"/>
          </ac:picMkLst>
        </pc:picChg>
      </pc:sldChg>
      <pc:sldChg chg="addSp delSp modSp new mod">
        <pc:chgData name="ozelmahiya@outlook.com" userId="47415668dddd07ee" providerId="LiveId" clId="{30B0CB11-BD99-4509-9B8E-D65FAFA083BE}" dt="2023-06-04T14:40:50.547" v="9965" actId="20577"/>
        <pc:sldMkLst>
          <pc:docMk/>
          <pc:sldMk cId="2526643637" sldId="411"/>
        </pc:sldMkLst>
        <pc:spChg chg="mod">
          <ac:chgData name="ozelmahiya@outlook.com" userId="47415668dddd07ee" providerId="LiveId" clId="{30B0CB11-BD99-4509-9B8E-D65FAFA083BE}" dt="2023-06-04T14:40:50.547" v="9965" actId="20577"/>
          <ac:spMkLst>
            <pc:docMk/>
            <pc:sldMk cId="2526643637" sldId="411"/>
            <ac:spMk id="2" creationId="{55065991-8108-441A-B91B-0F2AA242EDC2}"/>
          </ac:spMkLst>
        </pc:spChg>
        <pc:spChg chg="del">
          <ac:chgData name="ozelmahiya@outlook.com" userId="47415668dddd07ee" providerId="LiveId" clId="{30B0CB11-BD99-4509-9B8E-D65FAFA083BE}" dt="2023-06-04T14:34:24.026" v="9893" actId="478"/>
          <ac:spMkLst>
            <pc:docMk/>
            <pc:sldMk cId="2526643637" sldId="411"/>
            <ac:spMk id="3" creationId="{A16ED778-E830-408B-A527-59183BAD9CEC}"/>
          </ac:spMkLst>
        </pc:spChg>
        <pc:picChg chg="add mod">
          <ac:chgData name="ozelmahiya@outlook.com" userId="47415668dddd07ee" providerId="LiveId" clId="{30B0CB11-BD99-4509-9B8E-D65FAFA083BE}" dt="2023-06-04T14:34:46.345" v="9925" actId="14100"/>
          <ac:picMkLst>
            <pc:docMk/>
            <pc:sldMk cId="2526643637" sldId="411"/>
            <ac:picMk id="4" creationId="{C8F87F0B-3778-4F86-BF7B-4ADEA27CCBB3}"/>
          </ac:picMkLst>
        </pc:picChg>
      </pc:sldChg>
      <pc:sldChg chg="addSp delSp modSp new mod modNotesTx">
        <pc:chgData name="ozelmahiya@outlook.com" userId="47415668dddd07ee" providerId="LiveId" clId="{30B0CB11-BD99-4509-9B8E-D65FAFA083BE}" dt="2023-06-04T15:23:15.658" v="10776"/>
        <pc:sldMkLst>
          <pc:docMk/>
          <pc:sldMk cId="2415346873" sldId="412"/>
        </pc:sldMkLst>
        <pc:spChg chg="mod">
          <ac:chgData name="ozelmahiya@outlook.com" userId="47415668dddd07ee" providerId="LiveId" clId="{30B0CB11-BD99-4509-9B8E-D65FAFA083BE}" dt="2023-06-04T15:19:57.675" v="10732" actId="20577"/>
          <ac:spMkLst>
            <pc:docMk/>
            <pc:sldMk cId="2415346873" sldId="412"/>
            <ac:spMk id="2" creationId="{CFE725CB-9D24-4ACB-A622-DFBCC491AF59}"/>
          </ac:spMkLst>
        </pc:spChg>
        <pc:spChg chg="del">
          <ac:chgData name="ozelmahiya@outlook.com" userId="47415668dddd07ee" providerId="LiveId" clId="{30B0CB11-BD99-4509-9B8E-D65FAFA083BE}" dt="2023-06-04T14:36:45.854" v="9927" actId="478"/>
          <ac:spMkLst>
            <pc:docMk/>
            <pc:sldMk cId="2415346873" sldId="412"/>
            <ac:spMk id="3" creationId="{61426F6E-D03E-4407-93FE-4C576E140E95}"/>
          </ac:spMkLst>
        </pc:spChg>
        <pc:picChg chg="add mod">
          <ac:chgData name="ozelmahiya@outlook.com" userId="47415668dddd07ee" providerId="LiveId" clId="{30B0CB11-BD99-4509-9B8E-D65FAFA083BE}" dt="2023-06-04T14:37:03.818" v="9946" actId="1076"/>
          <ac:picMkLst>
            <pc:docMk/>
            <pc:sldMk cId="2415346873" sldId="412"/>
            <ac:picMk id="4" creationId="{08F660CD-03CB-4E1C-AAF2-79EB520CC279}"/>
          </ac:picMkLst>
        </pc:picChg>
        <pc:picChg chg="add del mod">
          <ac:chgData name="ozelmahiya@outlook.com" userId="47415668dddd07ee" providerId="LiveId" clId="{30B0CB11-BD99-4509-9B8E-D65FAFA083BE}" dt="2023-06-04T15:22:47.611" v="10774" actId="478"/>
          <ac:picMkLst>
            <pc:docMk/>
            <pc:sldMk cId="2415346873" sldId="412"/>
            <ac:picMk id="5" creationId="{B2FF3518-892C-482D-B9CA-1CF04893608C}"/>
          </ac:picMkLst>
        </pc:picChg>
      </pc:sldChg>
      <pc:sldChg chg="modSp new mod">
        <pc:chgData name="ozelmahiya@outlook.com" userId="47415668dddd07ee" providerId="LiveId" clId="{30B0CB11-BD99-4509-9B8E-D65FAFA083BE}" dt="2023-06-04T15:09:28.058" v="10490" actId="20577"/>
        <pc:sldMkLst>
          <pc:docMk/>
          <pc:sldMk cId="564947892" sldId="413"/>
        </pc:sldMkLst>
        <pc:spChg chg="mod">
          <ac:chgData name="ozelmahiya@outlook.com" userId="47415668dddd07ee" providerId="LiveId" clId="{30B0CB11-BD99-4509-9B8E-D65FAFA083BE}" dt="2023-06-04T15:08:54.361" v="10482" actId="122"/>
          <ac:spMkLst>
            <pc:docMk/>
            <pc:sldMk cId="564947892" sldId="413"/>
            <ac:spMk id="2" creationId="{0077AE1A-00CB-4AFC-B5B6-0AF56CA95C34}"/>
          </ac:spMkLst>
        </pc:spChg>
        <pc:spChg chg="mod">
          <ac:chgData name="ozelmahiya@outlook.com" userId="47415668dddd07ee" providerId="LiveId" clId="{30B0CB11-BD99-4509-9B8E-D65FAFA083BE}" dt="2023-06-04T15:09:28.058" v="10490" actId="20577"/>
          <ac:spMkLst>
            <pc:docMk/>
            <pc:sldMk cId="564947892" sldId="413"/>
            <ac:spMk id="3" creationId="{55DA9276-6A61-429F-A945-43F5028BFD24}"/>
          </ac:spMkLst>
        </pc:spChg>
      </pc:sldChg>
      <pc:sldChg chg="addSp modSp new mod">
        <pc:chgData name="ozelmahiya@outlook.com" userId="47415668dddd07ee" providerId="LiveId" clId="{30B0CB11-BD99-4509-9B8E-D65FAFA083BE}" dt="2023-06-04T15:13:06.161" v="10622" actId="1076"/>
        <pc:sldMkLst>
          <pc:docMk/>
          <pc:sldMk cId="737442353" sldId="414"/>
        </pc:sldMkLst>
        <pc:spChg chg="mod">
          <ac:chgData name="ozelmahiya@outlook.com" userId="47415668dddd07ee" providerId="LiveId" clId="{30B0CB11-BD99-4509-9B8E-D65FAFA083BE}" dt="2023-06-04T15:09:56.196" v="10508" actId="122"/>
          <ac:spMkLst>
            <pc:docMk/>
            <pc:sldMk cId="737442353" sldId="414"/>
            <ac:spMk id="2" creationId="{170C3C28-C120-4519-BE50-57ED4CF52BF7}"/>
          </ac:spMkLst>
        </pc:spChg>
        <pc:spChg chg="mod">
          <ac:chgData name="ozelmahiya@outlook.com" userId="47415668dddd07ee" providerId="LiveId" clId="{30B0CB11-BD99-4509-9B8E-D65FAFA083BE}" dt="2023-06-04T15:13:06.161" v="10622" actId="1076"/>
          <ac:spMkLst>
            <pc:docMk/>
            <pc:sldMk cId="737442353" sldId="414"/>
            <ac:spMk id="3" creationId="{9B2EC68A-D1D2-4EC1-BBC2-13456E59F660}"/>
          </ac:spMkLst>
        </pc:spChg>
        <pc:picChg chg="add mod">
          <ac:chgData name="ozelmahiya@outlook.com" userId="47415668dddd07ee" providerId="LiveId" clId="{30B0CB11-BD99-4509-9B8E-D65FAFA083BE}" dt="2023-06-04T15:12:59.991" v="10621" actId="1076"/>
          <ac:picMkLst>
            <pc:docMk/>
            <pc:sldMk cId="737442353" sldId="414"/>
            <ac:picMk id="4" creationId="{B432647D-5596-440B-BD06-E0078EEB45D9}"/>
          </ac:picMkLst>
        </pc:picChg>
      </pc:sldChg>
      <pc:sldChg chg="modSp new mod">
        <pc:chgData name="ozelmahiya@outlook.com" userId="47415668dddd07ee" providerId="LiveId" clId="{30B0CB11-BD99-4509-9B8E-D65FAFA083BE}" dt="2023-06-04T15:28:29.804" v="10948" actId="5793"/>
        <pc:sldMkLst>
          <pc:docMk/>
          <pc:sldMk cId="22630101" sldId="415"/>
        </pc:sldMkLst>
        <pc:spChg chg="mod">
          <ac:chgData name="ozelmahiya@outlook.com" userId="47415668dddd07ee" providerId="LiveId" clId="{30B0CB11-BD99-4509-9B8E-D65FAFA083BE}" dt="2023-06-04T15:28:20.830" v="10942" actId="20577"/>
          <ac:spMkLst>
            <pc:docMk/>
            <pc:sldMk cId="22630101" sldId="415"/>
            <ac:spMk id="2" creationId="{D949D2CB-C7EC-418B-8AE7-FECD9E1A9C1E}"/>
          </ac:spMkLst>
        </pc:spChg>
        <pc:spChg chg="mod">
          <ac:chgData name="ozelmahiya@outlook.com" userId="47415668dddd07ee" providerId="LiveId" clId="{30B0CB11-BD99-4509-9B8E-D65FAFA083BE}" dt="2023-06-04T15:28:29.804" v="10948" actId="5793"/>
          <ac:spMkLst>
            <pc:docMk/>
            <pc:sldMk cId="22630101" sldId="415"/>
            <ac:spMk id="3" creationId="{1CCF28D4-57DF-49A7-9DBC-292C6EC7F3CF}"/>
          </ac:spMkLst>
        </pc:spChg>
      </pc:sldChg>
      <pc:sldChg chg="addSp modSp new mod">
        <pc:chgData name="ozelmahiya@outlook.com" userId="47415668dddd07ee" providerId="LiveId" clId="{30B0CB11-BD99-4509-9B8E-D65FAFA083BE}" dt="2023-06-04T15:32:21.441" v="11089" actId="1076"/>
        <pc:sldMkLst>
          <pc:docMk/>
          <pc:sldMk cId="3887100549" sldId="416"/>
        </pc:sldMkLst>
        <pc:spChg chg="mod">
          <ac:chgData name="ozelmahiya@outlook.com" userId="47415668dddd07ee" providerId="LiveId" clId="{30B0CB11-BD99-4509-9B8E-D65FAFA083BE}" dt="2023-06-04T15:28:58.493" v="10971" actId="122"/>
          <ac:spMkLst>
            <pc:docMk/>
            <pc:sldMk cId="3887100549" sldId="416"/>
            <ac:spMk id="2" creationId="{319152D9-AAB3-47B2-8F30-7D36A952EAA5}"/>
          </ac:spMkLst>
        </pc:spChg>
        <pc:spChg chg="mod">
          <ac:chgData name="ozelmahiya@outlook.com" userId="47415668dddd07ee" providerId="LiveId" clId="{30B0CB11-BD99-4509-9B8E-D65FAFA083BE}" dt="2023-06-04T15:30:14.776" v="11084" actId="20577"/>
          <ac:spMkLst>
            <pc:docMk/>
            <pc:sldMk cId="3887100549" sldId="416"/>
            <ac:spMk id="3" creationId="{1C97FBED-B46C-4C2E-9FE5-7850C0278983}"/>
          </ac:spMkLst>
        </pc:spChg>
        <pc:spChg chg="add">
          <ac:chgData name="ozelmahiya@outlook.com" userId="47415668dddd07ee" providerId="LiveId" clId="{30B0CB11-BD99-4509-9B8E-D65FAFA083BE}" dt="2023-06-04T15:32:11.492" v="11085"/>
          <ac:spMkLst>
            <pc:docMk/>
            <pc:sldMk cId="3887100549" sldId="416"/>
            <ac:spMk id="4" creationId="{CE156F26-D595-4F4C-A6D8-A65FF3ED4BBA}"/>
          </ac:spMkLst>
        </pc:spChg>
        <pc:picChg chg="add mod">
          <ac:chgData name="ozelmahiya@outlook.com" userId="47415668dddd07ee" providerId="LiveId" clId="{30B0CB11-BD99-4509-9B8E-D65FAFA083BE}" dt="2023-06-04T15:32:21.441" v="11089" actId="1076"/>
          <ac:picMkLst>
            <pc:docMk/>
            <pc:sldMk cId="3887100549" sldId="416"/>
            <ac:picMk id="5" creationId="{AAE2B476-E5DD-404B-8A40-2762C67B88B9}"/>
          </ac:picMkLst>
        </pc:picChg>
      </pc:sldChg>
      <pc:sldChg chg="addSp delSp modSp new mod ord">
        <pc:chgData name="ozelmahiya@outlook.com" userId="47415668dddd07ee" providerId="LiveId" clId="{30B0CB11-BD99-4509-9B8E-D65FAFA083BE}" dt="2023-06-04T15:47:54.222" v="11635"/>
        <pc:sldMkLst>
          <pc:docMk/>
          <pc:sldMk cId="586929314" sldId="417"/>
        </pc:sldMkLst>
        <pc:spChg chg="mod">
          <ac:chgData name="ozelmahiya@outlook.com" userId="47415668dddd07ee" providerId="LiveId" clId="{30B0CB11-BD99-4509-9B8E-D65FAFA083BE}" dt="2023-06-04T15:47:06.645" v="11633" actId="122"/>
          <ac:spMkLst>
            <pc:docMk/>
            <pc:sldMk cId="586929314" sldId="417"/>
            <ac:spMk id="2" creationId="{51DB2DFA-7DD5-4CD1-AB5F-A810D93A4DF6}"/>
          </ac:spMkLst>
        </pc:spChg>
        <pc:picChg chg="add del">
          <ac:chgData name="ozelmahiya@outlook.com" userId="47415668dddd07ee" providerId="LiveId" clId="{30B0CB11-BD99-4509-9B8E-D65FAFA083BE}" dt="2023-06-04T15:45:20.829" v="11618" actId="478"/>
          <ac:picMkLst>
            <pc:docMk/>
            <pc:sldMk cId="586929314" sldId="417"/>
            <ac:picMk id="5" creationId="{344EE6E1-0300-4CAB-9F08-65EF5CC6A2B4}"/>
          </ac:picMkLst>
        </pc:picChg>
        <pc:picChg chg="add mod">
          <ac:chgData name="ozelmahiya@outlook.com" userId="47415668dddd07ee" providerId="LiveId" clId="{30B0CB11-BD99-4509-9B8E-D65FAFA083BE}" dt="2023-06-04T15:46:05.073" v="11624" actId="14100"/>
          <ac:picMkLst>
            <pc:docMk/>
            <pc:sldMk cId="586929314" sldId="417"/>
            <ac:picMk id="6" creationId="{0C668A12-20D1-4D17-AEBC-97E1DFF455C9}"/>
          </ac:picMkLst>
        </pc:picChg>
      </pc:sldChg>
      <pc:sldChg chg="modSp new mod">
        <pc:chgData name="ozelmahiya@outlook.com" userId="47415668dddd07ee" providerId="LiveId" clId="{30B0CB11-BD99-4509-9B8E-D65FAFA083BE}" dt="2023-06-04T15:58:40.881" v="12317" actId="20577"/>
        <pc:sldMkLst>
          <pc:docMk/>
          <pc:sldMk cId="1962090793" sldId="418"/>
        </pc:sldMkLst>
        <pc:spChg chg="mod">
          <ac:chgData name="ozelmahiya@outlook.com" userId="47415668dddd07ee" providerId="LiveId" clId="{30B0CB11-BD99-4509-9B8E-D65FAFA083BE}" dt="2023-06-04T15:49:41.905" v="11731" actId="122"/>
          <ac:spMkLst>
            <pc:docMk/>
            <pc:sldMk cId="1962090793" sldId="418"/>
            <ac:spMk id="2" creationId="{25623E9C-5F91-401B-83E3-23C5E05F5020}"/>
          </ac:spMkLst>
        </pc:spChg>
        <pc:spChg chg="mod">
          <ac:chgData name="ozelmahiya@outlook.com" userId="47415668dddd07ee" providerId="LiveId" clId="{30B0CB11-BD99-4509-9B8E-D65FAFA083BE}" dt="2023-06-04T15:58:40.881" v="12317" actId="20577"/>
          <ac:spMkLst>
            <pc:docMk/>
            <pc:sldMk cId="1962090793" sldId="418"/>
            <ac:spMk id="3" creationId="{95E8145F-2A87-4B7F-805B-43C8AFFA7E1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80263-29EF-46A0-AF53-47AC71F755C2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936F9F8-B74E-4571-9393-68850DC82796}">
      <dgm:prSet phldrT="[Metin]" custT="1"/>
      <dgm:spPr/>
      <dgm:t>
        <a:bodyPr/>
        <a:lstStyle/>
        <a:p>
          <a:r>
            <a:rPr lang="tr-TR" sz="2400" dirty="0"/>
            <a:t>HİPERTANSİYON</a:t>
          </a:r>
        </a:p>
      </dgm:t>
    </dgm:pt>
    <dgm:pt modelId="{91D4E468-3953-49A2-87EF-D3536B295522}" type="parTrans" cxnId="{52531DA1-D326-4A83-9D50-429C6AD8B031}">
      <dgm:prSet/>
      <dgm:spPr/>
      <dgm:t>
        <a:bodyPr/>
        <a:lstStyle/>
        <a:p>
          <a:endParaRPr lang="tr-TR"/>
        </a:p>
      </dgm:t>
    </dgm:pt>
    <dgm:pt modelId="{46179C59-F408-438D-B4CA-84DE5A732721}" type="sibTrans" cxnId="{52531DA1-D326-4A83-9D50-429C6AD8B031}">
      <dgm:prSet/>
      <dgm:spPr/>
      <dgm:t>
        <a:bodyPr/>
        <a:lstStyle/>
        <a:p>
          <a:endParaRPr lang="tr-TR"/>
        </a:p>
      </dgm:t>
    </dgm:pt>
    <dgm:pt modelId="{993789B0-5B9A-4480-8ADA-CBAE18311C57}">
      <dgm:prSet phldrT="[Metin]"/>
      <dgm:spPr/>
      <dgm:t>
        <a:bodyPr/>
        <a:lstStyle/>
        <a:p>
          <a:r>
            <a:rPr lang="tr-TR" dirty="0"/>
            <a:t>OBEZİTE</a:t>
          </a:r>
        </a:p>
      </dgm:t>
    </dgm:pt>
    <dgm:pt modelId="{207CDB27-65FB-401F-8C5F-D7DC88D1BE55}" type="parTrans" cxnId="{22A40D36-4BE1-4A69-8C40-B485FB245C64}">
      <dgm:prSet/>
      <dgm:spPr/>
      <dgm:t>
        <a:bodyPr/>
        <a:lstStyle/>
        <a:p>
          <a:endParaRPr lang="tr-TR"/>
        </a:p>
      </dgm:t>
    </dgm:pt>
    <dgm:pt modelId="{B1DD2882-1388-41B5-8F57-7DE902851F51}" type="sibTrans" cxnId="{22A40D36-4BE1-4A69-8C40-B485FB245C64}">
      <dgm:prSet/>
      <dgm:spPr/>
      <dgm:t>
        <a:bodyPr/>
        <a:lstStyle/>
        <a:p>
          <a:endParaRPr lang="tr-TR"/>
        </a:p>
      </dgm:t>
    </dgm:pt>
    <dgm:pt modelId="{FB265201-36DE-4838-A310-A20FAA7AC704}">
      <dgm:prSet phldrT="[Metin]"/>
      <dgm:spPr/>
      <dgm:t>
        <a:bodyPr/>
        <a:lstStyle/>
        <a:p>
          <a:r>
            <a:rPr lang="tr-TR" dirty="0"/>
            <a:t>KALP KAPAK HASTALIKLARI</a:t>
          </a:r>
        </a:p>
      </dgm:t>
    </dgm:pt>
    <dgm:pt modelId="{5DB723EB-6C52-4416-B2DE-B87F36E23A4A}" type="parTrans" cxnId="{04A50BF1-3DCA-412A-BB92-CE30AE594163}">
      <dgm:prSet/>
      <dgm:spPr/>
      <dgm:t>
        <a:bodyPr/>
        <a:lstStyle/>
        <a:p>
          <a:endParaRPr lang="tr-TR"/>
        </a:p>
      </dgm:t>
    </dgm:pt>
    <dgm:pt modelId="{0ADC5245-2368-4955-B04F-1044D749E547}" type="sibTrans" cxnId="{04A50BF1-3DCA-412A-BB92-CE30AE594163}">
      <dgm:prSet/>
      <dgm:spPr/>
      <dgm:t>
        <a:bodyPr/>
        <a:lstStyle/>
        <a:p>
          <a:endParaRPr lang="tr-TR"/>
        </a:p>
      </dgm:t>
    </dgm:pt>
    <dgm:pt modelId="{589B67F6-814F-49FD-A2AA-5976D3ED9DE6}">
      <dgm:prSet phldrT="[Metin]"/>
      <dgm:spPr/>
      <dgm:t>
        <a:bodyPr/>
        <a:lstStyle/>
        <a:p>
          <a:r>
            <a:rPr lang="tr-TR" dirty="0"/>
            <a:t>SİGARA</a:t>
          </a:r>
        </a:p>
      </dgm:t>
    </dgm:pt>
    <dgm:pt modelId="{585D4BE8-02AF-475F-8270-200DEC792123}" type="parTrans" cxnId="{EA0865E5-E158-433C-9808-9D984951DD82}">
      <dgm:prSet/>
      <dgm:spPr/>
      <dgm:t>
        <a:bodyPr/>
        <a:lstStyle/>
        <a:p>
          <a:endParaRPr lang="tr-TR"/>
        </a:p>
      </dgm:t>
    </dgm:pt>
    <dgm:pt modelId="{AA3B3863-BF62-4004-A7CA-5402E267BFE7}" type="sibTrans" cxnId="{EA0865E5-E158-433C-9808-9D984951DD82}">
      <dgm:prSet/>
      <dgm:spPr/>
      <dgm:t>
        <a:bodyPr/>
        <a:lstStyle/>
        <a:p>
          <a:endParaRPr lang="tr-TR"/>
        </a:p>
      </dgm:t>
    </dgm:pt>
    <dgm:pt modelId="{C9A850DA-2EE7-469B-84F4-D5550B657773}" type="pres">
      <dgm:prSet presAssocID="{70380263-29EF-46A0-AF53-47AC71F755C2}" presName="diagram" presStyleCnt="0">
        <dgm:presLayoutVars>
          <dgm:dir/>
          <dgm:resizeHandles val="exact"/>
        </dgm:presLayoutVars>
      </dgm:prSet>
      <dgm:spPr/>
    </dgm:pt>
    <dgm:pt modelId="{8BECA06D-1CB1-40B2-B7CC-33878FE63A0B}" type="pres">
      <dgm:prSet presAssocID="{6936F9F8-B74E-4571-9393-68850DC82796}" presName="node" presStyleLbl="node1" presStyleIdx="0" presStyleCnt="4" custLinFactY="-28385" custLinFactNeighborX="525" custLinFactNeighborY="-100000">
        <dgm:presLayoutVars>
          <dgm:bulletEnabled val="1"/>
        </dgm:presLayoutVars>
      </dgm:prSet>
      <dgm:spPr/>
    </dgm:pt>
    <dgm:pt modelId="{9BA50889-F338-43DC-B814-94C73D93B98F}" type="pres">
      <dgm:prSet presAssocID="{46179C59-F408-438D-B4CA-84DE5A732721}" presName="sibTrans" presStyleCnt="0"/>
      <dgm:spPr/>
    </dgm:pt>
    <dgm:pt modelId="{73C1D9CA-4150-49DE-8530-4460B3834BDF}" type="pres">
      <dgm:prSet presAssocID="{993789B0-5B9A-4480-8ADA-CBAE18311C57}" presName="node" presStyleLbl="node1" presStyleIdx="1" presStyleCnt="4">
        <dgm:presLayoutVars>
          <dgm:bulletEnabled val="1"/>
        </dgm:presLayoutVars>
      </dgm:prSet>
      <dgm:spPr/>
    </dgm:pt>
    <dgm:pt modelId="{84737604-7B53-40F3-B0A9-18DEEB44D871}" type="pres">
      <dgm:prSet presAssocID="{B1DD2882-1388-41B5-8F57-7DE902851F51}" presName="sibTrans" presStyleCnt="0"/>
      <dgm:spPr/>
    </dgm:pt>
    <dgm:pt modelId="{170A70B8-5411-4B95-BE8A-28EC6A592CD7}" type="pres">
      <dgm:prSet presAssocID="{FB265201-36DE-4838-A310-A20FAA7AC704}" presName="node" presStyleLbl="node1" presStyleIdx="2" presStyleCnt="4">
        <dgm:presLayoutVars>
          <dgm:bulletEnabled val="1"/>
        </dgm:presLayoutVars>
      </dgm:prSet>
      <dgm:spPr/>
    </dgm:pt>
    <dgm:pt modelId="{8C3141FE-0272-4DEA-8594-02D261B34DFE}" type="pres">
      <dgm:prSet presAssocID="{0ADC5245-2368-4955-B04F-1044D749E547}" presName="sibTrans" presStyleCnt="0"/>
      <dgm:spPr/>
    </dgm:pt>
    <dgm:pt modelId="{50398372-85C4-4920-8F78-9B4E80222458}" type="pres">
      <dgm:prSet presAssocID="{589B67F6-814F-49FD-A2AA-5976D3ED9DE6}" presName="node" presStyleLbl="node1" presStyleIdx="3" presStyleCnt="4">
        <dgm:presLayoutVars>
          <dgm:bulletEnabled val="1"/>
        </dgm:presLayoutVars>
      </dgm:prSet>
      <dgm:spPr/>
    </dgm:pt>
  </dgm:ptLst>
  <dgm:cxnLst>
    <dgm:cxn modelId="{8CDAF30B-2770-493F-A7D6-529CF7AD7111}" type="presOf" srcId="{6936F9F8-B74E-4571-9393-68850DC82796}" destId="{8BECA06D-1CB1-40B2-B7CC-33878FE63A0B}" srcOrd="0" destOrd="0" presId="urn:microsoft.com/office/officeart/2005/8/layout/default"/>
    <dgm:cxn modelId="{1DB86E1A-EAF0-4717-BBD7-3D3F2C1340B5}" type="presOf" srcId="{FB265201-36DE-4838-A310-A20FAA7AC704}" destId="{170A70B8-5411-4B95-BE8A-28EC6A592CD7}" srcOrd="0" destOrd="0" presId="urn:microsoft.com/office/officeart/2005/8/layout/default"/>
    <dgm:cxn modelId="{22A40D36-4BE1-4A69-8C40-B485FB245C64}" srcId="{70380263-29EF-46A0-AF53-47AC71F755C2}" destId="{993789B0-5B9A-4480-8ADA-CBAE18311C57}" srcOrd="1" destOrd="0" parTransId="{207CDB27-65FB-401F-8C5F-D7DC88D1BE55}" sibTransId="{B1DD2882-1388-41B5-8F57-7DE902851F51}"/>
    <dgm:cxn modelId="{63E5B53D-225E-4D9D-B8F6-537224BD26C0}" type="presOf" srcId="{993789B0-5B9A-4480-8ADA-CBAE18311C57}" destId="{73C1D9CA-4150-49DE-8530-4460B3834BDF}" srcOrd="0" destOrd="0" presId="urn:microsoft.com/office/officeart/2005/8/layout/default"/>
    <dgm:cxn modelId="{F1940898-A8A6-4070-813E-2F49B1158433}" type="presOf" srcId="{589B67F6-814F-49FD-A2AA-5976D3ED9DE6}" destId="{50398372-85C4-4920-8F78-9B4E80222458}" srcOrd="0" destOrd="0" presId="urn:microsoft.com/office/officeart/2005/8/layout/default"/>
    <dgm:cxn modelId="{52531DA1-D326-4A83-9D50-429C6AD8B031}" srcId="{70380263-29EF-46A0-AF53-47AC71F755C2}" destId="{6936F9F8-B74E-4571-9393-68850DC82796}" srcOrd="0" destOrd="0" parTransId="{91D4E468-3953-49A2-87EF-D3536B295522}" sibTransId="{46179C59-F408-438D-B4CA-84DE5A732721}"/>
    <dgm:cxn modelId="{5A39B6E0-E414-452C-8625-A78388471BEC}" type="presOf" srcId="{70380263-29EF-46A0-AF53-47AC71F755C2}" destId="{C9A850DA-2EE7-469B-84F4-D5550B657773}" srcOrd="0" destOrd="0" presId="urn:microsoft.com/office/officeart/2005/8/layout/default"/>
    <dgm:cxn modelId="{EA0865E5-E158-433C-9808-9D984951DD82}" srcId="{70380263-29EF-46A0-AF53-47AC71F755C2}" destId="{589B67F6-814F-49FD-A2AA-5976D3ED9DE6}" srcOrd="3" destOrd="0" parTransId="{585D4BE8-02AF-475F-8270-200DEC792123}" sibTransId="{AA3B3863-BF62-4004-A7CA-5402E267BFE7}"/>
    <dgm:cxn modelId="{04A50BF1-3DCA-412A-BB92-CE30AE594163}" srcId="{70380263-29EF-46A0-AF53-47AC71F755C2}" destId="{FB265201-36DE-4838-A310-A20FAA7AC704}" srcOrd="2" destOrd="0" parTransId="{5DB723EB-6C52-4416-B2DE-B87F36E23A4A}" sibTransId="{0ADC5245-2368-4955-B04F-1044D749E547}"/>
    <dgm:cxn modelId="{C9FD76A3-5B3A-4858-BC09-45A41345B8CB}" type="presParOf" srcId="{C9A850DA-2EE7-469B-84F4-D5550B657773}" destId="{8BECA06D-1CB1-40B2-B7CC-33878FE63A0B}" srcOrd="0" destOrd="0" presId="urn:microsoft.com/office/officeart/2005/8/layout/default"/>
    <dgm:cxn modelId="{788E3080-10EE-4513-9603-98481B402B47}" type="presParOf" srcId="{C9A850DA-2EE7-469B-84F4-D5550B657773}" destId="{9BA50889-F338-43DC-B814-94C73D93B98F}" srcOrd="1" destOrd="0" presId="urn:microsoft.com/office/officeart/2005/8/layout/default"/>
    <dgm:cxn modelId="{0DF4C129-2C4B-4583-ACCE-0C01EF61B797}" type="presParOf" srcId="{C9A850DA-2EE7-469B-84F4-D5550B657773}" destId="{73C1D9CA-4150-49DE-8530-4460B3834BDF}" srcOrd="2" destOrd="0" presId="urn:microsoft.com/office/officeart/2005/8/layout/default"/>
    <dgm:cxn modelId="{E1E08B61-1A4C-41D8-BCE3-1EBC36C16C85}" type="presParOf" srcId="{C9A850DA-2EE7-469B-84F4-D5550B657773}" destId="{84737604-7B53-40F3-B0A9-18DEEB44D871}" srcOrd="3" destOrd="0" presId="urn:microsoft.com/office/officeart/2005/8/layout/default"/>
    <dgm:cxn modelId="{C8C8D806-E0D7-46F4-997F-22B85588159A}" type="presParOf" srcId="{C9A850DA-2EE7-469B-84F4-D5550B657773}" destId="{170A70B8-5411-4B95-BE8A-28EC6A592CD7}" srcOrd="4" destOrd="0" presId="urn:microsoft.com/office/officeart/2005/8/layout/default"/>
    <dgm:cxn modelId="{0FD8BC8A-5EF8-4BAE-B987-A2DD2D417B01}" type="presParOf" srcId="{C9A850DA-2EE7-469B-84F4-D5550B657773}" destId="{8C3141FE-0272-4DEA-8594-02D261B34DFE}" srcOrd="5" destOrd="0" presId="urn:microsoft.com/office/officeart/2005/8/layout/default"/>
    <dgm:cxn modelId="{71BF9CD8-9B94-454C-9666-C8F082A7F6C1}" type="presParOf" srcId="{C9A850DA-2EE7-469B-84F4-D5550B657773}" destId="{50398372-85C4-4920-8F78-9B4E802224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779047-DF6F-4693-912F-A9DD2CBFDDF1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7D69A028-A762-47B1-BFE9-76A4CCC6B8AF}">
      <dgm:prSet phldrT="[Metin]" custT="1"/>
      <dgm:spPr/>
      <dgm:t>
        <a:bodyPr/>
        <a:lstStyle/>
        <a:p>
          <a:r>
            <a:rPr lang="tr-TR" sz="3200" dirty="0"/>
            <a:t>DİYABETES MELLİTUS</a:t>
          </a:r>
        </a:p>
      </dgm:t>
    </dgm:pt>
    <dgm:pt modelId="{59182881-44CC-45FC-B9EF-52CEDD68983B}" type="parTrans" cxnId="{D1746FE1-D145-4718-A9D2-925B4039DDD2}">
      <dgm:prSet/>
      <dgm:spPr/>
      <dgm:t>
        <a:bodyPr/>
        <a:lstStyle/>
        <a:p>
          <a:endParaRPr lang="tr-TR"/>
        </a:p>
      </dgm:t>
    </dgm:pt>
    <dgm:pt modelId="{1B1F6ADA-EAB7-4666-B2C7-177EEC40F5C4}" type="sibTrans" cxnId="{D1746FE1-D145-4718-A9D2-925B4039DDD2}">
      <dgm:prSet/>
      <dgm:spPr/>
      <dgm:t>
        <a:bodyPr/>
        <a:lstStyle/>
        <a:p>
          <a:endParaRPr lang="tr-TR"/>
        </a:p>
      </dgm:t>
    </dgm:pt>
    <dgm:pt modelId="{9D81FDEE-A3DD-4EF0-931F-3E6CB89E0F4C}">
      <dgm:prSet phldrT="[Metin]" custT="1"/>
      <dgm:spPr/>
      <dgm:t>
        <a:bodyPr/>
        <a:lstStyle/>
        <a:p>
          <a:r>
            <a:rPr lang="tr-TR" sz="3200" dirty="0"/>
            <a:t>KORONER ARTER HASTALIĞI</a:t>
          </a:r>
        </a:p>
      </dgm:t>
    </dgm:pt>
    <dgm:pt modelId="{37D198CA-5ED1-47C0-8B71-27F3D34BDED2}" type="parTrans" cxnId="{CA62D604-1E60-4C3C-B149-E1FEEBF03D6A}">
      <dgm:prSet/>
      <dgm:spPr/>
      <dgm:t>
        <a:bodyPr/>
        <a:lstStyle/>
        <a:p>
          <a:endParaRPr lang="tr-TR"/>
        </a:p>
      </dgm:t>
    </dgm:pt>
    <dgm:pt modelId="{FF5AE1E4-8F6D-4F55-A642-239C257B9932}" type="sibTrans" cxnId="{CA62D604-1E60-4C3C-B149-E1FEEBF03D6A}">
      <dgm:prSet/>
      <dgm:spPr/>
      <dgm:t>
        <a:bodyPr/>
        <a:lstStyle/>
        <a:p>
          <a:endParaRPr lang="tr-TR"/>
        </a:p>
      </dgm:t>
    </dgm:pt>
    <dgm:pt modelId="{4D327738-71F1-44BF-9E07-4084E6DA512A}">
      <dgm:prSet phldrT="[Metin]" custT="1"/>
      <dgm:spPr/>
      <dgm:t>
        <a:bodyPr/>
        <a:lstStyle/>
        <a:p>
          <a:r>
            <a:rPr lang="tr-TR" sz="3200" dirty="0"/>
            <a:t>ERKEK CİNSİYET</a:t>
          </a:r>
        </a:p>
      </dgm:t>
    </dgm:pt>
    <dgm:pt modelId="{43E6B5D6-483E-4E93-AFFD-4EE6AFFD2884}" type="parTrans" cxnId="{834ACDBA-57A0-4A26-9FDE-14890FC1ADA8}">
      <dgm:prSet/>
      <dgm:spPr/>
      <dgm:t>
        <a:bodyPr/>
        <a:lstStyle/>
        <a:p>
          <a:endParaRPr lang="tr-TR"/>
        </a:p>
      </dgm:t>
    </dgm:pt>
    <dgm:pt modelId="{62597744-5686-4E09-86A1-C8E8772F809E}" type="sibTrans" cxnId="{834ACDBA-57A0-4A26-9FDE-14890FC1ADA8}">
      <dgm:prSet/>
      <dgm:spPr/>
      <dgm:t>
        <a:bodyPr/>
        <a:lstStyle/>
        <a:p>
          <a:endParaRPr lang="tr-TR"/>
        </a:p>
      </dgm:t>
    </dgm:pt>
    <dgm:pt modelId="{EF1B7550-25D2-4A07-9BD2-71B3D9CB08D4}">
      <dgm:prSet phldrT="[Metin]"/>
      <dgm:spPr/>
      <dgm:t>
        <a:bodyPr/>
        <a:lstStyle/>
        <a:p>
          <a:r>
            <a:rPr lang="tr-TR" dirty="0"/>
            <a:t>YETERSİZ FİZİKSEL AKTİVİTE</a:t>
          </a:r>
        </a:p>
      </dgm:t>
    </dgm:pt>
    <dgm:pt modelId="{EE147547-DA2A-4FA0-9A67-E87006E5C9A3}" type="parTrans" cxnId="{269F84A1-EE95-4DC9-AE08-3742FFC958CA}">
      <dgm:prSet/>
      <dgm:spPr/>
      <dgm:t>
        <a:bodyPr/>
        <a:lstStyle/>
        <a:p>
          <a:endParaRPr lang="tr-TR"/>
        </a:p>
      </dgm:t>
    </dgm:pt>
    <dgm:pt modelId="{CE4A6D35-01CE-4AA8-9B73-E18E4E7D250D}" type="sibTrans" cxnId="{269F84A1-EE95-4DC9-AE08-3742FFC958CA}">
      <dgm:prSet/>
      <dgm:spPr/>
      <dgm:t>
        <a:bodyPr/>
        <a:lstStyle/>
        <a:p>
          <a:endParaRPr lang="tr-TR"/>
        </a:p>
      </dgm:t>
    </dgm:pt>
    <dgm:pt modelId="{95F61159-FE6D-4224-AEB6-3E5AFCAEF3A8}" type="pres">
      <dgm:prSet presAssocID="{95779047-DF6F-4693-912F-A9DD2CBFDDF1}" presName="diagram" presStyleCnt="0">
        <dgm:presLayoutVars>
          <dgm:dir/>
          <dgm:resizeHandles val="exact"/>
        </dgm:presLayoutVars>
      </dgm:prSet>
      <dgm:spPr/>
    </dgm:pt>
    <dgm:pt modelId="{2DC5A94B-86F8-497F-92CE-641F60BB1669}" type="pres">
      <dgm:prSet presAssocID="{7D69A028-A762-47B1-BFE9-76A4CCC6B8AF}" presName="node" presStyleLbl="node1" presStyleIdx="0" presStyleCnt="4">
        <dgm:presLayoutVars>
          <dgm:bulletEnabled val="1"/>
        </dgm:presLayoutVars>
      </dgm:prSet>
      <dgm:spPr/>
    </dgm:pt>
    <dgm:pt modelId="{D9E97B00-816C-43CF-A4EE-A6692CBD571B}" type="pres">
      <dgm:prSet presAssocID="{1B1F6ADA-EAB7-4666-B2C7-177EEC40F5C4}" presName="sibTrans" presStyleCnt="0"/>
      <dgm:spPr/>
    </dgm:pt>
    <dgm:pt modelId="{EB01BC79-4871-4E5D-AD31-7EF579BCC6F5}" type="pres">
      <dgm:prSet presAssocID="{9D81FDEE-A3DD-4EF0-931F-3E6CB89E0F4C}" presName="node" presStyleLbl="node1" presStyleIdx="1" presStyleCnt="4">
        <dgm:presLayoutVars>
          <dgm:bulletEnabled val="1"/>
        </dgm:presLayoutVars>
      </dgm:prSet>
      <dgm:spPr/>
    </dgm:pt>
    <dgm:pt modelId="{F2CCBFC0-0167-4198-BA2F-C15562F13AF1}" type="pres">
      <dgm:prSet presAssocID="{FF5AE1E4-8F6D-4F55-A642-239C257B9932}" presName="sibTrans" presStyleCnt="0"/>
      <dgm:spPr/>
    </dgm:pt>
    <dgm:pt modelId="{8CF66090-2CEC-419F-90AA-8C3A25232CA7}" type="pres">
      <dgm:prSet presAssocID="{4D327738-71F1-44BF-9E07-4084E6DA512A}" presName="node" presStyleLbl="node1" presStyleIdx="2" presStyleCnt="4">
        <dgm:presLayoutVars>
          <dgm:bulletEnabled val="1"/>
        </dgm:presLayoutVars>
      </dgm:prSet>
      <dgm:spPr/>
    </dgm:pt>
    <dgm:pt modelId="{5270342A-D55F-4F42-8B88-57642F8CEB4B}" type="pres">
      <dgm:prSet presAssocID="{62597744-5686-4E09-86A1-C8E8772F809E}" presName="sibTrans" presStyleCnt="0"/>
      <dgm:spPr/>
    </dgm:pt>
    <dgm:pt modelId="{DD80F8B1-B1AA-401D-A45C-4EBF591867E8}" type="pres">
      <dgm:prSet presAssocID="{EF1B7550-25D2-4A07-9BD2-71B3D9CB08D4}" presName="node" presStyleLbl="node1" presStyleIdx="3" presStyleCnt="4">
        <dgm:presLayoutVars>
          <dgm:bulletEnabled val="1"/>
        </dgm:presLayoutVars>
      </dgm:prSet>
      <dgm:spPr/>
    </dgm:pt>
  </dgm:ptLst>
  <dgm:cxnLst>
    <dgm:cxn modelId="{CA62D604-1E60-4C3C-B149-E1FEEBF03D6A}" srcId="{95779047-DF6F-4693-912F-A9DD2CBFDDF1}" destId="{9D81FDEE-A3DD-4EF0-931F-3E6CB89E0F4C}" srcOrd="1" destOrd="0" parTransId="{37D198CA-5ED1-47C0-8B71-27F3D34BDED2}" sibTransId="{FF5AE1E4-8F6D-4F55-A642-239C257B9932}"/>
    <dgm:cxn modelId="{5F56685A-3C1D-4E54-87C2-2BEC09754655}" type="presOf" srcId="{95779047-DF6F-4693-912F-A9DD2CBFDDF1}" destId="{95F61159-FE6D-4224-AEB6-3E5AFCAEF3A8}" srcOrd="0" destOrd="0" presId="urn:microsoft.com/office/officeart/2005/8/layout/default"/>
    <dgm:cxn modelId="{269F84A1-EE95-4DC9-AE08-3742FFC958CA}" srcId="{95779047-DF6F-4693-912F-A9DD2CBFDDF1}" destId="{EF1B7550-25D2-4A07-9BD2-71B3D9CB08D4}" srcOrd="3" destOrd="0" parTransId="{EE147547-DA2A-4FA0-9A67-E87006E5C9A3}" sibTransId="{CE4A6D35-01CE-4AA8-9B73-E18E4E7D250D}"/>
    <dgm:cxn modelId="{834ACDBA-57A0-4A26-9FDE-14890FC1ADA8}" srcId="{95779047-DF6F-4693-912F-A9DD2CBFDDF1}" destId="{4D327738-71F1-44BF-9E07-4084E6DA512A}" srcOrd="2" destOrd="0" parTransId="{43E6B5D6-483E-4E93-AFFD-4EE6AFFD2884}" sibTransId="{62597744-5686-4E09-86A1-C8E8772F809E}"/>
    <dgm:cxn modelId="{035BAEC1-BB95-411F-9E6C-DCCA671EE091}" type="presOf" srcId="{9D81FDEE-A3DD-4EF0-931F-3E6CB89E0F4C}" destId="{EB01BC79-4871-4E5D-AD31-7EF579BCC6F5}" srcOrd="0" destOrd="0" presId="urn:microsoft.com/office/officeart/2005/8/layout/default"/>
    <dgm:cxn modelId="{090613CF-D7FB-41C6-ADAA-32431A9106E6}" type="presOf" srcId="{7D69A028-A762-47B1-BFE9-76A4CCC6B8AF}" destId="{2DC5A94B-86F8-497F-92CE-641F60BB1669}" srcOrd="0" destOrd="0" presId="urn:microsoft.com/office/officeart/2005/8/layout/default"/>
    <dgm:cxn modelId="{0AF4EBDC-F659-426D-8BC6-6D7A824345F3}" type="presOf" srcId="{EF1B7550-25D2-4A07-9BD2-71B3D9CB08D4}" destId="{DD80F8B1-B1AA-401D-A45C-4EBF591867E8}" srcOrd="0" destOrd="0" presId="urn:microsoft.com/office/officeart/2005/8/layout/default"/>
    <dgm:cxn modelId="{D1746FE1-D145-4718-A9D2-925B4039DDD2}" srcId="{95779047-DF6F-4693-912F-A9DD2CBFDDF1}" destId="{7D69A028-A762-47B1-BFE9-76A4CCC6B8AF}" srcOrd="0" destOrd="0" parTransId="{59182881-44CC-45FC-B9EF-52CEDD68983B}" sibTransId="{1B1F6ADA-EAB7-4666-B2C7-177EEC40F5C4}"/>
    <dgm:cxn modelId="{C87A65F1-731B-4561-9190-3841922B9174}" type="presOf" srcId="{4D327738-71F1-44BF-9E07-4084E6DA512A}" destId="{8CF66090-2CEC-419F-90AA-8C3A25232CA7}" srcOrd="0" destOrd="0" presId="urn:microsoft.com/office/officeart/2005/8/layout/default"/>
    <dgm:cxn modelId="{D5792FA8-F7EF-4E9B-B5E6-D6CC5A55F3C9}" type="presParOf" srcId="{95F61159-FE6D-4224-AEB6-3E5AFCAEF3A8}" destId="{2DC5A94B-86F8-497F-92CE-641F60BB1669}" srcOrd="0" destOrd="0" presId="urn:microsoft.com/office/officeart/2005/8/layout/default"/>
    <dgm:cxn modelId="{F1D4F6AE-C08A-4E00-A8AC-6B5C383E25B7}" type="presParOf" srcId="{95F61159-FE6D-4224-AEB6-3E5AFCAEF3A8}" destId="{D9E97B00-816C-43CF-A4EE-A6692CBD571B}" srcOrd="1" destOrd="0" presId="urn:microsoft.com/office/officeart/2005/8/layout/default"/>
    <dgm:cxn modelId="{752CB39C-2E22-4CB9-9AF6-7BC62733B9C5}" type="presParOf" srcId="{95F61159-FE6D-4224-AEB6-3E5AFCAEF3A8}" destId="{EB01BC79-4871-4E5D-AD31-7EF579BCC6F5}" srcOrd="2" destOrd="0" presId="urn:microsoft.com/office/officeart/2005/8/layout/default"/>
    <dgm:cxn modelId="{3D80E4A9-1859-4675-8466-BB596B4F4A65}" type="presParOf" srcId="{95F61159-FE6D-4224-AEB6-3E5AFCAEF3A8}" destId="{F2CCBFC0-0167-4198-BA2F-C15562F13AF1}" srcOrd="3" destOrd="0" presId="urn:microsoft.com/office/officeart/2005/8/layout/default"/>
    <dgm:cxn modelId="{59605561-1094-4ACA-8F84-1919E7F3F21B}" type="presParOf" srcId="{95F61159-FE6D-4224-AEB6-3E5AFCAEF3A8}" destId="{8CF66090-2CEC-419F-90AA-8C3A25232CA7}" srcOrd="4" destOrd="0" presId="urn:microsoft.com/office/officeart/2005/8/layout/default"/>
    <dgm:cxn modelId="{C21FB1CD-4627-4AF8-AABA-D09C2A57C123}" type="presParOf" srcId="{95F61159-FE6D-4224-AEB6-3E5AFCAEF3A8}" destId="{5270342A-D55F-4F42-8B88-57642F8CEB4B}" srcOrd="5" destOrd="0" presId="urn:microsoft.com/office/officeart/2005/8/layout/default"/>
    <dgm:cxn modelId="{5C0A14C3-5F8F-4CFE-8B45-D17506CA0BD6}" type="presParOf" srcId="{95F61159-FE6D-4224-AEB6-3E5AFCAEF3A8}" destId="{DD80F8B1-B1AA-401D-A45C-4EBF591867E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A06D-1CB1-40B2-B7CC-33878FE63A0B}">
      <dsp:nvSpPr>
        <dsp:cNvPr id="0" name=""/>
        <dsp:cNvSpPr/>
      </dsp:nvSpPr>
      <dsp:spPr>
        <a:xfrm>
          <a:off x="838205" y="0"/>
          <a:ext cx="2527806" cy="15166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HİPERTANSİYON</a:t>
          </a:r>
        </a:p>
      </dsp:txBody>
      <dsp:txXfrm>
        <a:off x="838205" y="0"/>
        <a:ext cx="2527806" cy="1516683"/>
      </dsp:txXfrm>
    </dsp:sp>
    <dsp:sp modelId="{73C1D9CA-4150-49DE-8530-4460B3834BDF}">
      <dsp:nvSpPr>
        <dsp:cNvPr id="0" name=""/>
        <dsp:cNvSpPr/>
      </dsp:nvSpPr>
      <dsp:spPr>
        <a:xfrm>
          <a:off x="3605521" y="218"/>
          <a:ext cx="2527806" cy="151668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OBEZİTE</a:t>
          </a:r>
        </a:p>
      </dsp:txBody>
      <dsp:txXfrm>
        <a:off x="3605521" y="218"/>
        <a:ext cx="2527806" cy="1516683"/>
      </dsp:txXfrm>
    </dsp:sp>
    <dsp:sp modelId="{170A70B8-5411-4B95-BE8A-28EC6A592CD7}">
      <dsp:nvSpPr>
        <dsp:cNvPr id="0" name=""/>
        <dsp:cNvSpPr/>
      </dsp:nvSpPr>
      <dsp:spPr>
        <a:xfrm>
          <a:off x="824934" y="1769682"/>
          <a:ext cx="2527806" cy="15166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KALP KAPAK HASTALIKLARI</a:t>
          </a:r>
        </a:p>
      </dsp:txBody>
      <dsp:txXfrm>
        <a:off x="824934" y="1769682"/>
        <a:ext cx="2527806" cy="1516683"/>
      </dsp:txXfrm>
    </dsp:sp>
    <dsp:sp modelId="{50398372-85C4-4920-8F78-9B4E80222458}">
      <dsp:nvSpPr>
        <dsp:cNvPr id="0" name=""/>
        <dsp:cNvSpPr/>
      </dsp:nvSpPr>
      <dsp:spPr>
        <a:xfrm>
          <a:off x="3605521" y="1769682"/>
          <a:ext cx="2527806" cy="15166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SİGARA</a:t>
          </a:r>
        </a:p>
      </dsp:txBody>
      <dsp:txXfrm>
        <a:off x="3605521" y="1769682"/>
        <a:ext cx="2527806" cy="1516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5A94B-86F8-497F-92CE-641F60BB1669}">
      <dsp:nvSpPr>
        <dsp:cNvPr id="0" name=""/>
        <dsp:cNvSpPr/>
      </dsp:nvSpPr>
      <dsp:spPr>
        <a:xfrm>
          <a:off x="662" y="347049"/>
          <a:ext cx="2583930" cy="15503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DİYABETES MELLİTUS</a:t>
          </a:r>
        </a:p>
      </dsp:txBody>
      <dsp:txXfrm>
        <a:off x="662" y="347049"/>
        <a:ext cx="2583930" cy="1550358"/>
      </dsp:txXfrm>
    </dsp:sp>
    <dsp:sp modelId="{EB01BC79-4871-4E5D-AD31-7EF579BCC6F5}">
      <dsp:nvSpPr>
        <dsp:cNvPr id="0" name=""/>
        <dsp:cNvSpPr/>
      </dsp:nvSpPr>
      <dsp:spPr>
        <a:xfrm>
          <a:off x="2842986" y="347049"/>
          <a:ext cx="2583930" cy="1550358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KORONER ARTER HASTALIĞI</a:t>
          </a:r>
        </a:p>
      </dsp:txBody>
      <dsp:txXfrm>
        <a:off x="2842986" y="347049"/>
        <a:ext cx="2583930" cy="1550358"/>
      </dsp:txXfrm>
    </dsp:sp>
    <dsp:sp modelId="{8CF66090-2CEC-419F-90AA-8C3A25232CA7}">
      <dsp:nvSpPr>
        <dsp:cNvPr id="0" name=""/>
        <dsp:cNvSpPr/>
      </dsp:nvSpPr>
      <dsp:spPr>
        <a:xfrm>
          <a:off x="662" y="2155800"/>
          <a:ext cx="2583930" cy="1550358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kern="1200" dirty="0"/>
            <a:t>ERKEK CİNSİYET</a:t>
          </a:r>
        </a:p>
      </dsp:txBody>
      <dsp:txXfrm>
        <a:off x="662" y="2155800"/>
        <a:ext cx="2583930" cy="1550358"/>
      </dsp:txXfrm>
    </dsp:sp>
    <dsp:sp modelId="{DD80F8B1-B1AA-401D-A45C-4EBF591867E8}">
      <dsp:nvSpPr>
        <dsp:cNvPr id="0" name=""/>
        <dsp:cNvSpPr/>
      </dsp:nvSpPr>
      <dsp:spPr>
        <a:xfrm>
          <a:off x="2842986" y="2155800"/>
          <a:ext cx="2583930" cy="1550358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YETERSİZ FİZİKSEL AKTİVİTE</a:t>
          </a:r>
        </a:p>
      </dsp:txBody>
      <dsp:txXfrm>
        <a:off x="2842986" y="2155800"/>
        <a:ext cx="2583930" cy="1550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97B5-E11D-4EB7-95A9-91BD91B37052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2EE17-5319-4251-BBF3-942C3227285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307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heart-failure-clinical-manifestations-and-diagnosis-in-adults/abstract/38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KY en sık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miyokardiyal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disfonksiyondan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kaynaklanır: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Sistolik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diyastolik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veya her ikisi. Bununla birlikte, kapakçıklar,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perikard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endokardiyumun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patolojisi ve kalp ritim-iletim anormallikleri de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KY’ye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neden olabilir veya katkıda bulunabilir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368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New York </a:t>
            </a:r>
            <a:r>
              <a:rPr lang="tr-T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Heart</a:t>
            </a: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Association</a:t>
            </a:r>
            <a:r>
              <a:rPr lang="tr-T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----New York Kalp Cemiyeti</a:t>
            </a:r>
            <a:endParaRPr lang="tr-TR" dirty="0"/>
          </a:p>
          <a:p>
            <a:r>
              <a:rPr lang="tr-TR" dirty="0"/>
              <a:t>CLASS 1 ASEMPTOMATİK</a:t>
            </a:r>
          </a:p>
          <a:p>
            <a:r>
              <a:rPr lang="tr-TR" dirty="0"/>
              <a:t>CLASS 2 HAFİF</a:t>
            </a:r>
          </a:p>
          <a:p>
            <a:r>
              <a:rPr lang="tr-TR" dirty="0"/>
              <a:t>CLASS 3 ORTA</a:t>
            </a:r>
          </a:p>
          <a:p>
            <a:r>
              <a:rPr lang="tr-TR" dirty="0"/>
              <a:t>CLASS 4 AĞIR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67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AHA---AMERİKAN KALP CEMİYETİ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27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AMERİKAN VE NEW YORK KALP CEMİYETİNE GÖRE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45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96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V1 DEKİ S İLE V5 TEKİ R AMPLİTÜD TOPLAMI 35 MM DEN BÜYÜK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EKG, akut veya geçirilmiş </a:t>
            </a:r>
            <a:r>
              <a:rPr lang="tr-TR" dirty="0" err="1"/>
              <a:t>miyokard</a:t>
            </a:r>
            <a:r>
              <a:rPr lang="tr-TR" dirty="0"/>
              <a:t> enfarktüsü veya akut </a:t>
            </a:r>
            <a:r>
              <a:rPr lang="tr-TR" dirty="0" err="1"/>
              <a:t>iskemi</a:t>
            </a:r>
            <a:r>
              <a:rPr lang="tr-TR" dirty="0"/>
              <a:t> bulgularını belirlemek için özellikle önemlidir.</a:t>
            </a:r>
            <a:endParaRPr lang="tr-T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3581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kapiller</a:t>
            </a:r>
            <a:r>
              <a:rPr lang="tr-TR" dirty="0"/>
              <a:t> hidrostatik basıncın ani yükselmesi sonrasında akciğerlerin </a:t>
            </a:r>
            <a:r>
              <a:rPr lang="tr-TR" dirty="0" err="1"/>
              <a:t>interstisyel</a:t>
            </a:r>
            <a:r>
              <a:rPr lang="tr-TR" dirty="0"/>
              <a:t> aralığında ve </a:t>
            </a:r>
            <a:r>
              <a:rPr lang="tr-TR" dirty="0" err="1"/>
              <a:t>alveoler</a:t>
            </a:r>
            <a:r>
              <a:rPr lang="tr-TR" dirty="0"/>
              <a:t> boşluklarda hızla sıvı toplanması</a:t>
            </a:r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venler</a:t>
            </a:r>
            <a:r>
              <a:rPr lang="tr-TR" dirty="0"/>
              <a:t> belirginleşir (</a:t>
            </a:r>
            <a:r>
              <a:rPr lang="tr-TR" dirty="0" err="1"/>
              <a:t>hiler</a:t>
            </a:r>
            <a:r>
              <a:rPr lang="tr-TR" dirty="0"/>
              <a:t> dolgunluk) Bazalde buzlu cam görünümü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591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988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231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0" i="0" dirty="0">
              <a:solidFill>
                <a:srgbClr val="040C28"/>
              </a:solidFill>
              <a:effectLst/>
              <a:latin typeface="Google Sans"/>
            </a:endParaRPr>
          </a:p>
          <a:p>
            <a:r>
              <a:rPr lang="tr-TR" b="0" i="0" dirty="0">
                <a:solidFill>
                  <a:srgbClr val="040C28"/>
                </a:solidFill>
                <a:effectLst/>
                <a:latin typeface="Google Sans"/>
              </a:rPr>
              <a:t>Kronik kalp</a:t>
            </a:r>
            <a:r>
              <a:rPr lang="tr-TR" b="0" i="0" dirty="0">
                <a:solidFill>
                  <a:srgbClr val="202124"/>
                </a:solidFill>
                <a:effectLst/>
                <a:latin typeface="Google Sans"/>
              </a:rPr>
              <a:t> yetersizliği, yakınmaların yavaş geliştiği ve zamanla kötüleştiği klinik tablodur.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AKUT DEKOMPANSE KALP YETMEZLİĞİ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Akut </a:t>
            </a:r>
            <a:r>
              <a:rPr lang="tr-TR" dirty="0" err="1"/>
              <a:t>pulmoner</a:t>
            </a:r>
            <a:r>
              <a:rPr lang="tr-TR" dirty="0"/>
              <a:t> ödemden farkı çok hızlı başlamasıdır. Sistemik </a:t>
            </a:r>
            <a:r>
              <a:rPr lang="tr-TR" dirty="0" err="1"/>
              <a:t>konjesyona</a:t>
            </a:r>
            <a:r>
              <a:rPr lang="tr-TR" dirty="0"/>
              <a:t> neden olan hızlı bir sıvı yüklenmesi vardır. </a:t>
            </a:r>
            <a:r>
              <a:rPr lang="tr-TR" dirty="0" err="1"/>
              <a:t>Konjesyon</a:t>
            </a:r>
            <a:r>
              <a:rPr lang="tr-TR" dirty="0"/>
              <a:t> bazen </a:t>
            </a:r>
            <a:r>
              <a:rPr lang="tr-TR" dirty="0" err="1"/>
              <a:t>hipoperfüzyon</a:t>
            </a:r>
            <a:r>
              <a:rPr lang="tr-TR" dirty="0"/>
              <a:t> ile beraber görülür.</a:t>
            </a:r>
          </a:p>
          <a:p>
            <a:endParaRPr lang="tr-TR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2494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KY, </a:t>
            </a:r>
            <a:r>
              <a:rPr lang="tr-TR" dirty="0" err="1"/>
              <a:t>miyokardiyal</a:t>
            </a:r>
            <a:r>
              <a:rPr lang="tr-TR" dirty="0"/>
              <a:t> </a:t>
            </a:r>
            <a:r>
              <a:rPr lang="tr-TR" dirty="0" err="1"/>
              <a:t>iskemi</a:t>
            </a:r>
            <a:r>
              <a:rPr lang="tr-TR" dirty="0"/>
              <a:t>, </a:t>
            </a:r>
            <a:r>
              <a:rPr lang="tr-TR" dirty="0" err="1"/>
              <a:t>pulmoner</a:t>
            </a:r>
            <a:r>
              <a:rPr lang="tr-TR" dirty="0"/>
              <a:t> hastalık ve diğer bozukluklar dahil olmak üzere diğer </a:t>
            </a:r>
            <a:r>
              <a:rPr lang="tr-TR" dirty="0" err="1"/>
              <a:t>dispne</a:t>
            </a:r>
            <a:r>
              <a:rPr lang="tr-TR" dirty="0"/>
              <a:t> nedenlerinden ayırt edilmelidir [ </a:t>
            </a:r>
            <a:r>
              <a:rPr lang="tr-TR" dirty="0">
                <a:hlinkClick r:id="rId3"/>
              </a:rPr>
              <a:t>38</a:t>
            </a:r>
            <a:r>
              <a:rPr lang="tr-TR" dirty="0"/>
              <a:t> ]. Solunum fonksiyon testleri solunum semptomlarının değerlendirilmesinde yardımcı olabilir. Bazı hastalarda aynı anda akciğer hastalığı ve KY olduğundan, </a:t>
            </a:r>
            <a:r>
              <a:rPr lang="tr-TR" dirty="0" err="1"/>
              <a:t>pulmoner</a:t>
            </a:r>
            <a:r>
              <a:rPr lang="tr-TR" dirty="0"/>
              <a:t> hastalığın varlığı </a:t>
            </a:r>
            <a:r>
              <a:rPr lang="tr-TR" dirty="0" err="1"/>
              <a:t>KY'yi</a:t>
            </a:r>
            <a:r>
              <a:rPr lang="tr-TR" dirty="0"/>
              <a:t> dışlamaz. Efor </a:t>
            </a:r>
            <a:r>
              <a:rPr lang="tr-TR" dirty="0" err="1"/>
              <a:t>dispnesinin</a:t>
            </a:r>
            <a:r>
              <a:rPr lang="tr-TR" dirty="0"/>
              <a:t> nedeni belirsizse, bir </a:t>
            </a:r>
            <a:r>
              <a:rPr lang="tr-TR" dirty="0" err="1"/>
              <a:t>kardiyopulmoner</a:t>
            </a:r>
            <a:r>
              <a:rPr lang="tr-TR" dirty="0"/>
              <a:t> egzersiz testi yardımcı olabilir.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10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Avrupa ülkelerinde 15 </a:t>
            </a:r>
            <a:r>
              <a:rPr lang="tr-TR" dirty="0" err="1"/>
              <a:t>milyon,ABD</a:t>
            </a:r>
            <a:r>
              <a:rPr lang="tr-TR" dirty="0"/>
              <a:t>  de 6 milyon Ülkemizde ise 2 milyon kalp yetersizliği hastası olduğu tahmin ediliyor.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789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AKY tedavisinin </a:t>
            </a:r>
            <a:r>
              <a:rPr lang="tr-TR" dirty="0" err="1"/>
              <a:t>köşetaşı</a:t>
            </a:r>
            <a:r>
              <a:rPr lang="tr-TR" dirty="0"/>
              <a:t> </a:t>
            </a:r>
            <a:r>
              <a:rPr lang="tr-TR" dirty="0" err="1"/>
              <a:t>dır</a:t>
            </a:r>
            <a:r>
              <a:rPr lang="tr-TR" dirty="0"/>
              <a:t>. </a:t>
            </a:r>
          </a:p>
          <a:p>
            <a:r>
              <a:rPr lang="tr-TR" dirty="0"/>
              <a:t> • Optimal doz, zamanlana ve veriliş metotları hakkında hala günümüzde yeterli veri yoktur.</a:t>
            </a:r>
          </a:p>
          <a:p>
            <a:r>
              <a:rPr lang="tr-TR" dirty="0"/>
              <a:t> • DOSE çalışmasında </a:t>
            </a:r>
            <a:r>
              <a:rPr lang="tr-TR" dirty="0" err="1"/>
              <a:t>mortalite</a:t>
            </a:r>
            <a:r>
              <a:rPr lang="tr-TR" dirty="0"/>
              <a:t> üzerine yüksek ve düşük doz arasında fark olmadığı ama semptom iyileşmesinin yüksek doz rejiminde daha iyi olduğu gösterilmiştir. • Yüksek dozların çok fazla </a:t>
            </a:r>
            <a:r>
              <a:rPr lang="tr-TR" dirty="0" err="1"/>
              <a:t>nörohormonal</a:t>
            </a:r>
            <a:r>
              <a:rPr lang="tr-TR" dirty="0"/>
              <a:t> aktivasyona ve elektrolit bozukluğu yaptığı gösterilmiştir. </a:t>
            </a:r>
          </a:p>
          <a:p>
            <a:r>
              <a:rPr lang="tr-TR" dirty="0"/>
              <a:t> Tek doz rejiminden kaçınılmalıdır. Tek doz sonrası </a:t>
            </a:r>
            <a:r>
              <a:rPr lang="tr-TR" dirty="0" err="1"/>
              <a:t>Na</a:t>
            </a:r>
            <a:r>
              <a:rPr lang="tr-TR" dirty="0"/>
              <a:t> </a:t>
            </a:r>
            <a:r>
              <a:rPr lang="tr-TR" dirty="0" err="1"/>
              <a:t>retansiyonu</a:t>
            </a:r>
            <a:r>
              <a:rPr lang="tr-TR" dirty="0"/>
              <a:t> yapabilir.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371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Titre edilerek artırılır. • Nitratlar </a:t>
            </a:r>
            <a:r>
              <a:rPr lang="tr-TR" dirty="0" err="1"/>
              <a:t>infüzyon</a:t>
            </a:r>
            <a:r>
              <a:rPr lang="tr-TR" dirty="0"/>
              <a:t> veya </a:t>
            </a:r>
            <a:r>
              <a:rPr lang="tr-TR" dirty="0" err="1"/>
              <a:t>bolus</a:t>
            </a:r>
            <a:r>
              <a:rPr lang="tr-TR" dirty="0"/>
              <a:t> olarak verilebilir. • Nitrogliserin </a:t>
            </a:r>
            <a:r>
              <a:rPr lang="tr-TR" dirty="0" err="1"/>
              <a:t>hipertansif</a:t>
            </a:r>
            <a:r>
              <a:rPr lang="tr-TR" dirty="0"/>
              <a:t> akut </a:t>
            </a:r>
            <a:r>
              <a:rPr lang="tr-TR" dirty="0" err="1"/>
              <a:t>pulmoner</a:t>
            </a:r>
            <a:r>
              <a:rPr lang="tr-TR" dirty="0"/>
              <a:t> ödemde 1-2 mg </a:t>
            </a:r>
            <a:r>
              <a:rPr lang="tr-TR" dirty="0" err="1"/>
              <a:t>boluslar</a:t>
            </a:r>
            <a:r>
              <a:rPr lang="tr-TR" dirty="0"/>
              <a:t> şeklinde verilebilir.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800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264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MEDİKAL TEDAVİYE DİRENÇLİ SON EVRE KALP YETERSİZLİĞİNDE BİRTAKIM MEKANİK DESTEK CİHAZLARINA İHTİYAÇ DUYULABİLİR.</a:t>
            </a:r>
          </a:p>
          <a:p>
            <a:r>
              <a:rPr lang="tr-TR" dirty="0"/>
              <a:t>BU CİHAZLAR TRANSPLANTASYONA KADARKİ SÜREÇTE HASTANIN AYAKTA KALMASINI SAĞLAYAN KÖPRÜLEME CİHAZLARIDIR.</a:t>
            </a:r>
          </a:p>
          <a:p>
            <a:r>
              <a:rPr lang="tr-TR" dirty="0"/>
              <a:t>ALTIN STANDART TEDAVİ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85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Kalp yetmezliği </a:t>
            </a:r>
            <a:r>
              <a:rPr lang="tr-TR" dirty="0" err="1"/>
              <a:t>myokardı</a:t>
            </a:r>
            <a:r>
              <a:rPr lang="tr-TR" dirty="0"/>
              <a:t> zedeleyen  ve </a:t>
            </a:r>
            <a:r>
              <a:rPr lang="tr-TR" dirty="0" err="1"/>
              <a:t>miyositlerin</a:t>
            </a:r>
            <a:r>
              <a:rPr lang="tr-TR" dirty="0"/>
              <a:t> fonksiyon kaybına yol açan veya miyokardın normal kasılmasını engelleyen indeks bir olay sonrası gelişir.</a:t>
            </a:r>
          </a:p>
          <a:p>
            <a:r>
              <a:rPr lang="tr-TR" dirty="0"/>
              <a:t>Bu olayların ortak noktası kalbin pompa fonksiyonunu azaltmasıdır.</a:t>
            </a:r>
          </a:p>
          <a:p>
            <a:r>
              <a:rPr lang="tr-TR" b="1" dirty="0"/>
              <a:t>BAŞLATAN OLAY</a:t>
            </a:r>
          </a:p>
          <a:p>
            <a:r>
              <a:rPr lang="tr-TR" dirty="0"/>
              <a:t>Kalp krizinde ilk 2 saat çok </a:t>
            </a:r>
            <a:r>
              <a:rPr lang="tr-TR" dirty="0" err="1"/>
              <a:t>önemli,özellikle</a:t>
            </a:r>
            <a:r>
              <a:rPr lang="tr-TR" dirty="0"/>
              <a:t> </a:t>
            </a:r>
            <a:r>
              <a:rPr lang="tr-TR" dirty="0" err="1"/>
              <a:t>anterior</a:t>
            </a:r>
            <a:r>
              <a:rPr lang="tr-TR" dirty="0"/>
              <a:t> MI a zamanında müdahale edilmezse kalp önemli ölçüde hasar görür ve sonraki dönemlerde kalp yetersizliği ile karşımıza gelir.</a:t>
            </a:r>
          </a:p>
          <a:p>
            <a:r>
              <a:rPr lang="tr-TR" dirty="0"/>
              <a:t>Kapak hastalıklarının takibinin çok iyi yapılması </a:t>
            </a:r>
            <a:r>
              <a:rPr lang="tr-TR" dirty="0" err="1"/>
              <a:t>lazım.Tedavi</a:t>
            </a:r>
            <a:r>
              <a:rPr lang="tr-TR" dirty="0"/>
              <a:t> edilmezse ileri evrede kalp yetmezliğine neden olur.</a:t>
            </a:r>
          </a:p>
          <a:p>
            <a:r>
              <a:rPr lang="tr-TR" dirty="0"/>
              <a:t>Diğer nedenler arasında hipertansiyon , dm ve </a:t>
            </a:r>
            <a:r>
              <a:rPr lang="tr-TR" dirty="0" err="1"/>
              <a:t>obezite</a:t>
            </a:r>
            <a:r>
              <a:rPr lang="tr-TR" dirty="0"/>
              <a:t> geliyor.</a:t>
            </a:r>
          </a:p>
          <a:p>
            <a:r>
              <a:rPr lang="tr-TR" dirty="0"/>
              <a:t>Ülkemizde Hipertansiyon hastalarının bir çoğu HT olmasına rağmen bunun farkında </a:t>
            </a:r>
            <a:r>
              <a:rPr lang="tr-TR" dirty="0" err="1"/>
              <a:t>değil,farkında</a:t>
            </a:r>
            <a:r>
              <a:rPr lang="tr-TR" dirty="0"/>
              <a:t> olan hastaların bir kısmı ilaç tedavisi </a:t>
            </a:r>
            <a:r>
              <a:rPr lang="tr-TR" dirty="0" err="1"/>
              <a:t>kullanmıyor,ilaç</a:t>
            </a:r>
            <a:r>
              <a:rPr lang="tr-TR" dirty="0"/>
              <a:t> kullanan hastaların yine büyük bir kısmı tam anlamıyla </a:t>
            </a:r>
            <a:r>
              <a:rPr lang="tr-TR" dirty="0" err="1"/>
              <a:t>regüle</a:t>
            </a:r>
            <a:r>
              <a:rPr lang="tr-TR" dirty="0"/>
              <a:t> edilemiyor.HT </a:t>
            </a:r>
            <a:r>
              <a:rPr lang="tr-TR" dirty="0" err="1"/>
              <a:t>regüle</a:t>
            </a:r>
            <a:r>
              <a:rPr lang="tr-TR" dirty="0"/>
              <a:t> edilemezse kalbin </a:t>
            </a:r>
            <a:r>
              <a:rPr lang="tr-TR" dirty="0" err="1"/>
              <a:t>hipertrofisine</a:t>
            </a:r>
            <a:r>
              <a:rPr lang="tr-TR" dirty="0"/>
              <a:t> ve </a:t>
            </a:r>
            <a:r>
              <a:rPr lang="tr-TR" dirty="0" err="1"/>
              <a:t>dilatasyonuna</a:t>
            </a:r>
            <a:r>
              <a:rPr lang="tr-TR" dirty="0"/>
              <a:t> neden olur ve kalp yetmezliği ortaya çıkar.</a:t>
            </a:r>
          </a:p>
          <a:p>
            <a:r>
              <a:rPr lang="tr-TR" b="1" dirty="0"/>
              <a:t>REMODELİNG</a:t>
            </a:r>
          </a:p>
          <a:p>
            <a:r>
              <a:rPr lang="tr-TR" dirty="0" err="1"/>
              <a:t>Nörohumoral</a:t>
            </a:r>
            <a:r>
              <a:rPr lang="tr-TR" dirty="0"/>
              <a:t> ve </a:t>
            </a:r>
            <a:r>
              <a:rPr lang="tr-TR" dirty="0" err="1"/>
              <a:t>sitokin</a:t>
            </a:r>
            <a:r>
              <a:rPr lang="tr-TR" dirty="0"/>
              <a:t> sistemlerinin artmış aktivasyonu </a:t>
            </a:r>
            <a:r>
              <a:rPr lang="tr-TR" dirty="0" err="1"/>
              <a:t>miyokardda</a:t>
            </a:r>
            <a:r>
              <a:rPr lang="tr-TR" dirty="0"/>
              <a:t> sol </a:t>
            </a:r>
            <a:r>
              <a:rPr lang="tr-TR" dirty="0" err="1"/>
              <a:t>ventikül</a:t>
            </a:r>
            <a:r>
              <a:rPr lang="tr-TR" dirty="0"/>
              <a:t> yeniden yapılanması(</a:t>
            </a:r>
            <a:r>
              <a:rPr lang="tr-TR" dirty="0" err="1"/>
              <a:t>remodeling</a:t>
            </a:r>
            <a:r>
              <a:rPr lang="tr-TR" dirty="0"/>
              <a:t>) denilen hedef doku değişiklikleri meydana </a:t>
            </a:r>
            <a:r>
              <a:rPr lang="tr-TR" dirty="0" err="1"/>
              <a:t>getirir.Bu</a:t>
            </a:r>
            <a:r>
              <a:rPr lang="tr-TR" dirty="0"/>
              <a:t> değişiklikler KY </a:t>
            </a:r>
            <a:r>
              <a:rPr lang="tr-TR" dirty="0" err="1"/>
              <a:t>nin</a:t>
            </a:r>
            <a:r>
              <a:rPr lang="tr-TR" dirty="0"/>
              <a:t> ilerlemesine neden olur.</a:t>
            </a:r>
          </a:p>
          <a:p>
            <a:r>
              <a:rPr lang="tr-TR" b="1" dirty="0"/>
              <a:t>Sol </a:t>
            </a:r>
            <a:r>
              <a:rPr lang="tr-TR" b="1" dirty="0" err="1"/>
              <a:t>ventrikül</a:t>
            </a:r>
            <a:r>
              <a:rPr lang="tr-TR" b="1" dirty="0"/>
              <a:t> </a:t>
            </a:r>
            <a:r>
              <a:rPr lang="tr-TR" b="1" dirty="0" err="1"/>
              <a:t>sistolik</a:t>
            </a:r>
            <a:r>
              <a:rPr lang="tr-TR" b="1" dirty="0"/>
              <a:t> fonksiyon bozukluğu </a:t>
            </a:r>
            <a:r>
              <a:rPr lang="tr-TR" dirty="0"/>
              <a:t>geliştiğinde yeteri kadar kan pompalanamaz.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52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Gelişen </a:t>
            </a:r>
            <a:r>
              <a:rPr lang="tr-TR" b="1" dirty="0" err="1"/>
              <a:t>kompansatuvar</a:t>
            </a:r>
            <a:r>
              <a:rPr lang="tr-TR" b="1" dirty="0"/>
              <a:t> mekanizmalar kardiyak debinin artmasına ve </a:t>
            </a:r>
            <a:r>
              <a:rPr lang="tr-TR" b="1" dirty="0" err="1"/>
              <a:t>inflamatuvar</a:t>
            </a:r>
            <a:r>
              <a:rPr lang="tr-TR" b="1" dirty="0"/>
              <a:t> etki ile </a:t>
            </a:r>
            <a:r>
              <a:rPr lang="tr-TR" b="1" dirty="0" err="1"/>
              <a:t>remodelinge</a:t>
            </a:r>
            <a:r>
              <a:rPr lang="tr-TR" b="1" dirty="0"/>
              <a:t> neden olur.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dirty="0"/>
              <a:t>Bu önemli adaptasyonlardan bir tanesi ilk olarak gelişen </a:t>
            </a:r>
            <a:r>
              <a:rPr lang="tr-TR" b="0" dirty="0" err="1"/>
              <a:t>sss</a:t>
            </a:r>
            <a:r>
              <a:rPr lang="tr-TR" b="0" dirty="0"/>
              <a:t> </a:t>
            </a:r>
            <a:r>
              <a:rPr lang="tr-TR" b="0" dirty="0" err="1"/>
              <a:t>hiperaktivitesidir</a:t>
            </a:r>
            <a:r>
              <a:rPr lang="tr-TR" b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dirty="0"/>
              <a:t>Normal fizyolojide </a:t>
            </a:r>
            <a:r>
              <a:rPr lang="tr-TR" b="0" dirty="0" err="1"/>
              <a:t>karotid</a:t>
            </a:r>
            <a:r>
              <a:rPr lang="tr-TR" b="0" dirty="0"/>
              <a:t> sinüs ve </a:t>
            </a:r>
            <a:r>
              <a:rPr lang="tr-TR" b="0" dirty="0" err="1"/>
              <a:t>aortik</a:t>
            </a:r>
            <a:r>
              <a:rPr lang="tr-TR" b="0" dirty="0"/>
              <a:t> ark yüksek </a:t>
            </a:r>
            <a:r>
              <a:rPr lang="tr-TR" b="0" dirty="0" err="1"/>
              <a:t>basınç,kardiyopulmoner</a:t>
            </a:r>
            <a:r>
              <a:rPr lang="tr-TR" b="0" dirty="0"/>
              <a:t> düşük basınç </a:t>
            </a:r>
            <a:r>
              <a:rPr lang="tr-TR" b="0" dirty="0" err="1"/>
              <a:t>mekanoreseptörleri</a:t>
            </a:r>
            <a:r>
              <a:rPr lang="tr-TR" b="0" dirty="0"/>
              <a:t> uyarıldığında sempatik sinir sistemi </a:t>
            </a:r>
            <a:r>
              <a:rPr lang="tr-TR" b="0" dirty="0" err="1"/>
              <a:t>inhibe</a:t>
            </a:r>
            <a:r>
              <a:rPr lang="tr-TR" b="0" dirty="0"/>
              <a:t> </a:t>
            </a:r>
            <a:r>
              <a:rPr lang="tr-TR" b="0" dirty="0" err="1"/>
              <a:t>olu,kalp</a:t>
            </a:r>
            <a:r>
              <a:rPr lang="tr-TR" b="0" dirty="0"/>
              <a:t> </a:t>
            </a:r>
            <a:r>
              <a:rPr lang="tr-TR" b="0" dirty="0" err="1"/>
              <a:t>yetersiliği</a:t>
            </a:r>
            <a:r>
              <a:rPr lang="tr-TR" b="0" dirty="0"/>
              <a:t> gelişen hastalarda bu </a:t>
            </a:r>
            <a:r>
              <a:rPr lang="tr-TR" b="0" dirty="0" err="1"/>
              <a:t>inhibisyon</a:t>
            </a:r>
            <a:r>
              <a:rPr lang="tr-TR" b="0" dirty="0"/>
              <a:t> ortadan kalkar ve </a:t>
            </a:r>
            <a:r>
              <a:rPr lang="tr-TR" b="0" dirty="0" err="1"/>
              <a:t>periferik</a:t>
            </a:r>
            <a:r>
              <a:rPr lang="tr-TR" b="0" dirty="0"/>
              <a:t> </a:t>
            </a:r>
            <a:r>
              <a:rPr lang="tr-TR" b="0" dirty="0" err="1"/>
              <a:t>vazokonstrüksiyon</a:t>
            </a:r>
            <a:r>
              <a:rPr lang="tr-TR" b="0" dirty="0"/>
              <a:t> olur.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Sempatik </a:t>
            </a:r>
            <a:r>
              <a:rPr lang="tr-TR" b="1" dirty="0" err="1"/>
              <a:t>hiperaktivite</a:t>
            </a:r>
            <a:r>
              <a:rPr lang="tr-TR" b="1" dirty="0"/>
              <a:t>: </a:t>
            </a:r>
            <a:r>
              <a:rPr lang="tr-TR" dirty="0"/>
              <a:t>+</a:t>
            </a:r>
            <a:r>
              <a:rPr lang="tr-TR" dirty="0" err="1"/>
              <a:t>inotrop</a:t>
            </a:r>
            <a:r>
              <a:rPr lang="tr-TR" dirty="0"/>
              <a:t> +</a:t>
            </a:r>
            <a:r>
              <a:rPr lang="tr-TR" dirty="0" err="1"/>
              <a:t>kronotrop</a:t>
            </a:r>
            <a:endParaRPr lang="tr-T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Gelişen </a:t>
            </a:r>
            <a:r>
              <a:rPr lang="tr-TR" dirty="0" err="1"/>
              <a:t>hipoperfüzyon</a:t>
            </a:r>
            <a:r>
              <a:rPr lang="tr-TR" dirty="0"/>
              <a:t> sonucu böbreklerden renin artışı olur ve </a:t>
            </a:r>
            <a:r>
              <a:rPr lang="tr-TR" dirty="0" err="1"/>
              <a:t>raas</a:t>
            </a:r>
            <a:r>
              <a:rPr lang="tr-TR" dirty="0"/>
              <a:t> sistemi aktive olur.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AT 2 </a:t>
            </a:r>
            <a:r>
              <a:rPr lang="tr-TR" dirty="0" err="1"/>
              <a:t>vk,adrenal</a:t>
            </a:r>
            <a:r>
              <a:rPr lang="tr-TR" baseline="0" dirty="0"/>
              <a:t> bezden </a:t>
            </a:r>
            <a:r>
              <a:rPr lang="tr-TR" baseline="0" dirty="0" err="1"/>
              <a:t>aldesteron</a:t>
            </a:r>
            <a:r>
              <a:rPr lang="tr-TR" baseline="0" dirty="0"/>
              <a:t> </a:t>
            </a:r>
            <a:r>
              <a:rPr lang="tr-TR" baseline="0" dirty="0" err="1"/>
              <a:t>salıımı,tübüler</a:t>
            </a:r>
            <a:r>
              <a:rPr lang="tr-TR" baseline="0" dirty="0"/>
              <a:t> </a:t>
            </a:r>
            <a:r>
              <a:rPr lang="tr-TR" baseline="0" dirty="0" err="1"/>
              <a:t>Na</a:t>
            </a:r>
            <a:r>
              <a:rPr lang="tr-TR" baseline="0" dirty="0"/>
              <a:t> geri emilimi, e kardiyak </a:t>
            </a:r>
            <a:r>
              <a:rPr lang="tr-TR" baseline="0" dirty="0" err="1"/>
              <a:t>miyositlerde</a:t>
            </a:r>
            <a:r>
              <a:rPr lang="tr-TR" baseline="0" dirty="0"/>
              <a:t> </a:t>
            </a:r>
            <a:r>
              <a:rPr lang="tr-TR" baseline="0" dirty="0" err="1"/>
              <a:t>remodelingi</a:t>
            </a:r>
            <a:r>
              <a:rPr lang="tr-TR" baseline="0" dirty="0"/>
              <a:t> </a:t>
            </a:r>
            <a:r>
              <a:rPr lang="tr-TR" baseline="0" dirty="0" err="1"/>
              <a:t>arttirır</a:t>
            </a:r>
            <a:endParaRPr lang="tr-T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baseline="0" dirty="0" err="1"/>
              <a:t>Aldesteron</a:t>
            </a:r>
            <a:r>
              <a:rPr lang="tr-TR" b="1" baseline="0" dirty="0"/>
              <a:t> </a:t>
            </a:r>
            <a:r>
              <a:rPr lang="tr-TR" baseline="0" dirty="0"/>
              <a:t>toplayıcı kanallardan </a:t>
            </a:r>
            <a:r>
              <a:rPr lang="tr-TR" baseline="0" dirty="0" err="1"/>
              <a:t>Na</a:t>
            </a:r>
            <a:r>
              <a:rPr lang="tr-TR" baseline="0" dirty="0"/>
              <a:t> alınımı, K ve H atılımını arttırır</a:t>
            </a:r>
            <a:endParaRPr lang="tr-T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Fizyolojik koşullarda ANP ve BNP, fazla tuz alımı sonrası 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miyokardiyal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atriyal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gerilime bağlı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natriüretik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hormon olarak salınırlar. Bir kere salınınca bu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peptitler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böbrek ve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periferik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dolaşımda sodyum ve su atılımını artırıp, renin ve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aldesteron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salınımını azaltarak kalbin yükünü azaltır. RAS aktivasyonu sırasında ANP ve BNP ters düzenleyici görev yaparak sodyum ve su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homeostazını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sağlarlar.Çok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iyi bilinmeyen sebeplerden dolayı ilerleyen kalp yetersizliğinde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natriüretik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peptitlerin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renal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etkileri körleşir ve RAS rakipsiz kalır. Düşük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renal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perfüzyonu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basıncı,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natriüretik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peptit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moleküler form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alternasyonu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ve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defekti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natriüretik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peptit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reseptör azalması körelmenin potansiyel sebepleridir.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err="1"/>
              <a:t>Prostoglandinler</a:t>
            </a:r>
            <a:r>
              <a:rPr lang="tr-TR" dirty="0"/>
              <a:t>: böbrek damarlarında </a:t>
            </a:r>
            <a:r>
              <a:rPr lang="tr-TR" dirty="0" err="1"/>
              <a:t>vd</a:t>
            </a:r>
            <a:r>
              <a:rPr lang="tr-TR" dirty="0"/>
              <a:t> yaparlar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12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Aşırı sıvı birikimine bağlı olanlar </a:t>
            </a:r>
            <a:r>
              <a:rPr lang="tr-TR" dirty="0"/>
              <a:t>(nefes darlığı, </a:t>
            </a:r>
            <a:r>
              <a:rPr lang="tr-TR" dirty="0" err="1"/>
              <a:t>ortopne</a:t>
            </a:r>
            <a:r>
              <a:rPr lang="tr-TR" dirty="0"/>
              <a:t>, ödem, </a:t>
            </a:r>
            <a:r>
              <a:rPr lang="tr-TR" dirty="0" err="1"/>
              <a:t>hepatik</a:t>
            </a:r>
            <a:r>
              <a:rPr lang="tr-TR" dirty="0"/>
              <a:t> </a:t>
            </a:r>
            <a:r>
              <a:rPr lang="tr-TR" dirty="0" err="1"/>
              <a:t>konjesyondan</a:t>
            </a:r>
            <a:r>
              <a:rPr lang="tr-TR" dirty="0"/>
              <a:t> kaynaklanan ağrı ve asitten kaynaklanan </a:t>
            </a:r>
            <a:r>
              <a:rPr lang="tr-TR" dirty="0" err="1"/>
              <a:t>distansiyona</a:t>
            </a:r>
            <a:r>
              <a:rPr lang="tr-TR" dirty="0"/>
              <a:t> bağlı karın ağrısı) </a:t>
            </a:r>
          </a:p>
          <a:p>
            <a:r>
              <a:rPr lang="tr-TR" b="1" dirty="0"/>
              <a:t>Kalp debisinde azalmaya bağlı olanlar </a:t>
            </a:r>
            <a:r>
              <a:rPr lang="tr-TR" dirty="0"/>
              <a:t>(yorgunluk, halsizlik)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Akut ve </a:t>
            </a:r>
            <a:r>
              <a:rPr lang="tr-TR" b="1" dirty="0" err="1"/>
              <a:t>subakut</a:t>
            </a:r>
            <a:r>
              <a:rPr lang="tr-TR" b="1" dirty="0"/>
              <a:t> semptomlar </a:t>
            </a:r>
            <a:r>
              <a:rPr lang="tr-TR" dirty="0"/>
              <a:t>(günler ila haftalar) öncelikle nefes </a:t>
            </a:r>
            <a:r>
              <a:rPr lang="tr-TR" dirty="0" err="1"/>
              <a:t>darlığı,PND</a:t>
            </a:r>
            <a:r>
              <a:rPr lang="tr-TR" dirty="0"/>
              <a:t> ve sağ üst kadran ağrısı.</a:t>
            </a:r>
            <a:br>
              <a:rPr lang="tr-TR" dirty="0"/>
            </a:br>
            <a:r>
              <a:rPr lang="tr-TR" b="1" dirty="0"/>
              <a:t>Kronik semptomlar </a:t>
            </a:r>
            <a:r>
              <a:rPr lang="tr-TR" dirty="0"/>
              <a:t>(aylar)  yorgunluk, </a:t>
            </a:r>
            <a:r>
              <a:rPr lang="tr-TR" dirty="0" err="1"/>
              <a:t>anoreksi</a:t>
            </a:r>
            <a:r>
              <a:rPr lang="tr-TR" dirty="0"/>
              <a:t>,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distansiyon</a:t>
            </a:r>
            <a:r>
              <a:rPr lang="tr-TR" dirty="0"/>
              <a:t> ve </a:t>
            </a:r>
            <a:r>
              <a:rPr lang="tr-TR" dirty="0" err="1"/>
              <a:t>periferik</a:t>
            </a:r>
            <a:r>
              <a:rPr lang="tr-TR" dirty="0"/>
              <a:t> ödem </a:t>
            </a:r>
          </a:p>
          <a:p>
            <a:r>
              <a:rPr lang="tr-TR" b="0" i="0" dirty="0">
                <a:solidFill>
                  <a:srgbClr val="212529"/>
                </a:solidFill>
                <a:effectLst/>
                <a:latin typeface="Interstate TR"/>
              </a:rPr>
              <a:t> </a:t>
            </a:r>
            <a:endParaRPr lang="tr-TR" dirty="0"/>
          </a:p>
          <a:p>
            <a:r>
              <a:rPr lang="tr-TR" dirty="0"/>
              <a:t>KY gelişen hastalar fiziksel aktiviteyi kademeli olarak geri çekme eğiliminde olduklarından semptomları algılama olasılıkları daha düşüktür. Bu nedenle, bu faaliyetler sırasında hasta aktivite düzeylerini ve semptomlarını belirlemek önemlidir. 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03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Hasta tansiyon aletinde 90-100 üzeri nabız gördüğünde çarpıntı şikayeti olduğuna karar verebilir.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6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Sağ </a:t>
            </a:r>
            <a:r>
              <a:rPr lang="tr-TR" dirty="0" err="1"/>
              <a:t>ventrikül</a:t>
            </a:r>
            <a:r>
              <a:rPr lang="tr-TR" dirty="0"/>
              <a:t> yetersizliğinin en önemli sebebi sol </a:t>
            </a:r>
            <a:r>
              <a:rPr lang="tr-TR" dirty="0" err="1"/>
              <a:t>ventrikül</a:t>
            </a:r>
            <a:r>
              <a:rPr lang="tr-TR" dirty="0"/>
              <a:t> yetmezliğine bağlı gelişen sıvı </a:t>
            </a:r>
            <a:r>
              <a:rPr lang="tr-TR" dirty="0" err="1"/>
              <a:t>retansiyonu</a:t>
            </a:r>
            <a:r>
              <a:rPr lang="tr-TR" dirty="0"/>
              <a:t> sonrası gelişen </a:t>
            </a:r>
            <a:r>
              <a:rPr lang="tr-TR" dirty="0" err="1"/>
              <a:t>pulmoner</a:t>
            </a:r>
            <a:r>
              <a:rPr lang="tr-TR" dirty="0"/>
              <a:t> arter basınç artmasıdır.</a:t>
            </a:r>
          </a:p>
          <a:p>
            <a:r>
              <a:rPr lang="tr-TR" dirty="0"/>
              <a:t> İzole sağ kalp yetersizliği kötü </a:t>
            </a:r>
            <a:r>
              <a:rPr lang="tr-TR" dirty="0" err="1"/>
              <a:t>prognozu</a:t>
            </a:r>
            <a:r>
              <a:rPr lang="tr-TR" dirty="0"/>
              <a:t> gösterir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5882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ORAK HÜCRE ANEMİSİNDE VAZOKLÜZİV KRİZ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56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PASLI RENKTE BALGAM PNÖMOKOK PNÖMONİSİNDE DE GÖRÜLÜR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2EE17-5319-4251-BBF3-942C3227285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72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9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99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746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3360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62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2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61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66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39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97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8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16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0EB6-424B-419A-BB1E-456171193FB9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F769-679E-4036-85B8-4E78F761C2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24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eurheartj/article/42/36/3599/6358045?login=true" TargetMode="External"/><Relationship Id="rId2" Type="http://schemas.openxmlformats.org/officeDocument/2006/relationships/hyperlink" Target="https://www.uptodate.com/contents/heart-failure-clinical-manifestations-and-diagnosis-in-adults?search=kalp%20yetmezli%C4%9Fi&amp;source=search_result&amp;selectedTitle=3~150&amp;usage_type=default&amp;display_rank=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kd.org.tr/kalp-yetersizligi-calisma-grubu/sayfa/toplum_icin_bilgil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13850"/>
            <a:ext cx="9144000" cy="2387600"/>
          </a:xfrm>
        </p:spPr>
        <p:txBody>
          <a:bodyPr/>
          <a:lstStyle/>
          <a:p>
            <a:r>
              <a:rPr lang="tr-TR" dirty="0"/>
              <a:t>KALP YETMEZLİĞİ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971796"/>
            <a:ext cx="9144000" cy="1655762"/>
          </a:xfrm>
        </p:spPr>
        <p:txBody>
          <a:bodyPr/>
          <a:lstStyle/>
          <a:p>
            <a:r>
              <a:rPr lang="tr-TR" dirty="0" err="1"/>
              <a:t>Arş.Gör.Dr</a:t>
            </a:r>
            <a:r>
              <a:rPr lang="tr-TR" dirty="0"/>
              <a:t>. Merve </a:t>
            </a:r>
            <a:r>
              <a:rPr lang="tr-TR" dirty="0" err="1"/>
              <a:t>Dilekci</a:t>
            </a:r>
            <a:endParaRPr lang="tr-TR" dirty="0"/>
          </a:p>
          <a:p>
            <a:r>
              <a:rPr lang="tr-TR" dirty="0"/>
              <a:t>KTU Tıp Fakültesi Aile Hekimliği ABD</a:t>
            </a:r>
          </a:p>
          <a:p>
            <a:r>
              <a:rPr lang="tr-TR" dirty="0"/>
              <a:t>06.06.2023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59683A2-A9E2-4D1F-8D56-D2EEAF63B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24000"/>
            <a:ext cx="6858000" cy="278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4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AA917F-8870-4C2C-AA06-B94EE76C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0CE22B-C83A-4790-8E3D-9815BF868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DB024A-E963-4805-85D0-51CCD227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91" y="30503"/>
            <a:ext cx="7334250" cy="6343650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74E1CC6C-2C22-4126-9292-424052C6B9D5}"/>
              </a:ext>
            </a:extLst>
          </p:cNvPr>
          <p:cNvCxnSpPr/>
          <p:nvPr/>
        </p:nvCxnSpPr>
        <p:spPr>
          <a:xfrm>
            <a:off x="3413760" y="762000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Patlama: 8 Nokta 8">
            <a:extLst>
              <a:ext uri="{FF2B5EF4-FFF2-40B4-BE49-F238E27FC236}">
                <a16:creationId xmlns:a16="http://schemas.microsoft.com/office/drawing/2014/main" id="{657EEB16-6473-4B5E-B496-D8796B76497B}"/>
              </a:ext>
            </a:extLst>
          </p:cNvPr>
          <p:cNvSpPr/>
          <p:nvPr/>
        </p:nvSpPr>
        <p:spPr>
          <a:xfrm>
            <a:off x="3201777" y="581977"/>
            <a:ext cx="228600" cy="198120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Patlama: 8 Nokta 11">
            <a:extLst>
              <a:ext uri="{FF2B5EF4-FFF2-40B4-BE49-F238E27FC236}">
                <a16:creationId xmlns:a16="http://schemas.microsoft.com/office/drawing/2014/main" id="{90484B32-8E02-4B25-9690-3F81764E6316}"/>
              </a:ext>
            </a:extLst>
          </p:cNvPr>
          <p:cNvSpPr/>
          <p:nvPr/>
        </p:nvSpPr>
        <p:spPr>
          <a:xfrm>
            <a:off x="2826338" y="774131"/>
            <a:ext cx="228600" cy="198120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Patlama: 8 Nokta 12">
            <a:extLst>
              <a:ext uri="{FF2B5EF4-FFF2-40B4-BE49-F238E27FC236}">
                <a16:creationId xmlns:a16="http://schemas.microsoft.com/office/drawing/2014/main" id="{8E645BBA-37DB-455E-A7CB-74100192DF61}"/>
              </a:ext>
            </a:extLst>
          </p:cNvPr>
          <p:cNvSpPr/>
          <p:nvPr/>
        </p:nvSpPr>
        <p:spPr>
          <a:xfrm>
            <a:off x="3679418" y="1712997"/>
            <a:ext cx="228600" cy="198120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Patlama: 8 Nokta 14">
            <a:extLst>
              <a:ext uri="{FF2B5EF4-FFF2-40B4-BE49-F238E27FC236}">
                <a16:creationId xmlns:a16="http://schemas.microsoft.com/office/drawing/2014/main" id="{AA1F3E1A-F46D-4E13-A68F-2022B44A77FA}"/>
              </a:ext>
            </a:extLst>
          </p:cNvPr>
          <p:cNvSpPr/>
          <p:nvPr/>
        </p:nvSpPr>
        <p:spPr>
          <a:xfrm>
            <a:off x="3201777" y="2642321"/>
            <a:ext cx="228600" cy="198120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Patlama: 8 Nokta 18">
            <a:extLst>
              <a:ext uri="{FF2B5EF4-FFF2-40B4-BE49-F238E27FC236}">
                <a16:creationId xmlns:a16="http://schemas.microsoft.com/office/drawing/2014/main" id="{5F002C60-17D2-4345-B535-CB4F6AC36FE4}"/>
              </a:ext>
            </a:extLst>
          </p:cNvPr>
          <p:cNvSpPr/>
          <p:nvPr/>
        </p:nvSpPr>
        <p:spPr>
          <a:xfrm>
            <a:off x="7479792" y="2243767"/>
            <a:ext cx="237744" cy="323397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66041E6F-4C3B-4183-971C-C484E2E9E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51" y="588117"/>
            <a:ext cx="1711958" cy="1854894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9D7FFEA4-28CB-42E2-9A8A-9E28218E9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956" y="121943"/>
            <a:ext cx="2377674" cy="2445221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5FA8DC33-2DC0-47DA-B7B6-AEDD08E8A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4054" y="4160038"/>
            <a:ext cx="1989478" cy="2318447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FC69920C-F872-4DC9-8498-FA6FC84217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810" y="4160038"/>
            <a:ext cx="2201679" cy="18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D239E7-1B2C-4046-804A-4E891815B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12BA2C-22C3-4AEC-9E2C-5ACAFF53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dirty="0">
                <a:latin typeface="+mj-lt"/>
              </a:rPr>
              <a:t>  NEFES DARLIĞI</a:t>
            </a:r>
          </a:p>
          <a:p>
            <a:r>
              <a:rPr lang="tr-TR" sz="3200" dirty="0">
                <a:latin typeface="+mj-lt"/>
              </a:rPr>
              <a:t>Başlangıçta zorlu eforla hissetmeye başlar,</a:t>
            </a:r>
          </a:p>
          <a:p>
            <a:pPr marL="0" indent="0">
              <a:buNone/>
            </a:pPr>
            <a:r>
              <a:rPr lang="tr-TR" sz="3200" dirty="0">
                <a:latin typeface="+mj-lt"/>
              </a:rPr>
              <a:t>hasta dinlenme ihtiyacı duyar.</a:t>
            </a:r>
          </a:p>
          <a:p>
            <a:r>
              <a:rPr lang="tr-TR" sz="3200" dirty="0">
                <a:latin typeface="+mj-lt"/>
              </a:rPr>
              <a:t>İleri aşamada hasta ev içi aktiviteleri yaparken belirgin hale gelir.</a:t>
            </a:r>
          </a:p>
          <a:p>
            <a:r>
              <a:rPr lang="tr-TR" sz="3200" dirty="0">
                <a:latin typeface="+mj-lt"/>
              </a:rPr>
              <a:t>Uzandığında nefes darlığı ile uyanır oturma ihtiyacı hisseder</a:t>
            </a:r>
          </a:p>
          <a:p>
            <a:r>
              <a:rPr lang="tr-TR" sz="3200" dirty="0">
                <a:latin typeface="+mj-lt"/>
              </a:rPr>
              <a:t>Yastığını yükseltmek zorunda hisseder.</a:t>
            </a:r>
          </a:p>
          <a:p>
            <a:r>
              <a:rPr lang="tr-TR" sz="3200" dirty="0">
                <a:latin typeface="+mj-lt"/>
              </a:rPr>
              <a:t>Gece öksürüğü nefes darlığına sıklıkla eşlik eder.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AutoShape 2" descr="AKUT DİSPNE">
            <a:extLst>
              <a:ext uri="{FF2B5EF4-FFF2-40B4-BE49-F238E27FC236}">
                <a16:creationId xmlns:a16="http://schemas.microsoft.com/office/drawing/2014/main" id="{5EFDCAA2-A363-41E2-AB1C-5E3F5CF1D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E8E04FE-9649-47E8-94E5-F27F50557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175" y="1690688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6080EE-98C5-46DB-A60E-1DA57209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85216D-EF64-4FFB-BC2F-48977C78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latin typeface="+mj-lt"/>
              </a:rPr>
              <a:t>   SIVI BİRİKİMİ</a:t>
            </a:r>
          </a:p>
          <a:p>
            <a:r>
              <a:rPr lang="tr-TR" sz="3200" dirty="0" err="1">
                <a:latin typeface="+mj-lt"/>
              </a:rPr>
              <a:t>Plevrada,alveollerde,abdomende</a:t>
            </a:r>
            <a:r>
              <a:rPr lang="tr-TR" sz="3200" dirty="0">
                <a:latin typeface="+mj-lt"/>
              </a:rPr>
              <a:t> ve bacaklarda gelişir.</a:t>
            </a:r>
          </a:p>
          <a:p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Ödem , başlangıçta daha çok akşama doğru artarken ileri evrelerde kalıcı hale gelir.</a:t>
            </a:r>
          </a:p>
          <a:p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Ödeme  bağlı kilo artışı haftada 2 kg ve üzerinde </a:t>
            </a:r>
            <a:r>
              <a:rPr lang="tr-TR" sz="3200" b="0" i="0" dirty="0" err="1">
                <a:solidFill>
                  <a:srgbClr val="212529"/>
                </a:solidFill>
                <a:effectLst/>
                <a:latin typeface="+mj-lt"/>
              </a:rPr>
              <a:t>olurken,yüksek</a:t>
            </a: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 kalorili diyetle daha uzun sürede</a:t>
            </a:r>
          </a:p>
          <a:p>
            <a:pPr marL="0" indent="0">
              <a:buNone/>
            </a:pPr>
            <a:r>
              <a:rPr lang="tr-TR" sz="3200" dirty="0">
                <a:solidFill>
                  <a:srgbClr val="212529"/>
                </a:solidFill>
                <a:latin typeface="+mj-lt"/>
              </a:rPr>
              <a:t> </a:t>
            </a: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 ve yavaş yavaş olur.</a:t>
            </a:r>
            <a:endParaRPr lang="tr-TR" sz="3200" dirty="0">
              <a:latin typeface="+mj-lt"/>
            </a:endParaRPr>
          </a:p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186C157-B1E8-4EED-88B9-5981F6831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174" y="3893810"/>
            <a:ext cx="3022826" cy="25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4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7F8C7C-B86B-493B-B81B-029B20CC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SEMPTOMLAR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D24425-1985-467E-A68C-5A622C21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  ÇARPINTI</a:t>
            </a:r>
          </a:p>
          <a:p>
            <a:endParaRPr lang="tr-TR" dirty="0"/>
          </a:p>
          <a:p>
            <a:r>
              <a:rPr lang="tr-TR" dirty="0"/>
              <a:t>Eforla kısa mesafede bile ortaya çıkan nefes darlığına eşlik eden çarpıntı şikayeti olabilir.</a:t>
            </a:r>
          </a:p>
          <a:p>
            <a:r>
              <a:rPr lang="tr-TR" dirty="0"/>
              <a:t>Olası 2 nedeni;</a:t>
            </a:r>
          </a:p>
          <a:p>
            <a:pPr marL="0" indent="0">
              <a:buNone/>
            </a:pPr>
            <a:r>
              <a:rPr lang="tr-TR" dirty="0"/>
              <a:t>  Kalp yetmezliğine </a:t>
            </a:r>
            <a:r>
              <a:rPr lang="tr-TR" dirty="0" err="1"/>
              <a:t>sekonder</a:t>
            </a:r>
            <a:r>
              <a:rPr lang="tr-TR" dirty="0"/>
              <a:t> gelişen AF gibi ritim bozukluğu</a:t>
            </a:r>
          </a:p>
          <a:p>
            <a:pPr marL="0" indent="0">
              <a:buNone/>
            </a:pPr>
            <a:r>
              <a:rPr lang="tr-TR" dirty="0"/>
              <a:t>  Atım hacminin azalmasına bağlı olarak kalbin bunu </a:t>
            </a:r>
            <a:r>
              <a:rPr lang="tr-TR" dirty="0" err="1"/>
              <a:t>kompanse</a:t>
            </a:r>
            <a:r>
              <a:rPr lang="tr-TR" dirty="0"/>
              <a:t> etmek için hızlanması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8D38C46-274E-49FC-A173-A76D5EBEA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495" y="5306009"/>
            <a:ext cx="5680659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45BB49-5E09-4741-9E59-E3134877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RİSK FAKTÖRLERİ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E0E5434-D3BA-4245-A396-C4A0B4A72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788979"/>
              </p:ext>
            </p:extLst>
          </p:nvPr>
        </p:nvGraphicFramePr>
        <p:xfrm>
          <a:off x="0" y="2312108"/>
          <a:ext cx="6958263" cy="328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2E024108-2A20-4CBC-8CE9-483579F36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779274"/>
              </p:ext>
            </p:extLst>
          </p:nvPr>
        </p:nvGraphicFramePr>
        <p:xfrm>
          <a:off x="6463631" y="1928796"/>
          <a:ext cx="5427579" cy="405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30769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/>
              <a:t>SINIFLANDIRMA-ESC </a:t>
            </a:r>
            <a:r>
              <a:rPr lang="tr-TR" dirty="0" err="1"/>
              <a:t>Klavuzu</a:t>
            </a:r>
            <a:r>
              <a:rPr lang="tr-TR" dirty="0"/>
              <a:t> (2021)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7032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>
                <a:latin typeface="+mj-lt"/>
              </a:rPr>
              <a:t>Sol </a:t>
            </a:r>
            <a:r>
              <a:rPr lang="tr-TR" sz="3200" dirty="0" err="1">
                <a:latin typeface="+mj-lt"/>
              </a:rPr>
              <a:t>ventrikül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disfonksiyonunun</a:t>
            </a:r>
            <a:r>
              <a:rPr lang="tr-TR" sz="3200" dirty="0">
                <a:latin typeface="+mj-lt"/>
              </a:rPr>
              <a:t> neden olduğu kalp yetersizliği genellikle sol </a:t>
            </a:r>
            <a:r>
              <a:rPr lang="tr-TR" sz="3200" dirty="0" err="1">
                <a:latin typeface="+mj-lt"/>
              </a:rPr>
              <a:t>ventrikül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ejeksiyon</a:t>
            </a:r>
            <a:r>
              <a:rPr lang="tr-TR" sz="3200" dirty="0">
                <a:latin typeface="+mj-lt"/>
              </a:rPr>
              <a:t> fraksiyonuna (LVEF) göre ,</a:t>
            </a:r>
          </a:p>
          <a:p>
            <a:endParaRPr lang="tr-TR" sz="3200" dirty="0">
              <a:latin typeface="+mj-lt"/>
            </a:endParaRPr>
          </a:p>
          <a:p>
            <a:r>
              <a:rPr lang="tr-TR" sz="3200" dirty="0">
                <a:latin typeface="+mj-lt"/>
              </a:rPr>
              <a:t>LVEF ≤ % 40 olan HF, </a:t>
            </a:r>
            <a:r>
              <a:rPr lang="tr-TR" sz="3200" b="1" dirty="0">
                <a:latin typeface="+mj-lt"/>
              </a:rPr>
              <a:t>azaltılmış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ejeksiyon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fraksiyonlu</a:t>
            </a:r>
            <a:r>
              <a:rPr lang="tr-TR" sz="3200" dirty="0">
                <a:latin typeface="+mj-lt"/>
              </a:rPr>
              <a:t> </a:t>
            </a:r>
          </a:p>
          <a:p>
            <a:r>
              <a:rPr lang="tr-TR" sz="3200" dirty="0">
                <a:latin typeface="+mj-lt"/>
              </a:rPr>
              <a:t>% 41-49 </a:t>
            </a:r>
            <a:r>
              <a:rPr lang="tr-TR" sz="3200" dirty="0" err="1">
                <a:latin typeface="+mj-lt"/>
              </a:rPr>
              <a:t>LVEF'li</a:t>
            </a:r>
            <a:r>
              <a:rPr lang="tr-TR" sz="3200" dirty="0">
                <a:latin typeface="+mj-lt"/>
              </a:rPr>
              <a:t> HF, </a:t>
            </a:r>
            <a:r>
              <a:rPr lang="tr-TR" sz="3200" b="1" dirty="0">
                <a:latin typeface="+mj-lt"/>
              </a:rPr>
              <a:t>orta aralık </a:t>
            </a:r>
            <a:r>
              <a:rPr lang="tr-TR" sz="3200" dirty="0" err="1">
                <a:latin typeface="+mj-lt"/>
              </a:rPr>
              <a:t>ejeksiyon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fraksiyonlu</a:t>
            </a:r>
            <a:r>
              <a:rPr lang="tr-TR" sz="3200" dirty="0">
                <a:latin typeface="+mj-lt"/>
              </a:rPr>
              <a:t> </a:t>
            </a:r>
          </a:p>
          <a:p>
            <a:r>
              <a:rPr lang="tr-TR" sz="3200" dirty="0">
                <a:latin typeface="+mj-lt"/>
              </a:rPr>
              <a:t>LVEF ≥ %50 olan KY, </a:t>
            </a:r>
            <a:r>
              <a:rPr lang="tr-TR" sz="3200" b="1" dirty="0">
                <a:latin typeface="+mj-lt"/>
              </a:rPr>
              <a:t>korunmuş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ejeksiyon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fraksiyonlu</a:t>
            </a:r>
            <a:endParaRPr lang="tr-TR" sz="3200" dirty="0">
              <a:latin typeface="+mj-lt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339FFFE-7927-45C7-9525-971CF11C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5021627"/>
            <a:ext cx="3988897" cy="18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3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SINIFLANDIRMA-Lokalizasyona göre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3200" dirty="0">
                <a:latin typeface="+mj-lt"/>
              </a:rPr>
              <a:t>Sol Kalp yetmezliği: </a:t>
            </a:r>
            <a:r>
              <a:rPr lang="tr-TR" sz="3200" dirty="0" err="1">
                <a:latin typeface="+mj-lt"/>
              </a:rPr>
              <a:t>Pulmoner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konjesyon</a:t>
            </a:r>
            <a:endParaRPr lang="tr-TR" sz="3200" dirty="0">
              <a:latin typeface="+mj-lt"/>
            </a:endParaRPr>
          </a:p>
          <a:p>
            <a:r>
              <a:rPr lang="tr-TR" sz="3200" dirty="0">
                <a:latin typeface="+mj-lt"/>
              </a:rPr>
              <a:t>Sağ kalp yetmezliği: </a:t>
            </a:r>
            <a:r>
              <a:rPr lang="tr-TR" sz="3200" dirty="0" err="1">
                <a:latin typeface="+mj-lt"/>
              </a:rPr>
              <a:t>Periferik</a:t>
            </a:r>
            <a:r>
              <a:rPr lang="tr-TR" sz="3200" dirty="0">
                <a:latin typeface="+mj-lt"/>
              </a:rPr>
              <a:t> </a:t>
            </a:r>
            <a:r>
              <a:rPr lang="tr-TR" sz="3200" dirty="0" err="1">
                <a:latin typeface="+mj-lt"/>
              </a:rPr>
              <a:t>konjesyon</a:t>
            </a:r>
            <a:endParaRPr lang="tr-TR" sz="3200" dirty="0">
              <a:latin typeface="+mj-lt"/>
            </a:endParaRPr>
          </a:p>
          <a:p>
            <a:pPr marL="0" indent="0">
              <a:buNone/>
            </a:pPr>
            <a:endParaRPr lang="tr-TR" sz="3200" dirty="0">
              <a:latin typeface="+mj-lt"/>
            </a:endParaRPr>
          </a:p>
          <a:p>
            <a:pPr marL="0" indent="0">
              <a:buNone/>
            </a:pPr>
            <a:r>
              <a:rPr lang="tr-TR" sz="3200" dirty="0">
                <a:latin typeface="+mj-lt"/>
              </a:rPr>
              <a:t>Yetmezlik sadece izole bir </a:t>
            </a:r>
            <a:r>
              <a:rPr lang="tr-TR" sz="3200" dirty="0" err="1">
                <a:latin typeface="+mj-lt"/>
              </a:rPr>
              <a:t>ventrikülü</a:t>
            </a:r>
            <a:r>
              <a:rPr lang="tr-TR" sz="3200" dirty="0">
                <a:latin typeface="+mj-lt"/>
              </a:rPr>
              <a:t> etkileyebileceği gibi, her iki </a:t>
            </a:r>
            <a:r>
              <a:rPr lang="tr-TR" sz="3200" dirty="0" err="1">
                <a:latin typeface="+mj-lt"/>
              </a:rPr>
              <a:t>ventrikülü</a:t>
            </a:r>
            <a:r>
              <a:rPr lang="tr-TR" sz="3200" dirty="0">
                <a:latin typeface="+mj-lt"/>
              </a:rPr>
              <a:t> beraberde etkileyebilir</a:t>
            </a:r>
            <a:r>
              <a:rPr lang="tr-TR" dirty="0"/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90939F8-073F-40F0-A864-1AF2D2C58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39" y="2092908"/>
            <a:ext cx="2905530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3748DE-C82E-466C-B67E-10001262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SINIFLANDIRMA-Lokalizasyona göre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7A6A959-70D9-4DA9-9588-BBFA4586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Sol kalp yetmezliği sağ </a:t>
            </a:r>
            <a:r>
              <a:rPr lang="tr-TR" dirty="0" err="1"/>
              <a:t>ventrikül</a:t>
            </a:r>
            <a:r>
              <a:rPr lang="tr-TR" dirty="0"/>
              <a:t> koroner </a:t>
            </a:r>
            <a:r>
              <a:rPr lang="tr-TR" dirty="0" err="1"/>
              <a:t>perfüzyon</a:t>
            </a:r>
            <a:r>
              <a:rPr lang="tr-TR" dirty="0"/>
              <a:t> basıncını azaltarak sağ yetmezliğe neden olabilir. </a:t>
            </a:r>
          </a:p>
          <a:p>
            <a:r>
              <a:rPr lang="tr-TR" dirty="0"/>
              <a:t>Sol kalp </a:t>
            </a:r>
            <a:r>
              <a:rPr lang="tr-TR" dirty="0" err="1"/>
              <a:t>dilatasyonu</a:t>
            </a:r>
            <a:r>
              <a:rPr lang="tr-TR" dirty="0"/>
              <a:t> </a:t>
            </a:r>
            <a:r>
              <a:rPr lang="tr-TR" dirty="0" err="1"/>
              <a:t>perikardiyal</a:t>
            </a:r>
            <a:r>
              <a:rPr lang="tr-TR" dirty="0"/>
              <a:t> </a:t>
            </a:r>
            <a:r>
              <a:rPr lang="tr-TR" dirty="0" err="1"/>
              <a:t>kompartmana</a:t>
            </a:r>
            <a:r>
              <a:rPr lang="tr-TR" dirty="0"/>
              <a:t> etki ederek sağ </a:t>
            </a:r>
            <a:r>
              <a:rPr lang="tr-TR" dirty="0" err="1"/>
              <a:t>ventrikül</a:t>
            </a:r>
            <a:r>
              <a:rPr lang="tr-TR" dirty="0"/>
              <a:t> </a:t>
            </a:r>
            <a:r>
              <a:rPr lang="tr-TR" dirty="0" err="1"/>
              <a:t>diyastolik</a:t>
            </a:r>
            <a:r>
              <a:rPr lang="tr-TR" dirty="0"/>
              <a:t> yetmezliğine neden olabilir.</a:t>
            </a:r>
          </a:p>
        </p:txBody>
      </p:sp>
      <p:pic>
        <p:nvPicPr>
          <p:cNvPr id="3074" name="Picture 2" descr="KALP YETMEZLİĞİ">
            <a:extLst>
              <a:ext uri="{FF2B5EF4-FFF2-40B4-BE49-F238E27FC236}">
                <a16:creationId xmlns:a16="http://schemas.microsoft.com/office/drawing/2014/main" id="{387DBA3F-F9C4-4B8E-947F-10496052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92" y="3659166"/>
            <a:ext cx="3559683" cy="24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lp yetmezliği; sağ mı sol mu">
            <a:extLst>
              <a:ext uri="{FF2B5EF4-FFF2-40B4-BE49-F238E27FC236}">
                <a16:creationId xmlns:a16="http://schemas.microsoft.com/office/drawing/2014/main" id="{65816901-24CE-4ED5-884C-DDC268EC4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584" y="3692411"/>
            <a:ext cx="3318891" cy="243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0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802C0248-6A36-4F89-AD4B-963812F86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030" y="256381"/>
            <a:ext cx="5157787" cy="823912"/>
          </a:xfrm>
        </p:spPr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       SOL KALP YETMEZLİĞİ NEDENLERİ</a:t>
            </a:r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8BACCD84-8708-4D65-8EC0-CB03FD6FF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6381"/>
            <a:ext cx="5183188" cy="823912"/>
          </a:xfrm>
        </p:spPr>
        <p:txBody>
          <a:bodyPr/>
          <a:lstStyle/>
          <a:p>
            <a:r>
              <a:rPr lang="tr-TR" dirty="0"/>
              <a:t>   </a:t>
            </a:r>
            <a:r>
              <a:rPr lang="tr-TR" dirty="0">
                <a:solidFill>
                  <a:srgbClr val="0070C0"/>
                </a:solidFill>
              </a:rPr>
              <a:t>SAĞ KALP YETMEZLİĞİ NEDENLERİ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35DD6D8D-7B5E-4A96-B518-2C586858501F}"/>
              </a:ext>
            </a:extLst>
          </p:cNvPr>
          <p:cNvSpPr/>
          <p:nvPr/>
        </p:nvSpPr>
        <p:spPr>
          <a:xfrm>
            <a:off x="1141412" y="1235243"/>
            <a:ext cx="4203031" cy="5935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SİSTOLİK DİSFONKSİYON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Dilate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Kmp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1C440D5-0BDF-4E51-9FED-246626C2D66F}"/>
              </a:ext>
            </a:extLst>
          </p:cNvPr>
          <p:cNvSpPr/>
          <p:nvPr/>
        </p:nvSpPr>
        <p:spPr>
          <a:xfrm>
            <a:off x="1141411" y="1799451"/>
            <a:ext cx="4203031" cy="240631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DİYASTOLİK DİSFONKSİYON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Arteriyel</a:t>
            </a:r>
            <a:r>
              <a:rPr lang="tr-TR" dirty="0">
                <a:solidFill>
                  <a:schemeClr val="tx1"/>
                </a:solidFill>
              </a:rPr>
              <a:t> HT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Aort </a:t>
            </a:r>
            <a:r>
              <a:rPr lang="tr-TR" dirty="0" err="1">
                <a:solidFill>
                  <a:schemeClr val="tx1"/>
                </a:solidFill>
              </a:rPr>
              <a:t>Stenozu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Koroner Arter Hastalığı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Konstrüktif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Perikardit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Hipertrofik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Kardiyomiyopati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Restriktif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Kardiyomiyopati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88A95FA-BEAB-4ED3-9396-C0A07E03045E}"/>
              </a:ext>
            </a:extLst>
          </p:cNvPr>
          <p:cNvSpPr/>
          <p:nvPr/>
        </p:nvSpPr>
        <p:spPr>
          <a:xfrm>
            <a:off x="1141411" y="4205767"/>
            <a:ext cx="4203031" cy="15534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MİYOKARDİYAL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Miyokard</a:t>
            </a:r>
            <a:r>
              <a:rPr lang="tr-TR" dirty="0">
                <a:solidFill>
                  <a:schemeClr val="tx1"/>
                </a:solidFill>
              </a:rPr>
              <a:t> Enfarktüsü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Konnektif</a:t>
            </a:r>
            <a:r>
              <a:rPr lang="tr-TR" dirty="0">
                <a:solidFill>
                  <a:schemeClr val="tx1"/>
                </a:solidFill>
              </a:rPr>
              <a:t> Doku Hastalıkları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Kronik </a:t>
            </a:r>
            <a:r>
              <a:rPr lang="tr-TR" dirty="0" err="1">
                <a:solidFill>
                  <a:schemeClr val="tx1"/>
                </a:solidFill>
              </a:rPr>
              <a:t>İskemi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İlaçlar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31741F9C-4300-4A1E-836E-40736E6E268C}"/>
              </a:ext>
            </a:extLst>
          </p:cNvPr>
          <p:cNvSpPr/>
          <p:nvPr/>
        </p:nvSpPr>
        <p:spPr>
          <a:xfrm>
            <a:off x="1141411" y="5759262"/>
            <a:ext cx="4203031" cy="59355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MİTRAL KAPAK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Mitral </a:t>
            </a:r>
            <a:r>
              <a:rPr lang="tr-TR" dirty="0" err="1">
                <a:solidFill>
                  <a:schemeClr val="tx1"/>
                </a:solidFill>
              </a:rPr>
              <a:t>Stenoz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DED88182-997A-48B2-9D49-241D6B6D72D4}"/>
              </a:ext>
            </a:extLst>
          </p:cNvPr>
          <p:cNvSpPr/>
          <p:nvPr/>
        </p:nvSpPr>
        <p:spPr>
          <a:xfrm>
            <a:off x="6299198" y="1299411"/>
            <a:ext cx="4576011" cy="2275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ARTMIŞ ARDYÜK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Mitral Kapak Hastalığı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Pulmoner</a:t>
            </a:r>
            <a:r>
              <a:rPr lang="tr-TR" dirty="0">
                <a:solidFill>
                  <a:schemeClr val="tx1"/>
                </a:solidFill>
              </a:rPr>
              <a:t> Kapak </a:t>
            </a:r>
            <a:r>
              <a:rPr lang="tr-TR" dirty="0" err="1">
                <a:solidFill>
                  <a:schemeClr val="tx1"/>
                </a:solidFill>
              </a:rPr>
              <a:t>Stenozu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Pulmoner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Emboli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Orak Hücre Anemisi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Mekanik </a:t>
            </a:r>
            <a:r>
              <a:rPr lang="tr-TR" dirty="0" err="1">
                <a:solidFill>
                  <a:schemeClr val="tx1"/>
                </a:solidFill>
              </a:rPr>
              <a:t>Ventilasyon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Pulmoner</a:t>
            </a:r>
            <a:r>
              <a:rPr lang="tr-TR" dirty="0">
                <a:solidFill>
                  <a:schemeClr val="tx1"/>
                </a:solidFill>
              </a:rPr>
              <a:t> HT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06B2651A-89B0-4019-B92D-277CD176A9C4}"/>
              </a:ext>
            </a:extLst>
          </p:cNvPr>
          <p:cNvSpPr/>
          <p:nvPr/>
        </p:nvSpPr>
        <p:spPr>
          <a:xfrm>
            <a:off x="6299198" y="3574655"/>
            <a:ext cx="4576011" cy="184757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AZALMIŞ ÖN YÜK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Sistemik </a:t>
            </a:r>
            <a:r>
              <a:rPr lang="tr-TR" dirty="0" err="1">
                <a:solidFill>
                  <a:schemeClr val="tx1"/>
                </a:solidFill>
              </a:rPr>
              <a:t>Vazodilatör</a:t>
            </a:r>
            <a:r>
              <a:rPr lang="tr-TR" dirty="0">
                <a:solidFill>
                  <a:schemeClr val="tx1"/>
                </a:solidFill>
              </a:rPr>
              <a:t> Şok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Konstrüktif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Perikardit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Vena Cava </a:t>
            </a:r>
            <a:r>
              <a:rPr lang="tr-TR" dirty="0" err="1">
                <a:solidFill>
                  <a:schemeClr val="tx1"/>
                </a:solidFill>
              </a:rPr>
              <a:t>Superior</a:t>
            </a:r>
            <a:r>
              <a:rPr lang="tr-TR" dirty="0">
                <a:solidFill>
                  <a:schemeClr val="tx1"/>
                </a:solidFill>
              </a:rPr>
              <a:t> Sendromu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Triküspit</a:t>
            </a:r>
            <a:r>
              <a:rPr lang="tr-TR" dirty="0">
                <a:solidFill>
                  <a:schemeClr val="tx1"/>
                </a:solidFill>
              </a:rPr>
              <a:t> Darlık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B9F9B04B-4E12-4D75-804D-CC1166527EBB}"/>
              </a:ext>
            </a:extLst>
          </p:cNvPr>
          <p:cNvSpPr/>
          <p:nvPr/>
        </p:nvSpPr>
        <p:spPr>
          <a:xfrm>
            <a:off x="6299198" y="5403673"/>
            <a:ext cx="4633747" cy="10051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MİYOKARDİYAL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Sağ </a:t>
            </a:r>
            <a:r>
              <a:rPr lang="tr-TR" dirty="0" err="1">
                <a:solidFill>
                  <a:schemeClr val="tx1"/>
                </a:solidFill>
              </a:rPr>
              <a:t>Ventrikül</a:t>
            </a:r>
            <a:r>
              <a:rPr lang="tr-TR" dirty="0">
                <a:solidFill>
                  <a:schemeClr val="tx1"/>
                </a:solidFill>
              </a:rPr>
              <a:t> Enfarktüsü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Sağ </a:t>
            </a:r>
            <a:r>
              <a:rPr lang="tr-TR" dirty="0" err="1">
                <a:solidFill>
                  <a:schemeClr val="tx1"/>
                </a:solidFill>
              </a:rPr>
              <a:t>Ventrikül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Displazisi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4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4B06F1E-E52D-4EA3-A1CF-21F884A4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66161"/>
            <a:ext cx="5157787" cy="823912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SOL KY SEMPTOM VE BULGULARI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B615E9-FE84-4695-8C58-4CF215432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372014"/>
            <a:ext cx="5157787" cy="5485986"/>
          </a:xfrm>
        </p:spPr>
        <p:txBody>
          <a:bodyPr/>
          <a:lstStyle/>
          <a:p>
            <a:r>
              <a:rPr lang="tr-TR" dirty="0"/>
              <a:t>S3 </a:t>
            </a:r>
          </a:p>
          <a:p>
            <a:r>
              <a:rPr lang="tr-TR" dirty="0"/>
              <a:t>Egzersiz </a:t>
            </a:r>
            <a:r>
              <a:rPr lang="tr-TR" dirty="0" err="1"/>
              <a:t>dispnesi</a:t>
            </a:r>
            <a:r>
              <a:rPr lang="tr-TR" dirty="0"/>
              <a:t> </a:t>
            </a:r>
          </a:p>
          <a:p>
            <a:r>
              <a:rPr lang="tr-TR" dirty="0" err="1"/>
              <a:t>Ortopne</a:t>
            </a:r>
            <a:r>
              <a:rPr lang="tr-TR" dirty="0"/>
              <a:t> </a:t>
            </a:r>
          </a:p>
          <a:p>
            <a:r>
              <a:rPr lang="tr-TR" dirty="0" err="1"/>
              <a:t>Paroksismal</a:t>
            </a:r>
            <a:r>
              <a:rPr lang="tr-TR" dirty="0"/>
              <a:t> </a:t>
            </a:r>
            <a:r>
              <a:rPr lang="tr-TR" dirty="0" err="1"/>
              <a:t>nokturnal</a:t>
            </a:r>
            <a:r>
              <a:rPr lang="tr-TR" dirty="0"/>
              <a:t> </a:t>
            </a:r>
            <a:r>
              <a:rPr lang="tr-TR" dirty="0" err="1"/>
              <a:t>dispne</a:t>
            </a:r>
            <a:r>
              <a:rPr lang="tr-TR" dirty="0"/>
              <a:t> </a:t>
            </a:r>
          </a:p>
          <a:p>
            <a:r>
              <a:rPr lang="tr-TR" dirty="0"/>
              <a:t>İstirahatte </a:t>
            </a:r>
            <a:r>
              <a:rPr lang="tr-TR" dirty="0" err="1"/>
              <a:t>dispne</a:t>
            </a:r>
            <a:r>
              <a:rPr lang="tr-TR" dirty="0"/>
              <a:t>  </a:t>
            </a:r>
          </a:p>
          <a:p>
            <a:r>
              <a:rPr lang="tr-TR" dirty="0"/>
              <a:t>Öksürük</a:t>
            </a:r>
          </a:p>
          <a:p>
            <a:r>
              <a:rPr lang="tr-TR" dirty="0"/>
              <a:t>Paslı renkte balgam </a:t>
            </a:r>
          </a:p>
          <a:p>
            <a:r>
              <a:rPr lang="tr-TR" dirty="0"/>
              <a:t>Soğuk nemli cilt, solgunluk </a:t>
            </a:r>
          </a:p>
          <a:p>
            <a:r>
              <a:rPr lang="tr-TR" dirty="0" err="1"/>
              <a:t>Siyanoz</a:t>
            </a:r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3E5389DD-DBCB-47D9-8039-8937E4A3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613189"/>
            <a:ext cx="5183188" cy="576884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SAĞ KY SEMPTOM VE BULGULARI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30CB9CC0-8B0F-45C3-92AC-78686DA84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7575" y="1475339"/>
            <a:ext cx="5183188" cy="5016500"/>
          </a:xfrm>
        </p:spPr>
        <p:txBody>
          <a:bodyPr/>
          <a:lstStyle/>
          <a:p>
            <a:r>
              <a:rPr lang="tr-TR" dirty="0"/>
              <a:t>Ödem </a:t>
            </a:r>
          </a:p>
          <a:p>
            <a:r>
              <a:rPr lang="tr-TR" dirty="0" err="1"/>
              <a:t>Venöz</a:t>
            </a:r>
            <a:r>
              <a:rPr lang="tr-TR" dirty="0"/>
              <a:t> dolgunluk</a:t>
            </a:r>
          </a:p>
          <a:p>
            <a:r>
              <a:rPr lang="tr-TR" dirty="0" err="1"/>
              <a:t>Hepatomegali</a:t>
            </a:r>
            <a:r>
              <a:rPr lang="tr-TR" dirty="0"/>
              <a:t> </a:t>
            </a:r>
          </a:p>
          <a:p>
            <a:r>
              <a:rPr lang="tr-TR" dirty="0" err="1"/>
              <a:t>Hepatojügüler</a:t>
            </a:r>
            <a:r>
              <a:rPr lang="tr-TR" dirty="0"/>
              <a:t> </a:t>
            </a:r>
            <a:r>
              <a:rPr lang="tr-TR" dirty="0" err="1"/>
              <a:t>reflü</a:t>
            </a:r>
            <a:endParaRPr lang="tr-TR" dirty="0"/>
          </a:p>
          <a:p>
            <a:r>
              <a:rPr lang="tr-TR" dirty="0"/>
              <a:t>Asit </a:t>
            </a:r>
          </a:p>
          <a:p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/>
              <a:t>effüzyon</a:t>
            </a:r>
            <a:r>
              <a:rPr lang="tr-TR" dirty="0"/>
              <a:t> </a:t>
            </a:r>
          </a:p>
          <a:p>
            <a:r>
              <a:rPr lang="tr-TR" dirty="0" err="1"/>
              <a:t>Triküspid</a:t>
            </a:r>
            <a:r>
              <a:rPr lang="tr-TR" dirty="0"/>
              <a:t> yetersizliğine bağlı üfürüm </a:t>
            </a:r>
          </a:p>
          <a:p>
            <a:r>
              <a:rPr lang="tr-TR" dirty="0"/>
              <a:t>Hipotansiyon </a:t>
            </a:r>
          </a:p>
          <a:p>
            <a:r>
              <a:rPr lang="tr-TR" dirty="0"/>
              <a:t>Kaşeksi</a:t>
            </a:r>
          </a:p>
        </p:txBody>
      </p:sp>
    </p:spTree>
    <p:extLst>
      <p:ext uri="{BB962C8B-B14F-4D97-AF65-F5344CB8AC3E}">
        <p14:creationId xmlns:p14="http://schemas.microsoft.com/office/powerpoint/2010/main" val="349488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C8FE59-F27D-464E-B197-E727F9B4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AMAÇ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56A788-B372-4AEF-B9BB-C7EC36E3C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Kalp yetmezliği (KY) hakkında bilgi vermek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19DAD6-C43C-49B2-8A7B-6C353831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68" y="3200283"/>
            <a:ext cx="4139543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2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 York Kalp Derneği (NYHA) sınıflaması">
            <a:extLst>
              <a:ext uri="{FF2B5EF4-FFF2-40B4-BE49-F238E27FC236}">
                <a16:creationId xmlns:a16="http://schemas.microsoft.com/office/drawing/2014/main" id="{22A5C8BF-70D2-4974-93E0-2605F55E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56" y="0"/>
            <a:ext cx="6923087" cy="65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26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C9CF39-7F9B-4244-A004-9257D472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AHA/ACC </a:t>
            </a:r>
            <a:r>
              <a:rPr lang="tr-TR" b="1" dirty="0" err="1"/>
              <a:t>Evrelemesi</a:t>
            </a:r>
            <a:br>
              <a:rPr lang="tr-TR" b="1" dirty="0"/>
            </a:br>
            <a:endParaRPr lang="tr-TR" dirty="0"/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8016552E-185B-4896-A272-39D0DC911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75903"/>
              </p:ext>
            </p:extLst>
          </p:nvPr>
        </p:nvGraphicFramePr>
        <p:xfrm>
          <a:off x="1435100" y="2015193"/>
          <a:ext cx="9321800" cy="36111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9809">
                  <a:extLst>
                    <a:ext uri="{9D8B030D-6E8A-4147-A177-3AD203B41FA5}">
                      <a16:colId xmlns:a16="http://schemas.microsoft.com/office/drawing/2014/main" val="296953006"/>
                    </a:ext>
                  </a:extLst>
                </a:gridCol>
                <a:gridCol w="7681991">
                  <a:extLst>
                    <a:ext uri="{9D8B030D-6E8A-4147-A177-3AD203B41FA5}">
                      <a16:colId xmlns:a16="http://schemas.microsoft.com/office/drawing/2014/main" val="2804977326"/>
                    </a:ext>
                  </a:extLst>
                </a:gridCol>
              </a:tblGrid>
              <a:tr h="708297">
                <a:tc>
                  <a:txBody>
                    <a:bodyPr/>
                    <a:lstStyle/>
                    <a:p>
                      <a:r>
                        <a:rPr lang="tr-TR" sz="2400" dirty="0"/>
                        <a:t>Evre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Tanım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588639"/>
                  </a:ext>
                </a:extLst>
              </a:tr>
              <a:tr h="708297">
                <a:tc>
                  <a:txBody>
                    <a:bodyPr/>
                    <a:lstStyle/>
                    <a:p>
                      <a:r>
                        <a:rPr lang="tr-TR" sz="2400" b="1" dirty="0"/>
                        <a:t>Evre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Asemptomatik</a:t>
                      </a:r>
                      <a:r>
                        <a:rPr lang="tr-TR" sz="2000" dirty="0"/>
                        <a:t>, kalp hasarı yok ama KY için risk faktörleri var (</a:t>
                      </a:r>
                      <a:r>
                        <a:rPr lang="tr-TR" sz="2000" dirty="0" err="1"/>
                        <a:t>örn</a:t>
                      </a:r>
                      <a:r>
                        <a:rPr lang="tr-TR" sz="2000" dirty="0"/>
                        <a:t>: hipertansiyon)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787048"/>
                  </a:ext>
                </a:extLst>
              </a:tr>
              <a:tr h="708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Evre B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Asemptomatik</a:t>
                      </a:r>
                      <a:r>
                        <a:rPr lang="tr-TR" sz="2000" dirty="0"/>
                        <a:t>, yapısal kalp hasarı ve sol </a:t>
                      </a:r>
                      <a:r>
                        <a:rPr lang="tr-TR" sz="2000" dirty="0" err="1"/>
                        <a:t>ventrikül</a:t>
                      </a:r>
                      <a:r>
                        <a:rPr lang="tr-TR" sz="2000" dirty="0"/>
                        <a:t> fonksiyon bozukluğu var (</a:t>
                      </a:r>
                      <a:r>
                        <a:rPr lang="tr-TR" sz="2000" dirty="0" err="1"/>
                        <a:t>örn</a:t>
                      </a:r>
                      <a:r>
                        <a:rPr lang="tr-TR" sz="2000" dirty="0"/>
                        <a:t>: sol </a:t>
                      </a:r>
                      <a:r>
                        <a:rPr lang="tr-TR" sz="2000" dirty="0" err="1"/>
                        <a:t>ventrikül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hipertrofisi</a:t>
                      </a:r>
                      <a:r>
                        <a:rPr lang="tr-TR" sz="2000" dirty="0"/>
                        <a:t>, </a:t>
                      </a:r>
                      <a:r>
                        <a:rPr lang="tr-TR" sz="2000" dirty="0" err="1"/>
                        <a:t>miyokard</a:t>
                      </a:r>
                      <a:r>
                        <a:rPr lang="tr-TR" sz="2000" dirty="0"/>
                        <a:t> </a:t>
                      </a:r>
                      <a:r>
                        <a:rPr lang="tr-TR" sz="2000" dirty="0" err="1"/>
                        <a:t>infarktüsü</a:t>
                      </a:r>
                      <a:r>
                        <a:rPr lang="tr-TR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694616"/>
                  </a:ext>
                </a:extLst>
              </a:tr>
              <a:tr h="708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Evre C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Kalp hasarıyla birlikte semptomlar mevcut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206371"/>
                  </a:ext>
                </a:extLst>
              </a:tr>
              <a:tr h="708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Evre D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Refrakter</a:t>
                      </a:r>
                      <a:r>
                        <a:rPr lang="tr-TR" sz="2000" dirty="0"/>
                        <a:t> ve son dönem kalp yetersizliği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878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922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332" y="0"/>
            <a:ext cx="4711700" cy="6477000"/>
          </a:xfrm>
          <a:prstGeom prst="rect">
            <a:avLst/>
          </a:prstGeom>
        </p:spPr>
      </p:pic>
      <p:sp>
        <p:nvSpPr>
          <p:cNvPr id="3" name="Ok: Sağ 2">
            <a:extLst>
              <a:ext uri="{FF2B5EF4-FFF2-40B4-BE49-F238E27FC236}">
                <a16:creationId xmlns:a16="http://schemas.microsoft.com/office/drawing/2014/main" id="{B74CCE18-564E-4485-B30F-65A18AF6DF3B}"/>
              </a:ext>
            </a:extLst>
          </p:cNvPr>
          <p:cNvSpPr/>
          <p:nvPr/>
        </p:nvSpPr>
        <p:spPr>
          <a:xfrm>
            <a:off x="-48127" y="593559"/>
            <a:ext cx="3176337" cy="102669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RİSK FAKTÖRLERİ VAR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67ACD583-CE8D-4C1A-BF43-F9F9B4FC2438}"/>
              </a:ext>
            </a:extLst>
          </p:cNvPr>
          <p:cNvSpPr/>
          <p:nvPr/>
        </p:nvSpPr>
        <p:spPr>
          <a:xfrm>
            <a:off x="266236" y="1347537"/>
            <a:ext cx="3176337" cy="102669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 YAPISAL KALP HASTALIĞI VAR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68F78A-AA66-4C7B-A95A-27E42AC5B68E}"/>
              </a:ext>
            </a:extLst>
          </p:cNvPr>
          <p:cNvSpPr/>
          <p:nvPr/>
        </p:nvSpPr>
        <p:spPr>
          <a:xfrm>
            <a:off x="8293769" y="882316"/>
            <a:ext cx="3055409" cy="12387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SEMPTOM YOK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07A229-E6BD-4B55-83C3-95CDF7BB94A9}"/>
              </a:ext>
            </a:extLst>
          </p:cNvPr>
          <p:cNvSpPr/>
          <p:nvPr/>
        </p:nvSpPr>
        <p:spPr>
          <a:xfrm>
            <a:off x="8173175" y="2318815"/>
            <a:ext cx="3481136" cy="181275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FİZİKSEL AKTİVİTEDE HAFİF , ORTA,İLERİ DÜZEY KISITLILIK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55085D45-05B3-4507-8467-1B5AC8D88B1F}"/>
              </a:ext>
            </a:extLst>
          </p:cNvPr>
          <p:cNvSpPr/>
          <p:nvPr/>
        </p:nvSpPr>
        <p:spPr>
          <a:xfrm>
            <a:off x="689811" y="2358189"/>
            <a:ext cx="3355884" cy="186890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SEMPTOM VAR</a:t>
            </a: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048B23CE-CFD3-4207-A9FE-BE07E92B2F4C}"/>
              </a:ext>
            </a:extLst>
          </p:cNvPr>
          <p:cNvSpPr/>
          <p:nvPr/>
        </p:nvSpPr>
        <p:spPr>
          <a:xfrm>
            <a:off x="1347537" y="4227095"/>
            <a:ext cx="2704637" cy="12432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DİRENÇLİ,ÖZEL TEDAVİ GEREKSİNİMİ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E78534-EE32-408F-9C02-2F3FC49EFF93}"/>
              </a:ext>
            </a:extLst>
          </p:cNvPr>
          <p:cNvSpPr/>
          <p:nvPr/>
        </p:nvSpPr>
        <p:spPr>
          <a:xfrm>
            <a:off x="8293768" y="4227095"/>
            <a:ext cx="3190785" cy="11309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İSTİRAHATTE KISITLILIK</a:t>
            </a:r>
          </a:p>
        </p:txBody>
      </p:sp>
    </p:spTree>
    <p:extLst>
      <p:ext uri="{BB962C8B-B14F-4D97-AF65-F5344CB8AC3E}">
        <p14:creationId xmlns:p14="http://schemas.microsoft.com/office/powerpoint/2010/main" val="1098678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6D3751-1D9D-4D46-BDDD-D37F1E6F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TANI-FRAMINGHAM KRİTERLERİ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EF723A-8546-4A51-9565-586D3F5A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296700"/>
            <a:ext cx="8913124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4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B4BEC4-D44F-4DB3-ABA1-C98EDA59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A2D2A4-C2AE-4843-ABB5-D3C61813C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163" y="1374919"/>
            <a:ext cx="5157787" cy="5483081"/>
          </a:xfrm>
        </p:spPr>
        <p:txBody>
          <a:bodyPr>
            <a:normAutofit/>
          </a:bodyPr>
          <a:lstStyle/>
          <a:p>
            <a:r>
              <a:rPr lang="tr-TR" dirty="0"/>
              <a:t>Laboratuvar </a:t>
            </a:r>
          </a:p>
          <a:p>
            <a:pPr marL="0" indent="0">
              <a:buNone/>
            </a:pPr>
            <a:r>
              <a:rPr lang="tr-TR" dirty="0"/>
              <a:t>CBC </a:t>
            </a:r>
          </a:p>
          <a:p>
            <a:pPr marL="0" indent="0">
              <a:buNone/>
            </a:pPr>
            <a:r>
              <a:rPr lang="tr-TR" dirty="0"/>
              <a:t>Biyokimya</a:t>
            </a:r>
          </a:p>
          <a:p>
            <a:pPr marL="0" indent="0">
              <a:buNone/>
            </a:pPr>
            <a:r>
              <a:rPr lang="tr-TR" dirty="0"/>
              <a:t>BNP</a:t>
            </a:r>
          </a:p>
          <a:p>
            <a:endParaRPr lang="tr-TR" dirty="0"/>
          </a:p>
          <a:p>
            <a:r>
              <a:rPr lang="tr-TR" dirty="0"/>
              <a:t>EKG </a:t>
            </a:r>
          </a:p>
          <a:p>
            <a:r>
              <a:rPr lang="tr-TR" dirty="0"/>
              <a:t>EKO </a:t>
            </a:r>
          </a:p>
          <a:p>
            <a:r>
              <a:rPr lang="tr-TR" dirty="0"/>
              <a:t>PAAC </a:t>
            </a:r>
            <a:r>
              <a:rPr lang="tr-TR" dirty="0" err="1"/>
              <a:t>grafisi</a:t>
            </a:r>
            <a:endParaRPr lang="tr-TR" dirty="0"/>
          </a:p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3EBE2A-76C7-4135-A497-58D7A1F04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374919"/>
            <a:ext cx="5183188" cy="5483081"/>
          </a:xfrm>
        </p:spPr>
        <p:txBody>
          <a:bodyPr>
            <a:normAutofit/>
          </a:bodyPr>
          <a:lstStyle/>
          <a:p>
            <a:r>
              <a:rPr lang="tr-TR" dirty="0" err="1"/>
              <a:t>Non-invazif</a:t>
            </a:r>
            <a:r>
              <a:rPr lang="tr-TR" dirty="0"/>
              <a:t> testler</a:t>
            </a:r>
          </a:p>
          <a:p>
            <a:r>
              <a:rPr lang="tr-TR" dirty="0"/>
              <a:t> Kardiyak MRG </a:t>
            </a:r>
          </a:p>
          <a:p>
            <a:r>
              <a:rPr lang="tr-TR" dirty="0"/>
              <a:t> BT </a:t>
            </a:r>
          </a:p>
          <a:p>
            <a:r>
              <a:rPr lang="tr-TR" dirty="0"/>
              <a:t> </a:t>
            </a:r>
            <a:r>
              <a:rPr lang="tr-TR" dirty="0" err="1"/>
              <a:t>Radyonüklid</a:t>
            </a:r>
            <a:r>
              <a:rPr lang="tr-TR" dirty="0"/>
              <a:t> </a:t>
            </a:r>
            <a:r>
              <a:rPr lang="tr-TR" dirty="0" err="1"/>
              <a:t>ventikülografi</a:t>
            </a:r>
            <a:r>
              <a:rPr lang="tr-TR" dirty="0"/>
              <a:t> </a:t>
            </a:r>
          </a:p>
          <a:p>
            <a:r>
              <a:rPr lang="tr-TR" dirty="0"/>
              <a:t>AC fonksiyon testleri </a:t>
            </a:r>
          </a:p>
          <a:p>
            <a:r>
              <a:rPr lang="tr-TR" dirty="0"/>
              <a:t>Egzersiz testi </a:t>
            </a:r>
          </a:p>
          <a:p>
            <a:r>
              <a:rPr lang="tr-TR" dirty="0" err="1"/>
              <a:t>Holter</a:t>
            </a:r>
            <a:r>
              <a:rPr lang="tr-TR" dirty="0"/>
              <a:t> </a:t>
            </a:r>
          </a:p>
          <a:p>
            <a:r>
              <a:rPr lang="tr-TR" dirty="0"/>
              <a:t>Kardiyak </a:t>
            </a:r>
            <a:r>
              <a:rPr lang="tr-TR" dirty="0" err="1"/>
              <a:t>kateterizasyon</a:t>
            </a:r>
            <a:r>
              <a:rPr lang="tr-TR" dirty="0"/>
              <a:t> </a:t>
            </a:r>
          </a:p>
          <a:p>
            <a:r>
              <a:rPr lang="tr-TR" dirty="0"/>
              <a:t>Sağ kalp </a:t>
            </a:r>
            <a:r>
              <a:rPr lang="tr-TR" dirty="0" err="1"/>
              <a:t>kateterizasyonu</a:t>
            </a:r>
            <a:r>
              <a:rPr lang="tr-TR" dirty="0"/>
              <a:t> </a:t>
            </a:r>
          </a:p>
          <a:p>
            <a:r>
              <a:rPr lang="tr-TR" dirty="0" err="1"/>
              <a:t>Endomiyokardiyal</a:t>
            </a:r>
            <a:r>
              <a:rPr lang="tr-TR" dirty="0"/>
              <a:t> biyopsi</a:t>
            </a:r>
          </a:p>
          <a:p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B91D0C5-94AD-4A65-B629-D665719C6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90" y="33472"/>
            <a:ext cx="2127810" cy="1673100"/>
          </a:xfrm>
          <a:prstGeom prst="rect">
            <a:avLst/>
          </a:prstGeom>
        </p:spPr>
      </p:pic>
      <p:pic>
        <p:nvPicPr>
          <p:cNvPr id="4098" name="Picture 2" descr="Akciğer ödeminin tanı ve tedavisi? | Prof. Dr. Ahmet ALPMAN">
            <a:extLst>
              <a:ext uri="{FF2B5EF4-FFF2-40B4-BE49-F238E27FC236}">
                <a16:creationId xmlns:a16="http://schemas.microsoft.com/office/drawing/2014/main" id="{80CBF2A7-27EC-4769-A585-3EEBAD277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62" y="4951329"/>
            <a:ext cx="286702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1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EF5142-1F92-4A78-ACF1-2ABEDF2E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TANI-EKG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369ED1-43D1-414E-9D79-7656F44A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598"/>
            <a:ext cx="10515600" cy="13255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tr-TR" sz="440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tr-T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 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AF, Q dalgaları, sol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ventrikül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hipertrofisi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 geniş QRS</a:t>
            </a:r>
          </a:p>
          <a:p>
            <a:pPr marL="0" indent="0">
              <a:buNone/>
            </a:pPr>
            <a:endParaRPr lang="tr-T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endParaRPr lang="tr-TR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8F7F73-5B5D-4659-A849-E453148C6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49454"/>
            <a:ext cx="4811079" cy="107883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561B65C-4C64-4BA0-8515-26D626FF7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289" y="3968417"/>
            <a:ext cx="4629150" cy="13620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E65DBE1-4B0C-4643-8F0D-52625F5E6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092633"/>
            <a:ext cx="4811079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6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26813-96DE-49CB-A492-B6E5DD21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PAAG-KERLEY ÇİZGİLERİ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87ED4C-9872-458E-A1E8-FCFCCD9FA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827" y="1690688"/>
            <a:ext cx="5420345" cy="44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18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8E4292-FB9C-4969-82BA-9F9CBE72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PAAG-GENİŞLEMİŞ HİLER GÖLGELER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C86C6BF-E8D4-4EB4-98ED-EAD7D727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189" y="2000161"/>
            <a:ext cx="4131789" cy="362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58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65991-8108-441A-B91B-0F2AA242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PAAG-KARDİYOTORASİK ORANDA ARTIŞ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8F87F0B-3778-4F86-BF7B-4ADEA27C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06" y="1739929"/>
            <a:ext cx="4702252" cy="40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43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E725CB-9D24-4ACB-A622-DFBCC491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PAAG-PULMONER ÖDEM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8F660CD-03CB-4E1C-AAF2-79EB520C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21" y="2065100"/>
            <a:ext cx="7561598" cy="36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4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19AC23-108C-4261-A118-7ECF8579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dirty="0"/>
              <a:t>HEDEFLER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0B9F2C-387C-4346-B3DC-1D753DC68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Kalp yetmezliği tanımını yapabilmek</a:t>
            </a: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Kalp yetmezliği olan hastayı tanıyabilmek</a:t>
            </a: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Kalp yetmezliği sınıflamasını yapabilmek</a:t>
            </a: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Kalp yetmezliğinde risk faktörlerini sayabilmek </a:t>
            </a: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Kalp yetmezliğinden korunmayı açıklayabilmek</a:t>
            </a: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Tedavi yaklaşımını açıklayabilmek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0988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77AE1A-00CB-4AFC-B5B6-0AF56CA95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TANI-LABORATUVAR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DA9276-6A61-429F-A945-43F5028B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CBC (Anemi)</a:t>
            </a:r>
          </a:p>
          <a:p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Böbrek fonksiyon testleri</a:t>
            </a:r>
          </a:p>
          <a:p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Karaciğer fonksiyon testleri</a:t>
            </a:r>
          </a:p>
          <a:p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Elektrolitler   (</a:t>
            </a:r>
            <a:r>
              <a:rPr lang="tr-TR" dirty="0" err="1">
                <a:solidFill>
                  <a:srgbClr val="000000"/>
                </a:solidFill>
                <a:latin typeface="Open Sans" panose="020B0606030504020204" pitchFamily="34" charset="0"/>
              </a:rPr>
              <a:t>Hiponatremi</a:t>
            </a:r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)</a:t>
            </a:r>
          </a:p>
          <a:p>
            <a:r>
              <a:rPr lang="tr-TR" dirty="0" err="1">
                <a:solidFill>
                  <a:srgbClr val="000000"/>
                </a:solidFill>
                <a:latin typeface="Open Sans" panose="020B0606030504020204" pitchFamily="34" charset="0"/>
              </a:rPr>
              <a:t>Tiroid</a:t>
            </a:r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 fonksiyon testleri</a:t>
            </a:r>
          </a:p>
          <a:p>
            <a:r>
              <a:rPr lang="tr-TR" dirty="0" err="1">
                <a:solidFill>
                  <a:srgbClr val="000000"/>
                </a:solidFill>
                <a:latin typeface="Open Sans" panose="020B0606030504020204" pitchFamily="34" charset="0"/>
              </a:rPr>
              <a:t>Natriüretik</a:t>
            </a:r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Open Sans" panose="020B0606030504020204" pitchFamily="34" charset="0"/>
              </a:rPr>
              <a:t>peptitler</a:t>
            </a:r>
            <a:endParaRPr lang="tr-T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tr-T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tr-T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tr-T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tr-T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tr-TR" dirty="0"/>
          </a:p>
          <a:p>
            <a:pPr algn="l">
              <a:buFont typeface="+mj-lt"/>
              <a:buAutoNum type="arabicPeriod"/>
            </a:pPr>
            <a:endParaRPr lang="tr-TR" b="1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4947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0C3C28-C120-4519-BE50-57ED4CF5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TANI-EKO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2EC68A-D1D2-4EC1-BBC2-13456E59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 err="1"/>
              <a:t>Ejeksiyon</a:t>
            </a:r>
            <a:r>
              <a:rPr lang="tr-TR" dirty="0"/>
              <a:t> Fraksiyonu</a:t>
            </a:r>
          </a:p>
          <a:p>
            <a:r>
              <a:rPr lang="tr-TR" dirty="0" err="1"/>
              <a:t>Atrium</a:t>
            </a:r>
            <a:r>
              <a:rPr lang="tr-TR" dirty="0"/>
              <a:t> ve </a:t>
            </a:r>
            <a:r>
              <a:rPr lang="tr-TR" dirty="0" err="1"/>
              <a:t>ventrikül</a:t>
            </a:r>
            <a:r>
              <a:rPr lang="tr-TR" dirty="0"/>
              <a:t> büyüklüğü</a:t>
            </a:r>
          </a:p>
          <a:p>
            <a:r>
              <a:rPr lang="tr-TR" dirty="0"/>
              <a:t>Duvar anormallikleri</a:t>
            </a:r>
          </a:p>
          <a:p>
            <a:r>
              <a:rPr lang="tr-TR" dirty="0"/>
              <a:t>Kapak işlevi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32647D-5596-440B-BD06-E0078EEB4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885" y="2422089"/>
            <a:ext cx="4763502" cy="31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2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951F6D-9DBD-40FC-97C9-6FB48799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E42BF5-D4F3-43DC-B8AC-297D44F68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5A5445B-3C16-46D6-B8A4-E87998295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812" y="0"/>
            <a:ext cx="5898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47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12786C12-B4D9-4087-A054-C1E61455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AKUT KALP YETMEZLİĞİ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D508F58A-9B36-48E8-92F8-6EBFCC3F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Semptomlar aniden gelişir ve ciddi nefes darlığı ile seyreder.</a:t>
            </a:r>
          </a:p>
          <a:p>
            <a:endParaRPr lang="tr-T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Akut </a:t>
            </a:r>
            <a:r>
              <a:rPr lang="tr-TR" dirty="0" err="1">
                <a:solidFill>
                  <a:srgbClr val="000000"/>
                </a:solidFill>
                <a:latin typeface="Open Sans" panose="020B0606030504020204" pitchFamily="34" charset="0"/>
              </a:rPr>
              <a:t>Dekompanse</a:t>
            </a:r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 Kalp Yetmezliği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Akut </a:t>
            </a:r>
            <a:r>
              <a:rPr lang="tr-TR" dirty="0" err="1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ulmoner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Ödem</a:t>
            </a:r>
          </a:p>
          <a:p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İzole Sağ </a:t>
            </a:r>
            <a:r>
              <a:rPr lang="tr-TR" dirty="0" err="1">
                <a:solidFill>
                  <a:srgbClr val="000000"/>
                </a:solidFill>
                <a:latin typeface="Open Sans" panose="020B0606030504020204" pitchFamily="34" charset="0"/>
              </a:rPr>
              <a:t>Ventrikül</a:t>
            </a:r>
            <a:r>
              <a:rPr lang="tr-TR" dirty="0">
                <a:solidFill>
                  <a:srgbClr val="000000"/>
                </a:solidFill>
                <a:latin typeface="Open Sans" panose="020B0606030504020204" pitchFamily="34" charset="0"/>
              </a:rPr>
              <a:t> Yetmezliği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Kardiyojenik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Şok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0414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F36B7FD-0584-4A5D-988E-6E51E1D4C549}"/>
              </a:ext>
            </a:extLst>
          </p:cNvPr>
          <p:cNvSpPr/>
          <p:nvPr/>
        </p:nvSpPr>
        <p:spPr>
          <a:xfrm>
            <a:off x="717176" y="1426756"/>
            <a:ext cx="10434918" cy="10878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ysClr val="windowText" lastClr="000000"/>
                </a:solidFill>
              </a:rPr>
              <a:t>KONJESYON DÖNEMİ</a:t>
            </a:r>
            <a:r>
              <a:rPr lang="tr-TR" sz="3600" dirty="0">
                <a:solidFill>
                  <a:sysClr val="windowText" lastClr="000000"/>
                </a:solidFill>
              </a:rPr>
              <a:t>…..TAŞİPNE,EFOR DİSPNESİ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1C32F18-2EAE-496C-9DDC-EB16DE4CD3CC}"/>
              </a:ext>
            </a:extLst>
          </p:cNvPr>
          <p:cNvSpPr/>
          <p:nvPr/>
        </p:nvSpPr>
        <p:spPr>
          <a:xfrm>
            <a:off x="744070" y="2514600"/>
            <a:ext cx="10461812" cy="19632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İNTERSTİSYEL DÖNEM</a:t>
            </a:r>
            <a:r>
              <a:rPr lang="tr-TR" sz="3600" dirty="0">
                <a:solidFill>
                  <a:schemeClr val="tx1"/>
                </a:solidFill>
              </a:rPr>
              <a:t>…..HUZURSUZLUK,SOĞUK TERLEME,NEFES DARLIĞI,HAVA AÇLIĞI,ORTOPNE</a:t>
            </a:r>
          </a:p>
          <a:p>
            <a:pPr algn="ctr"/>
            <a:r>
              <a:rPr lang="tr-TR" sz="3600" dirty="0">
                <a:solidFill>
                  <a:srgbClr val="FF0000"/>
                </a:solidFill>
              </a:rPr>
              <a:t>ORTA ÜST ZONLARDA İNCE RALLER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F6D1674-951F-41E0-AF6F-78BA7688A3B5}"/>
              </a:ext>
            </a:extLst>
          </p:cNvPr>
          <p:cNvSpPr/>
          <p:nvPr/>
        </p:nvSpPr>
        <p:spPr>
          <a:xfrm>
            <a:off x="717176" y="4477871"/>
            <a:ext cx="10650071" cy="219169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ALVEOLAR DÖNEM</a:t>
            </a:r>
            <a:r>
              <a:rPr lang="tr-TR" sz="3600" dirty="0">
                <a:solidFill>
                  <a:schemeClr val="tx1"/>
                </a:solidFill>
              </a:rPr>
              <a:t>…..BOĞULMA-ÖLÜM KORKUSU,İNTERKOSTAL SUPRAKLAVİKULAR ÇEKİLME,DERİ SOĞUK,SOLUK,SİYANOZE,TAŞİPNE , TAŞİKARDİ </a:t>
            </a:r>
            <a:r>
              <a:rPr lang="tr-TR" sz="3600" dirty="0">
                <a:solidFill>
                  <a:srgbClr val="FF0000"/>
                </a:solidFill>
              </a:rPr>
              <a:t>AKCİĞERLERİN TÜMÜNDE RAL VE RONKÜS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8FE0D03-9171-4247-B752-A70D17F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6" y="188440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AKUT KALP YETMEZLİĞİ</a:t>
            </a:r>
          </a:p>
        </p:txBody>
      </p:sp>
    </p:spTree>
    <p:extLst>
      <p:ext uri="{BB962C8B-B14F-4D97-AF65-F5344CB8AC3E}">
        <p14:creationId xmlns:p14="http://schemas.microsoft.com/office/powerpoint/2010/main" val="3788536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AYIRICI TANI-</a:t>
            </a:r>
            <a:r>
              <a:rPr lang="tr-TR" dirty="0" err="1"/>
              <a:t>Dispne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Pulmoner</a:t>
            </a:r>
            <a:r>
              <a:rPr lang="tr-TR" dirty="0"/>
              <a:t> hastalıklar(</a:t>
            </a:r>
            <a:r>
              <a:rPr lang="tr-TR" dirty="0" err="1"/>
              <a:t>KOAH,interstisyel</a:t>
            </a:r>
            <a:r>
              <a:rPr lang="tr-TR" dirty="0"/>
              <a:t> </a:t>
            </a:r>
            <a:r>
              <a:rPr lang="tr-TR" dirty="0" err="1"/>
              <a:t>ac</a:t>
            </a:r>
            <a:r>
              <a:rPr lang="tr-TR" dirty="0"/>
              <a:t> hastalıkları..)</a:t>
            </a:r>
          </a:p>
          <a:p>
            <a:r>
              <a:rPr lang="tr-TR" dirty="0" err="1"/>
              <a:t>Obezite</a:t>
            </a:r>
            <a:endParaRPr lang="tr-TR" dirty="0"/>
          </a:p>
          <a:p>
            <a:r>
              <a:rPr lang="tr-TR" dirty="0"/>
              <a:t>Volüm yüklenmesi(</a:t>
            </a:r>
            <a:r>
              <a:rPr lang="tr-TR" dirty="0" err="1"/>
              <a:t>nefrotik</a:t>
            </a:r>
            <a:r>
              <a:rPr lang="tr-TR" dirty="0"/>
              <a:t> </a:t>
            </a:r>
            <a:r>
              <a:rPr lang="tr-TR" dirty="0" err="1"/>
              <a:t>sendrom,renal</a:t>
            </a:r>
            <a:r>
              <a:rPr lang="tr-TR" dirty="0"/>
              <a:t> yetersizlik)</a:t>
            </a:r>
          </a:p>
          <a:p>
            <a:r>
              <a:rPr lang="tr-TR" dirty="0" err="1"/>
              <a:t>Anksiyete</a:t>
            </a:r>
            <a:endParaRPr lang="tr-TR" dirty="0"/>
          </a:p>
          <a:p>
            <a:r>
              <a:rPr lang="tr-TR" dirty="0"/>
              <a:t>Akut alt solunum yolu enfeksiyonu</a:t>
            </a:r>
          </a:p>
        </p:txBody>
      </p:sp>
      <p:pic>
        <p:nvPicPr>
          <p:cNvPr id="7170" name="Picture 2" descr="Dispne Stok Vektör Sanatı &amp; Bele kadar'nin Daha Fazla Görseli - Bele kadar,  Bronşit, COVID-19 - iStock">
            <a:extLst>
              <a:ext uri="{FF2B5EF4-FFF2-40B4-BE49-F238E27FC236}">
                <a16:creationId xmlns:a16="http://schemas.microsoft.com/office/drawing/2014/main" id="{42E0EBB7-CE36-4620-A7DF-A1CBF929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967" y="2907792"/>
            <a:ext cx="2792578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44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AYIRICI TANI-</a:t>
            </a:r>
            <a:r>
              <a:rPr lang="tr-TR" dirty="0" err="1"/>
              <a:t>Periferik</a:t>
            </a:r>
            <a:r>
              <a:rPr lang="tr-TR" dirty="0"/>
              <a:t> ödem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err="1"/>
              <a:t>tromboz</a:t>
            </a:r>
            <a:r>
              <a:rPr lang="tr-TR" dirty="0"/>
              <a:t> veya yetmezlik</a:t>
            </a:r>
          </a:p>
          <a:p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sodyum </a:t>
            </a:r>
            <a:r>
              <a:rPr lang="tr-TR" dirty="0" err="1"/>
              <a:t>retansiyonu</a:t>
            </a:r>
            <a:endParaRPr lang="tr-TR" dirty="0"/>
          </a:p>
          <a:p>
            <a:r>
              <a:rPr lang="tr-TR" dirty="0"/>
              <a:t> İlaç yan etkisi (</a:t>
            </a:r>
            <a:r>
              <a:rPr lang="tr-TR" dirty="0" err="1"/>
              <a:t>örn</a:t>
            </a:r>
            <a:r>
              <a:rPr lang="tr-TR" dirty="0"/>
              <a:t>. kalsiyum kanal </a:t>
            </a:r>
            <a:r>
              <a:rPr lang="tr-TR" dirty="0" err="1"/>
              <a:t>blokörü</a:t>
            </a:r>
            <a:r>
              <a:rPr lang="tr-TR" dirty="0"/>
              <a:t>) </a:t>
            </a:r>
          </a:p>
          <a:p>
            <a:r>
              <a:rPr lang="tr-TR" dirty="0"/>
              <a:t>Siroz</a:t>
            </a:r>
          </a:p>
        </p:txBody>
      </p:sp>
      <p:pic>
        <p:nvPicPr>
          <p:cNvPr id="8194" name="Picture 2" descr="Ödem nedir? Vücuttan nasıl atılır? | Antmodern">
            <a:extLst>
              <a:ext uri="{FF2B5EF4-FFF2-40B4-BE49-F238E27FC236}">
                <a16:creationId xmlns:a16="http://schemas.microsoft.com/office/drawing/2014/main" id="{D5F0F2FA-3808-4DF6-A01D-8B35A1C7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59" y="3244850"/>
            <a:ext cx="38004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1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49D2CB-C7EC-418B-8AE7-FECD9E1A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AYIRICI TANI-Diğer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CF28D4-57DF-49A7-9DBC-292C6EC7F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Enfeksiyonlar</a:t>
            </a:r>
          </a:p>
          <a:p>
            <a:r>
              <a:rPr lang="tr-TR" dirty="0"/>
              <a:t>Anemi</a:t>
            </a:r>
          </a:p>
          <a:p>
            <a:r>
              <a:rPr lang="tr-TR" dirty="0" err="1"/>
              <a:t>Tirotoksikoz</a:t>
            </a:r>
            <a:endParaRPr lang="tr-TR" dirty="0"/>
          </a:p>
          <a:p>
            <a:r>
              <a:rPr lang="tr-TR" dirty="0"/>
              <a:t>Aritmi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30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9152D9-AAB3-47B2-8F30-7D36A952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97FBED-B46C-4C2E-9FE5-7850C0278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Risk faktörlerinin azaltılması</a:t>
            </a:r>
          </a:p>
          <a:p>
            <a:r>
              <a:rPr lang="tr-TR" dirty="0"/>
              <a:t>Erken tanı ve tedavi</a:t>
            </a:r>
          </a:p>
          <a:p>
            <a:r>
              <a:rPr lang="tr-TR" dirty="0"/>
              <a:t>Yaşam tarzı değişiklikleri</a:t>
            </a:r>
          </a:p>
        </p:txBody>
      </p:sp>
      <p:sp>
        <p:nvSpPr>
          <p:cNvPr id="4" name="AutoShape 2" descr="Op. Dr. Serfer Usta | Kalp Damar Cerrahı | Sık Sorulan Sorular">
            <a:extLst>
              <a:ext uri="{FF2B5EF4-FFF2-40B4-BE49-F238E27FC236}">
                <a16:creationId xmlns:a16="http://schemas.microsoft.com/office/drawing/2014/main" id="{CE156F26-D595-4F4C-A6D8-A65FF3ED4B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AE2B476-E5DD-404B-8A40-2762C67B8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4" y="2185736"/>
            <a:ext cx="3210928" cy="321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0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375DCE-B17B-466E-9FF6-DB1A9F70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YAŞAM TARZI DEĞİŞİKLİĞİ ÖNERİLERİ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D047B5-3BEF-4859-B5EE-96CB3E064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065"/>
            <a:ext cx="1051560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Interstate TR"/>
              </a:rPr>
              <a:t>Tuz tüketiminin azaltılması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Interstate TR"/>
              </a:rPr>
              <a:t>Sigara içmemek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Interstate TR"/>
              </a:rPr>
              <a:t>Fiziksel aktivite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Interstate TR"/>
              </a:rPr>
              <a:t>Kilo kontrolü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Interstate TR"/>
              </a:rPr>
              <a:t>Alkol alımınızı kısıtlamak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Interstate TR"/>
              </a:rPr>
              <a:t>Günlük kilo takibi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212529"/>
                </a:solidFill>
                <a:latin typeface="Interstate TR"/>
              </a:rPr>
              <a:t>Kan basıncı takibi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rgbClr val="212529"/>
                </a:solidFill>
                <a:effectLst/>
                <a:latin typeface="Interstate TR"/>
              </a:rPr>
              <a:t>Kan şekeri takibi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b="0" i="0" dirty="0">
              <a:solidFill>
                <a:srgbClr val="212529"/>
              </a:solidFill>
              <a:effectLst/>
              <a:latin typeface="Interstate TR"/>
            </a:endParaRP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86B7624-7FB9-4021-8D80-67BBD9971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298" y="1690688"/>
            <a:ext cx="2038432" cy="226111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19AC0F2-12D6-4D41-AECA-5545824D5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89" y="3741283"/>
            <a:ext cx="2800958" cy="319039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64D2315-3D86-4658-AC56-C49EB8337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192" y="1823493"/>
            <a:ext cx="2855976" cy="17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198FF4-1DD1-4C18-8D9F-B13AA44F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 dirty="0"/>
              <a:t>SUNUM PLANI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81C1DD-2097-47AA-9EB8-BDCD9E57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958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Tanım</a:t>
            </a:r>
          </a:p>
          <a:p>
            <a:r>
              <a:rPr lang="tr-TR" dirty="0"/>
              <a:t>Epidemiyoloji</a:t>
            </a:r>
          </a:p>
          <a:p>
            <a:r>
              <a:rPr lang="tr-TR" dirty="0" err="1"/>
              <a:t>Patofizyoloji</a:t>
            </a:r>
            <a:endParaRPr lang="tr-TR" dirty="0"/>
          </a:p>
          <a:p>
            <a:r>
              <a:rPr lang="tr-TR" dirty="0"/>
              <a:t>Klinik</a:t>
            </a:r>
          </a:p>
          <a:p>
            <a:r>
              <a:rPr lang="tr-TR" dirty="0"/>
              <a:t>Sınıflandırma</a:t>
            </a:r>
          </a:p>
          <a:p>
            <a:r>
              <a:rPr lang="tr-TR" dirty="0"/>
              <a:t>Klinik bulgular</a:t>
            </a:r>
          </a:p>
          <a:p>
            <a:r>
              <a:rPr lang="tr-TR" dirty="0"/>
              <a:t>Tanı</a:t>
            </a:r>
          </a:p>
          <a:p>
            <a:r>
              <a:rPr lang="tr-TR" dirty="0"/>
              <a:t>Ayırıcı tanı</a:t>
            </a:r>
          </a:p>
          <a:p>
            <a:r>
              <a:rPr lang="tr-TR" dirty="0"/>
              <a:t>Tedavi</a:t>
            </a:r>
          </a:p>
          <a:p>
            <a:r>
              <a:rPr lang="tr-TR" dirty="0"/>
              <a:t>Sevk kriterleri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A1AB1A-3424-49AA-AFB5-9F02B0F0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650" y="2237982"/>
            <a:ext cx="3922782" cy="20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86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432498-F812-4203-90B8-18CA5293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TEDAVİ-Oksijen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7498F2-7730-4848-B1D2-34C690D6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4895"/>
          </a:xfrm>
        </p:spPr>
        <p:txBody>
          <a:bodyPr/>
          <a:lstStyle/>
          <a:p>
            <a:r>
              <a:rPr lang="tr-TR" dirty="0"/>
              <a:t>Spo2 &lt; 90 , Pa02 &lt; 60 </a:t>
            </a:r>
            <a:r>
              <a:rPr lang="tr-TR" dirty="0" err="1"/>
              <a:t>mmHg</a:t>
            </a:r>
            <a:r>
              <a:rPr lang="tr-TR" dirty="0"/>
              <a:t> ise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0776118-1B9A-4099-AB43-58E24AD3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80" y="2789676"/>
            <a:ext cx="5344201" cy="308975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DB66992-E6DD-4152-87BA-7C6DE42A3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751" y="365125"/>
            <a:ext cx="1152686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89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DA6CBF-AD6F-4B1B-A5E2-365A32A8E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TEDAVİ-</a:t>
            </a:r>
            <a:r>
              <a:rPr lang="tr-TR" dirty="0" err="1"/>
              <a:t>Diüretikler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CF26ED-D3EB-4DEB-989F-7CFB361BF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 </a:t>
            </a:r>
            <a:r>
              <a:rPr lang="tr-TR" dirty="0" err="1"/>
              <a:t>Loop</a:t>
            </a:r>
            <a:r>
              <a:rPr lang="tr-TR" dirty="0"/>
              <a:t> </a:t>
            </a:r>
            <a:r>
              <a:rPr lang="tr-TR" dirty="0" err="1"/>
              <a:t>diüretikler</a:t>
            </a:r>
            <a:r>
              <a:rPr lang="tr-TR" dirty="0"/>
              <a:t> (</a:t>
            </a:r>
            <a:r>
              <a:rPr lang="tr-TR" dirty="0" err="1"/>
              <a:t>Furasemid</a:t>
            </a:r>
            <a:r>
              <a:rPr lang="tr-TR" dirty="0"/>
              <a:t>, </a:t>
            </a:r>
            <a:r>
              <a:rPr lang="tr-TR" dirty="0" err="1"/>
              <a:t>Bumetanid</a:t>
            </a:r>
            <a:r>
              <a:rPr lang="tr-TR" dirty="0"/>
              <a:t>, </a:t>
            </a:r>
            <a:r>
              <a:rPr lang="tr-TR" dirty="0" err="1"/>
              <a:t>Torsamid</a:t>
            </a:r>
            <a:r>
              <a:rPr lang="tr-TR" dirty="0"/>
              <a:t> ) hızlı ve etkili olduğu için ilk seçenektir</a:t>
            </a:r>
          </a:p>
          <a:p>
            <a:r>
              <a:rPr lang="tr-TR" dirty="0"/>
              <a:t>Tedaviye düşük doz başlayıp yanıtı görüp yüksek doza geçmek gerekir.</a:t>
            </a:r>
          </a:p>
          <a:p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2B230F-36C2-42E7-A654-D4F0C77F7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484" y="3920382"/>
            <a:ext cx="6428874" cy="197728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3511D35-0E72-4E22-B7BD-1FA89F267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114" y="428589"/>
            <a:ext cx="1152686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6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ADA176-559A-4151-B4AA-E068F5E0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TEDAVİ-</a:t>
            </a:r>
            <a:r>
              <a:rPr lang="tr-TR" dirty="0" err="1"/>
              <a:t>Vazodilatörler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F43AB9-00CB-4F9A-9DDE-AB835876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tr-TR" dirty="0"/>
              <a:t>Nitratlar ve </a:t>
            </a:r>
            <a:r>
              <a:rPr lang="tr-TR" dirty="0" err="1"/>
              <a:t>nitroprussid</a:t>
            </a:r>
            <a:r>
              <a:rPr lang="tr-TR" dirty="0"/>
              <a:t> </a:t>
            </a:r>
          </a:p>
          <a:p>
            <a:r>
              <a:rPr lang="tr-TR" dirty="0"/>
              <a:t>Kan basıncı 110 </a:t>
            </a:r>
            <a:r>
              <a:rPr lang="tr-TR" dirty="0" err="1"/>
              <a:t>mmHg</a:t>
            </a:r>
            <a:r>
              <a:rPr lang="tr-TR" dirty="0"/>
              <a:t> üzerinde başlanır.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445EF2-D190-4129-A288-C4D7AB13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657" y="3767137"/>
            <a:ext cx="7420797" cy="138588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03AFB8D-50B4-4B60-9221-AFAFD801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114" y="428589"/>
            <a:ext cx="1152686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87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3859A6-A0A2-44A9-9DEA-3E158A1D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C107EE-0782-4326-BA8E-B70D365FE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ACE/ARB</a:t>
            </a:r>
          </a:p>
          <a:p>
            <a:pPr marL="0" indent="0">
              <a:buNone/>
            </a:pPr>
            <a:r>
              <a:rPr lang="tr-TR" dirty="0"/>
              <a:t>Kalbin kasılma gücünü artırır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BETA BLOKER</a:t>
            </a:r>
          </a:p>
          <a:p>
            <a:pPr marL="0" indent="0">
              <a:buNone/>
            </a:pPr>
            <a:r>
              <a:rPr lang="tr-TR" dirty="0"/>
              <a:t>Kalp hızını </a:t>
            </a:r>
            <a:r>
              <a:rPr lang="tr-TR" dirty="0" err="1"/>
              <a:t>düşürür,koroner</a:t>
            </a:r>
            <a:r>
              <a:rPr lang="tr-TR" dirty="0"/>
              <a:t> </a:t>
            </a:r>
            <a:r>
              <a:rPr lang="tr-TR" dirty="0" err="1"/>
              <a:t>vazodilatasyon</a:t>
            </a:r>
            <a:r>
              <a:rPr lang="tr-TR" dirty="0"/>
              <a:t> </a:t>
            </a:r>
            <a:r>
              <a:rPr lang="tr-TR" dirty="0" err="1"/>
              <a:t>yapar,kalbin</a:t>
            </a:r>
            <a:r>
              <a:rPr lang="tr-TR" dirty="0"/>
              <a:t> iyi beslenmesine ve güçlenmesine yardımcı olur.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DİGOKSİN</a:t>
            </a:r>
          </a:p>
          <a:p>
            <a:pPr marL="0" indent="0">
              <a:buNone/>
            </a:pPr>
            <a:r>
              <a:rPr lang="tr-TR" dirty="0"/>
              <a:t>Kalbin kasılma gücünü </a:t>
            </a:r>
            <a:r>
              <a:rPr lang="tr-TR" dirty="0" err="1"/>
              <a:t>artırır,hızını</a:t>
            </a:r>
            <a:r>
              <a:rPr lang="tr-TR" dirty="0"/>
              <a:t> düşürür(ritim bozukluğu olan hastalarda)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İNOTROPLAR</a:t>
            </a:r>
          </a:p>
          <a:p>
            <a:r>
              <a:rPr lang="tr-TR" dirty="0"/>
              <a:t> Hipotansiyon (90mmhg) ve düşük CO </a:t>
            </a:r>
            <a:r>
              <a:rPr lang="tr-TR" dirty="0" err="1"/>
              <a:t>lu</a:t>
            </a:r>
            <a:r>
              <a:rPr lang="tr-TR" dirty="0"/>
              <a:t> hastalarda kullanıyoruz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CE33E40-4263-46F8-84D5-A44B21BF9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963" y="240472"/>
            <a:ext cx="2878235" cy="29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10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671F5F-7835-47A0-A644-3677CA58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TEDAVİ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5B45B9-08C9-4ED7-84B9-546BCBA3F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VAZOPRESÖRLER</a:t>
            </a:r>
          </a:p>
          <a:p>
            <a:r>
              <a:rPr lang="tr-TR" dirty="0"/>
              <a:t> Şiddetli hipotansiyonda kullanılır. Amaç organ </a:t>
            </a:r>
            <a:r>
              <a:rPr lang="tr-TR" dirty="0" err="1"/>
              <a:t>perfüzyonudur</a:t>
            </a:r>
            <a:r>
              <a:rPr lang="tr-TR" dirty="0"/>
              <a:t>. Bu da istenmeyen şekilde lv </a:t>
            </a:r>
            <a:r>
              <a:rPr lang="tr-TR" dirty="0" err="1"/>
              <a:t>afterloadını</a:t>
            </a:r>
            <a:r>
              <a:rPr lang="tr-TR" dirty="0"/>
              <a:t> artırır. Bu yüzden </a:t>
            </a:r>
            <a:r>
              <a:rPr lang="tr-TR" dirty="0" err="1"/>
              <a:t>kardiyojenik</a:t>
            </a:r>
            <a:r>
              <a:rPr lang="tr-TR" dirty="0"/>
              <a:t> şok ve ileri düzeyde </a:t>
            </a:r>
            <a:r>
              <a:rPr lang="tr-TR" dirty="0" err="1"/>
              <a:t>ky</a:t>
            </a:r>
            <a:r>
              <a:rPr lang="tr-TR" dirty="0"/>
              <a:t> de </a:t>
            </a:r>
            <a:r>
              <a:rPr lang="tr-TR" dirty="0" err="1"/>
              <a:t>inotroplar</a:t>
            </a:r>
            <a:r>
              <a:rPr lang="tr-TR" dirty="0"/>
              <a:t> ile birlikte kullanılır</a:t>
            </a:r>
          </a:p>
          <a:p>
            <a:pPr marL="0" indent="0">
              <a:buNone/>
            </a:pPr>
            <a:r>
              <a:rPr lang="tr-TR" sz="2600" dirty="0">
                <a:solidFill>
                  <a:srgbClr val="FF0000"/>
                </a:solidFill>
                <a:latin typeface="Open Sans" panose="020B0606030504020204" pitchFamily="34" charset="0"/>
              </a:rPr>
              <a:t>OPİATLAR</a:t>
            </a:r>
          </a:p>
          <a:p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Dispne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anksiyeteyi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giderir.</a:t>
            </a:r>
          </a:p>
          <a:p>
            <a:endParaRPr lang="tr-TR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r>
              <a:rPr lang="tr-TR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PACEMAKER</a:t>
            </a:r>
          </a:p>
          <a:p>
            <a:endParaRPr lang="tr-TR" dirty="0">
              <a:solidFill>
                <a:srgbClr val="FF0000"/>
              </a:solidFill>
              <a:latin typeface="Open Sans" panose="020B0606030504020204" pitchFamily="34" charset="0"/>
            </a:endParaRPr>
          </a:p>
          <a:p>
            <a:r>
              <a:rPr lang="tr-TR" dirty="0">
                <a:solidFill>
                  <a:srgbClr val="FF0000"/>
                </a:solidFill>
                <a:latin typeface="Open Sans" panose="020B0606030504020204" pitchFamily="34" charset="0"/>
              </a:rPr>
              <a:t>CERRAHİ</a:t>
            </a:r>
          </a:p>
          <a:p>
            <a:endParaRPr lang="tr-TR" b="0" i="0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r>
              <a:rPr lang="tr-TR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TRANSPLANTASYON (ALTIN STANDART)</a:t>
            </a:r>
          </a:p>
        </p:txBody>
      </p:sp>
    </p:spTree>
    <p:extLst>
      <p:ext uri="{BB962C8B-B14F-4D97-AF65-F5344CB8AC3E}">
        <p14:creationId xmlns:p14="http://schemas.microsoft.com/office/powerpoint/2010/main" val="42284543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DB2DFA-7DD5-4CD1-AB5F-A810D93A4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125662"/>
            <a:ext cx="10515600" cy="1110749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2013 ACCF/AHA Klinik </a:t>
            </a:r>
            <a:r>
              <a:rPr lang="tr-TR" sz="3200" dirty="0" err="1"/>
              <a:t>Evrelendirme</a:t>
            </a:r>
            <a:r>
              <a:rPr lang="tr-TR" sz="3200" dirty="0"/>
              <a:t> ve Tedavi Kılavuzu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8AFDDC-A39A-41D2-A8CD-38F61D415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C668A12-20D1-4D17-AEBC-97E1DFF4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05" y="1027906"/>
            <a:ext cx="10515600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293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FD0522-5FFF-4F43-B680-7DCF51B9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Sevk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566D1F-6DD4-494D-89C8-5E8FB9659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>
              <a:latin typeface="+mj-lt"/>
            </a:endParaRPr>
          </a:p>
          <a:p>
            <a:r>
              <a:rPr lang="tr-TR" dirty="0">
                <a:latin typeface="+mj-lt"/>
              </a:rPr>
              <a:t>Birinci basamakta Kalp Yetmezliği ön tanısı/tanısı koyduğumuz her hastayı gerekli testler (EKO, BNP </a:t>
            </a:r>
            <a:r>
              <a:rPr lang="tr-TR" dirty="0" err="1">
                <a:latin typeface="+mj-lt"/>
              </a:rPr>
              <a:t>vs</a:t>
            </a:r>
            <a:r>
              <a:rPr lang="tr-TR" dirty="0">
                <a:latin typeface="+mj-lt"/>
              </a:rPr>
              <a:t>) ve </a:t>
            </a:r>
            <a:r>
              <a:rPr lang="tr-TR" dirty="0" err="1">
                <a:latin typeface="+mj-lt"/>
              </a:rPr>
              <a:t>etyolojiyi</a:t>
            </a:r>
            <a:r>
              <a:rPr lang="tr-TR" dirty="0">
                <a:latin typeface="+mj-lt"/>
              </a:rPr>
              <a:t> araştırabilmek amacıyla ileri basamağa sevk etmeliyiz</a:t>
            </a:r>
          </a:p>
          <a:p>
            <a:endParaRPr lang="tr-TR" dirty="0">
              <a:latin typeface="+mj-lt"/>
            </a:endParaRPr>
          </a:p>
          <a:p>
            <a:r>
              <a:rPr lang="tr-TR" dirty="0" err="1">
                <a:latin typeface="+mj-lt"/>
              </a:rPr>
              <a:t>Klavuzlara</a:t>
            </a:r>
            <a:r>
              <a:rPr lang="tr-TR" dirty="0">
                <a:latin typeface="+mj-lt"/>
              </a:rPr>
              <a:t> göre: Tanı almış olan ve takip ettiğimiz Evre A ve Evre B hastaların daha ileri bir evreye geçtiğini düşündüğümüz durumlarda (klinikte bozulma) ileri basamağa sevk etmeliyiz.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6265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1CA10C-B895-494A-8F79-6B8DC1EE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Sevk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173C3C-9491-4693-A4E9-C735893F3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KAH varlığında ya da KAH riski yüksek hastalar </a:t>
            </a:r>
            <a:r>
              <a:rPr lang="tr-TR" dirty="0" err="1"/>
              <a:t>revaskülarizasyon</a:t>
            </a:r>
            <a:r>
              <a:rPr lang="tr-TR" dirty="0"/>
              <a:t> açısından,</a:t>
            </a:r>
          </a:p>
          <a:p>
            <a:r>
              <a:rPr lang="tr-TR" dirty="0" err="1"/>
              <a:t>Semptomatik</a:t>
            </a:r>
            <a:r>
              <a:rPr lang="tr-TR" dirty="0"/>
              <a:t> </a:t>
            </a:r>
            <a:r>
              <a:rPr lang="tr-TR" dirty="0" err="1"/>
              <a:t>atriyal</a:t>
            </a:r>
            <a:r>
              <a:rPr lang="tr-TR" dirty="0"/>
              <a:t> veya </a:t>
            </a:r>
            <a:r>
              <a:rPr lang="tr-TR" dirty="0" err="1"/>
              <a:t>ventriküler</a:t>
            </a:r>
            <a:r>
              <a:rPr lang="tr-TR" dirty="0"/>
              <a:t> aritmisi olan hastalar,</a:t>
            </a:r>
          </a:p>
          <a:p>
            <a:r>
              <a:rPr lang="tr-TR" dirty="0"/>
              <a:t>Ciddi kalp kapak hastaları,</a:t>
            </a:r>
          </a:p>
          <a:p>
            <a:r>
              <a:rPr lang="tr-TR" dirty="0"/>
              <a:t>New York Kalp Birliği (NYHA) sınıf IV hastalar,</a:t>
            </a:r>
          </a:p>
          <a:p>
            <a:r>
              <a:rPr lang="tr-TR" dirty="0"/>
              <a:t>Tedaviye dirençli ya da tedaviyi </a:t>
            </a:r>
            <a:r>
              <a:rPr lang="tr-TR" dirty="0" err="1"/>
              <a:t>tolere</a:t>
            </a:r>
            <a:r>
              <a:rPr lang="tr-TR" dirty="0"/>
              <a:t> edemeyen hastalar,</a:t>
            </a:r>
          </a:p>
          <a:p>
            <a:r>
              <a:rPr lang="tr-TR" dirty="0"/>
              <a:t>Hastanede yatışı gereken hastalar</a:t>
            </a:r>
          </a:p>
          <a:p>
            <a:pPr marL="0" indent="0">
              <a:buNone/>
            </a:pPr>
            <a:r>
              <a:rPr lang="tr-TR" dirty="0"/>
              <a:t>         ileri basamağa sevk edilmelidir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4276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AF5C26-D654-441F-AE3A-4A5D9D5B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Sevk Kriterleri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30CBC9-46E0-4047-9298-0549A41F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Akut kalp yetmezliği düşündüğümüz hastaları (hasta akut </a:t>
            </a:r>
            <a:r>
              <a:rPr lang="tr-TR" dirty="0" err="1"/>
              <a:t>pulmoner</a:t>
            </a:r>
            <a:r>
              <a:rPr lang="tr-TR" dirty="0"/>
              <a:t> ödem ve akut nefes darlığı ile başvurduğunda) ileri basamağa sevk etmeliyiz.</a:t>
            </a:r>
          </a:p>
          <a:p>
            <a:r>
              <a:rPr lang="tr-TR" dirty="0"/>
              <a:t>Ambulans gelene kadar yeterli ekipman ve uzmanlığa sahipse: </a:t>
            </a:r>
          </a:p>
          <a:p>
            <a:pPr lvl="1"/>
            <a:r>
              <a:rPr lang="tr-TR" dirty="0"/>
              <a:t>IV 40 mg </a:t>
            </a:r>
            <a:r>
              <a:rPr lang="tr-TR" dirty="0" err="1"/>
              <a:t>furosemid</a:t>
            </a:r>
            <a:r>
              <a:rPr lang="tr-TR" dirty="0"/>
              <a:t>,</a:t>
            </a:r>
          </a:p>
          <a:p>
            <a:pPr lvl="1"/>
            <a:r>
              <a:rPr lang="tr-TR" dirty="0"/>
              <a:t>Sa02 &lt; 92 ise; 2 L/</a:t>
            </a:r>
            <a:r>
              <a:rPr lang="tr-TR" dirty="0" err="1"/>
              <a:t>dk</a:t>
            </a:r>
            <a:r>
              <a:rPr lang="tr-TR" dirty="0"/>
              <a:t> oksijen</a:t>
            </a:r>
          </a:p>
          <a:p>
            <a:pPr lvl="1"/>
            <a:r>
              <a:rPr lang="tr-TR" dirty="0"/>
              <a:t>Şiddetli </a:t>
            </a:r>
            <a:r>
              <a:rPr lang="tr-TR" dirty="0" err="1"/>
              <a:t>dispne</a:t>
            </a:r>
            <a:r>
              <a:rPr lang="tr-TR" dirty="0"/>
              <a:t> / ajitasyon varsa ; 5 mg iv morfin (yavaşça)</a:t>
            </a:r>
          </a:p>
          <a:p>
            <a:pPr lvl="1"/>
            <a:r>
              <a:rPr lang="tr-TR" dirty="0" err="1"/>
              <a:t>Sistolik</a:t>
            </a:r>
            <a:r>
              <a:rPr lang="tr-TR" dirty="0"/>
              <a:t> kan basıncı &gt;110 </a:t>
            </a:r>
            <a:r>
              <a:rPr lang="tr-TR" dirty="0" err="1"/>
              <a:t>mmHg</a:t>
            </a:r>
            <a:r>
              <a:rPr lang="tr-TR" dirty="0"/>
              <a:t> ise ; </a:t>
            </a:r>
            <a:r>
              <a:rPr lang="tr-TR" dirty="0" err="1"/>
              <a:t>sublingual</a:t>
            </a:r>
            <a:r>
              <a:rPr lang="tr-TR" dirty="0"/>
              <a:t> nitrogliserin </a:t>
            </a:r>
          </a:p>
          <a:p>
            <a:pPr marL="0" indent="0">
              <a:buNone/>
            </a:pPr>
            <a:r>
              <a:rPr lang="tr-TR" dirty="0"/>
              <a:t>uygulamalıdır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344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623E9C-5F91-401B-83E3-23C5E05F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E8145F-2A87-4B7F-805B-43C8AFFA7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2000" dirty="0"/>
              <a:t>2021 ESC </a:t>
            </a:r>
            <a:r>
              <a:rPr lang="tr-TR" sz="2000" dirty="0" err="1"/>
              <a:t>Guidelines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diagnosis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treatment</a:t>
            </a:r>
            <a:r>
              <a:rPr lang="tr-TR" sz="2000" dirty="0"/>
              <a:t> of </a:t>
            </a:r>
            <a:r>
              <a:rPr lang="tr-TR" sz="2000" dirty="0" err="1"/>
              <a:t>acute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cronic</a:t>
            </a:r>
            <a:r>
              <a:rPr lang="tr-TR" sz="2000" dirty="0"/>
              <a:t> </a:t>
            </a:r>
            <a:r>
              <a:rPr lang="tr-TR" sz="2000" dirty="0" err="1"/>
              <a:t>Heart</a:t>
            </a:r>
            <a:r>
              <a:rPr lang="tr-TR" sz="2000" dirty="0"/>
              <a:t> </a:t>
            </a:r>
            <a:r>
              <a:rPr lang="tr-TR" sz="2000" dirty="0" err="1"/>
              <a:t>Failure</a:t>
            </a:r>
            <a:endParaRPr lang="tr-TR" sz="2000" dirty="0"/>
          </a:p>
          <a:p>
            <a:r>
              <a:rPr lang="tr-TR" sz="2000" dirty="0"/>
              <a:t>2017 ACC/AHA/HFSA </a:t>
            </a:r>
            <a:r>
              <a:rPr lang="tr-TR" sz="2000" dirty="0" err="1"/>
              <a:t>Focused</a:t>
            </a:r>
            <a:r>
              <a:rPr lang="tr-TR" sz="2000" dirty="0"/>
              <a:t> Update of </a:t>
            </a:r>
            <a:r>
              <a:rPr lang="tr-TR" sz="2000" dirty="0" err="1"/>
              <a:t>the</a:t>
            </a:r>
            <a:r>
              <a:rPr lang="tr-TR" sz="2000" dirty="0"/>
              <a:t> 2013 ACCF/AHA </a:t>
            </a:r>
            <a:r>
              <a:rPr lang="tr-TR" sz="2000" dirty="0" err="1"/>
              <a:t>Guideline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Management of </a:t>
            </a:r>
            <a:r>
              <a:rPr lang="tr-TR" sz="2000" dirty="0" err="1"/>
              <a:t>Heart</a:t>
            </a:r>
            <a:r>
              <a:rPr lang="tr-TR" sz="2000" dirty="0"/>
              <a:t> </a:t>
            </a:r>
            <a:r>
              <a:rPr lang="tr-TR" sz="2000" dirty="0" err="1"/>
              <a:t>Failure</a:t>
            </a:r>
            <a:endParaRPr lang="tr-TR" sz="2000" dirty="0"/>
          </a:p>
          <a:p>
            <a:r>
              <a:rPr lang="tr-TR" sz="2000" dirty="0" err="1"/>
              <a:t>Heart</a:t>
            </a:r>
            <a:r>
              <a:rPr lang="tr-TR" sz="2000" dirty="0"/>
              <a:t> </a:t>
            </a:r>
            <a:r>
              <a:rPr lang="tr-TR" sz="2000" dirty="0" err="1"/>
              <a:t>Failure</a:t>
            </a:r>
            <a:r>
              <a:rPr lang="tr-TR" sz="2000" dirty="0"/>
              <a:t> </a:t>
            </a:r>
            <a:r>
              <a:rPr lang="tr-TR" sz="2000" dirty="0" err="1"/>
              <a:t>Prevalance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Predictors</a:t>
            </a:r>
            <a:r>
              <a:rPr lang="tr-TR" sz="2000" dirty="0"/>
              <a:t> in </a:t>
            </a:r>
            <a:r>
              <a:rPr lang="tr-TR" sz="2000" dirty="0" err="1"/>
              <a:t>Turkey</a:t>
            </a:r>
            <a:r>
              <a:rPr lang="tr-TR" sz="2000" dirty="0"/>
              <a:t> : HAPPY </a:t>
            </a:r>
            <a:r>
              <a:rPr lang="tr-TR" sz="2000" dirty="0" err="1"/>
              <a:t>Study</a:t>
            </a:r>
            <a:endParaRPr lang="tr-TR" sz="2000" dirty="0"/>
          </a:p>
          <a:p>
            <a:r>
              <a:rPr lang="tr-TR" sz="2000" dirty="0"/>
              <a:t>Birinci Basamakta Kalp Yetersizliği Hastası :Ne Zaman/Ne Amaçla </a:t>
            </a:r>
            <a:r>
              <a:rPr lang="tr-TR" sz="2000" dirty="0" err="1"/>
              <a:t>Refere</a:t>
            </a:r>
            <a:r>
              <a:rPr lang="tr-TR" sz="2000" dirty="0"/>
              <a:t> </a:t>
            </a:r>
            <a:r>
              <a:rPr lang="tr-TR" sz="2000" dirty="0" err="1"/>
              <a:t>edilmeli?Klinik</a:t>
            </a:r>
            <a:r>
              <a:rPr lang="tr-TR" sz="2000" dirty="0"/>
              <a:t> Gelişim Dergisi,2011;24:80-82</a:t>
            </a:r>
          </a:p>
          <a:p>
            <a:r>
              <a:rPr lang="tr-TR" sz="2000" dirty="0">
                <a:hlinkClick r:id="rId2"/>
              </a:rPr>
              <a:t>https://www.uptodate.com/contents/heart-failure-clinical-manifestations-and-diagnosis-in-adults?search=kalp%20yetmezli%C4%9Fi&amp;source=search_result&amp;selectedTitle=3~150&amp;usage_type=default&amp;display_rank=3</a:t>
            </a:r>
            <a:endParaRPr lang="tr-TR" sz="2000" dirty="0"/>
          </a:p>
          <a:p>
            <a:r>
              <a:rPr lang="tr-TR" sz="2000" dirty="0">
                <a:hlinkClick r:id="rId3"/>
              </a:rPr>
              <a:t>https://academic.oup.com/eurheartj/article/42/36/3599/6358045?login=true</a:t>
            </a:r>
            <a:endParaRPr lang="tr-TR" sz="2000" dirty="0"/>
          </a:p>
          <a:p>
            <a:r>
              <a:rPr lang="tr-TR" sz="2000" dirty="0">
                <a:hlinkClick r:id="rId4"/>
              </a:rPr>
              <a:t>https://tkd.org.tr/kalp-yetersizligi-calisma-grubu/sayfa/toplum_icin_bilgiler</a:t>
            </a:r>
            <a:endParaRPr lang="tr-TR" sz="2000" dirty="0"/>
          </a:p>
          <a:p>
            <a:r>
              <a:rPr lang="tr-TR" sz="2000" dirty="0"/>
              <a:t>Mehta SR, </a:t>
            </a:r>
            <a:r>
              <a:rPr lang="tr-TR" sz="2000" dirty="0" err="1"/>
              <a:t>Eikelboom</a:t>
            </a:r>
            <a:r>
              <a:rPr lang="tr-TR" sz="2000" dirty="0"/>
              <a:t> JW, </a:t>
            </a:r>
            <a:r>
              <a:rPr lang="tr-TR" sz="2000" dirty="0" err="1"/>
              <a:t>Natarajan</a:t>
            </a:r>
            <a:r>
              <a:rPr lang="tr-TR" sz="2000" dirty="0"/>
              <a:t> MK et al. </a:t>
            </a:r>
            <a:r>
              <a:rPr lang="tr-TR" sz="2000" dirty="0" err="1"/>
              <a:t>Impact</a:t>
            </a:r>
            <a:r>
              <a:rPr lang="tr-TR" sz="2000" dirty="0"/>
              <a:t> of </a:t>
            </a:r>
            <a:r>
              <a:rPr lang="tr-TR" sz="2000" dirty="0" err="1"/>
              <a:t>right</a:t>
            </a:r>
            <a:r>
              <a:rPr lang="tr-TR" sz="2000" dirty="0"/>
              <a:t> </a:t>
            </a:r>
            <a:r>
              <a:rPr lang="tr-TR" sz="2000" dirty="0" err="1"/>
              <a:t>ventricular</a:t>
            </a:r>
            <a:r>
              <a:rPr lang="tr-TR" sz="2000" dirty="0"/>
              <a:t> </a:t>
            </a:r>
            <a:r>
              <a:rPr lang="tr-TR" sz="2000" dirty="0" err="1"/>
              <a:t>involvement</a:t>
            </a:r>
            <a:r>
              <a:rPr lang="tr-TR" sz="2000" dirty="0"/>
              <a:t> on </a:t>
            </a:r>
            <a:r>
              <a:rPr lang="tr-TR" sz="2000" dirty="0" err="1"/>
              <a:t>mortality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morbidity</a:t>
            </a:r>
            <a:r>
              <a:rPr lang="tr-TR" sz="2000" dirty="0"/>
              <a:t> in </a:t>
            </a:r>
            <a:r>
              <a:rPr lang="tr-TR" sz="2000" dirty="0" err="1"/>
              <a:t>patients</a:t>
            </a:r>
            <a:r>
              <a:rPr lang="tr-TR" sz="2000" dirty="0"/>
              <a:t>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inferior</a:t>
            </a:r>
            <a:r>
              <a:rPr lang="tr-TR" sz="2000" dirty="0"/>
              <a:t> </a:t>
            </a:r>
            <a:r>
              <a:rPr lang="tr-TR" sz="2000" dirty="0" err="1"/>
              <a:t>myocardial</a:t>
            </a:r>
            <a:r>
              <a:rPr lang="tr-TR" sz="2000" dirty="0"/>
              <a:t> </a:t>
            </a:r>
            <a:r>
              <a:rPr lang="tr-TR" sz="2000" dirty="0" err="1"/>
              <a:t>infarction</a:t>
            </a:r>
            <a:r>
              <a:rPr lang="tr-TR" sz="2000" dirty="0"/>
              <a:t>. J </a:t>
            </a:r>
            <a:r>
              <a:rPr lang="tr-TR" sz="2000" dirty="0" err="1"/>
              <a:t>Am</a:t>
            </a:r>
            <a:r>
              <a:rPr lang="tr-TR" sz="2000" dirty="0"/>
              <a:t> </a:t>
            </a:r>
            <a:r>
              <a:rPr lang="tr-TR" sz="2000" dirty="0" err="1"/>
              <a:t>Coll</a:t>
            </a:r>
            <a:r>
              <a:rPr lang="tr-TR" sz="2000" dirty="0"/>
              <a:t> </a:t>
            </a:r>
            <a:r>
              <a:rPr lang="tr-TR" sz="2000" dirty="0" err="1"/>
              <a:t>Cardiol</a:t>
            </a:r>
            <a:r>
              <a:rPr lang="tr-TR" sz="2000" dirty="0"/>
              <a:t> 2001; 37: 37-43</a:t>
            </a:r>
          </a:p>
          <a:p>
            <a:r>
              <a:rPr lang="tr-TR" sz="2000" dirty="0" err="1"/>
              <a:t>Rakel</a:t>
            </a:r>
            <a:r>
              <a:rPr lang="tr-TR" sz="2000" dirty="0"/>
              <a:t> Aile Hekimliği ,9. baskı ,Kalp Yetmezliği ,s:549-554</a:t>
            </a:r>
          </a:p>
          <a:p>
            <a:r>
              <a:rPr lang="tr-TR" sz="2000" dirty="0" err="1"/>
              <a:t>Current</a:t>
            </a:r>
            <a:r>
              <a:rPr lang="tr-TR" sz="2000" dirty="0"/>
              <a:t> Aile Hekimliği Tanı ve Tedavi ,s:205-216,2019</a:t>
            </a:r>
          </a:p>
          <a:p>
            <a:r>
              <a:rPr lang="tr-TR" sz="2000" dirty="0" err="1"/>
              <a:t>Lange</a:t>
            </a:r>
            <a:r>
              <a:rPr lang="tr-TR" sz="2000" dirty="0"/>
              <a:t> İç Hastalıklarında Semptomdan Tanıya ,2-3. </a:t>
            </a:r>
            <a:r>
              <a:rPr lang="tr-TR" sz="2000" dirty="0" err="1"/>
              <a:t>baskı,Kalp</a:t>
            </a:r>
            <a:r>
              <a:rPr lang="tr-TR" sz="2000" dirty="0"/>
              <a:t> Yetmezliği,s:257-262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6209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TANIM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423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Kalp yetmezliği (KY) tek bir patolojik tanı değildir. Yüksek </a:t>
            </a:r>
            <a:r>
              <a:rPr lang="tr-TR" sz="3200" b="0" i="0" dirty="0" err="1">
                <a:solidFill>
                  <a:srgbClr val="000000"/>
                </a:solidFill>
                <a:effectLst/>
                <a:latin typeface="+mj-lt"/>
              </a:rPr>
              <a:t>juguler</a:t>
            </a: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tr-TR" sz="3200" b="0" i="0" dirty="0" err="1">
                <a:solidFill>
                  <a:srgbClr val="000000"/>
                </a:solidFill>
                <a:effectLst/>
                <a:latin typeface="+mj-lt"/>
              </a:rPr>
              <a:t>venöz</a:t>
            </a: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 basınç, </a:t>
            </a:r>
            <a:r>
              <a:rPr lang="tr-TR" sz="3200" b="0" i="0" dirty="0" err="1">
                <a:solidFill>
                  <a:srgbClr val="000000"/>
                </a:solidFill>
                <a:effectLst/>
                <a:latin typeface="+mj-lt"/>
              </a:rPr>
              <a:t>pulmoner</a:t>
            </a: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tr-TR" sz="3200" b="0" i="0" dirty="0" err="1">
                <a:solidFill>
                  <a:srgbClr val="000000"/>
                </a:solidFill>
                <a:effectLst/>
                <a:latin typeface="+mj-lt"/>
              </a:rPr>
              <a:t>raller</a:t>
            </a: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 ve </a:t>
            </a:r>
            <a:r>
              <a:rPr lang="tr-TR" sz="3200" b="0" i="0" dirty="0" err="1">
                <a:solidFill>
                  <a:srgbClr val="000000"/>
                </a:solidFill>
                <a:effectLst/>
                <a:latin typeface="+mj-lt"/>
              </a:rPr>
              <a:t>periferik</a:t>
            </a: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 ödem gibi belirtilerin eşlik edebileceği, nefes darlığı, ayak bileği ödemi ve yorgunluk gibi kardinal semptomlardan oluşan klinik sendromdur.</a:t>
            </a:r>
          </a:p>
          <a:p>
            <a:pPr marL="0" indent="0">
              <a:buNone/>
            </a:pP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 Dinlenme veya egzersiz sırasında </a:t>
            </a:r>
            <a:r>
              <a:rPr lang="tr-TR" sz="3200" b="0" i="0" dirty="0" err="1">
                <a:solidFill>
                  <a:srgbClr val="000000"/>
                </a:solidFill>
                <a:effectLst/>
                <a:latin typeface="+mj-lt"/>
              </a:rPr>
              <a:t>intrakardiyak</a:t>
            </a: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 basınçların yükselmesinden ya da yetersiz kardiyak </a:t>
            </a:r>
            <a:r>
              <a:rPr lang="tr-TR" sz="3200" b="0" i="0" dirty="0" err="1">
                <a:solidFill>
                  <a:srgbClr val="000000"/>
                </a:solidFill>
                <a:effectLst/>
                <a:latin typeface="+mj-lt"/>
              </a:rPr>
              <a:t>output</a:t>
            </a:r>
            <a:r>
              <a:rPr lang="tr-TR" sz="3200" b="0" i="0" dirty="0">
                <a:solidFill>
                  <a:srgbClr val="000000"/>
                </a:solidFill>
                <a:effectLst/>
                <a:latin typeface="+mj-lt"/>
              </a:rPr>
              <a:t> ile sonuçlanan kalbin yapısal veya fonksiyonel anormalliğinden kaynaklanır. </a:t>
            </a:r>
            <a:endParaRPr lang="tr-TR" sz="3200" dirty="0">
              <a:latin typeface="+mj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65E6B97-E9C2-44BF-9161-F7A7EE181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458" y="13447"/>
            <a:ext cx="2560542" cy="202891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46A3E38-712A-45B2-96AA-E391715FC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54237"/>
            <a:ext cx="2181529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3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070EBF-39AB-42C7-B718-D859BDF1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TEŞEKKÜRLER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F10CD6-8099-4666-A3A1-5DB93B7C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akut kalp yetmezliği Archives - Acilci.Net">
            <a:extLst>
              <a:ext uri="{FF2B5EF4-FFF2-40B4-BE49-F238E27FC236}">
                <a16:creationId xmlns:a16="http://schemas.microsoft.com/office/drawing/2014/main" id="{7BB12941-8CFA-4135-A92F-30B45100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79" y="1458187"/>
            <a:ext cx="5926709" cy="49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7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FE8E89-CFD2-44ED-85F5-479EA895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EPİDEMİYOLOJİ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710D76-B651-4B93-BE68-BF06787C2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algn="l"/>
            <a:endParaRPr lang="tr-TR" b="0" i="0" dirty="0">
              <a:solidFill>
                <a:srgbClr val="212529"/>
              </a:solidFill>
              <a:effectLst/>
              <a:latin typeface="Interstate TR"/>
            </a:endParaRPr>
          </a:p>
          <a:p>
            <a:pPr algn="l"/>
            <a:r>
              <a:rPr lang="tr-TR" sz="3200" b="0" i="0" dirty="0" err="1">
                <a:solidFill>
                  <a:srgbClr val="212529"/>
                </a:solidFill>
                <a:effectLst/>
                <a:latin typeface="+mj-lt"/>
              </a:rPr>
              <a:t>Framingham</a:t>
            </a: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 Kalp </a:t>
            </a:r>
            <a:r>
              <a:rPr lang="tr-TR" sz="3200" b="0" i="0" dirty="0" err="1">
                <a:solidFill>
                  <a:srgbClr val="212529"/>
                </a:solidFill>
                <a:effectLst/>
                <a:latin typeface="+mj-lt"/>
              </a:rPr>
              <a:t>Çalışması’na</a:t>
            </a: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 göre 40 yaş sonrası dönemde yaşam boyu kalp yetmezliği gelişme riski %20 </a:t>
            </a:r>
            <a:r>
              <a:rPr lang="tr-TR" sz="3200" b="0" i="0" dirty="0" err="1">
                <a:solidFill>
                  <a:srgbClr val="212529"/>
                </a:solidFill>
                <a:effectLst/>
                <a:latin typeface="+mj-lt"/>
              </a:rPr>
              <a:t>dir</a:t>
            </a: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.</a:t>
            </a:r>
          </a:p>
          <a:p>
            <a:pPr algn="l"/>
            <a:r>
              <a:rPr lang="tr-TR" sz="3200" dirty="0">
                <a:solidFill>
                  <a:srgbClr val="212529"/>
                </a:solidFill>
                <a:latin typeface="+mj-lt"/>
              </a:rPr>
              <a:t>B</a:t>
            </a: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u da 40 yaş üstü bireylerin beşte birinde hayatın bir evresinde KY gelişeceği anlamına gelmektedir.</a:t>
            </a:r>
          </a:p>
          <a:p>
            <a:pPr algn="l"/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Toplumda görülme sıklığı,</a:t>
            </a:r>
          </a:p>
          <a:p>
            <a:pPr marL="0" indent="0" algn="l">
              <a:buNone/>
            </a:pPr>
            <a:r>
              <a:rPr lang="tr-TR" sz="3200" dirty="0">
                <a:solidFill>
                  <a:srgbClr val="212529"/>
                </a:solidFill>
                <a:latin typeface="+mj-lt"/>
              </a:rPr>
              <a:t>  </a:t>
            </a: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 &lt;65 yaş  %1 , </a:t>
            </a:r>
          </a:p>
          <a:p>
            <a:pPr marL="0" indent="0" algn="l">
              <a:buNone/>
            </a:pP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   75-84 yaş %7</a:t>
            </a:r>
          </a:p>
          <a:p>
            <a:pPr marL="0" indent="0" algn="l">
              <a:buNone/>
            </a:pPr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    &gt;85 yaş  %15</a:t>
            </a:r>
          </a:p>
          <a:p>
            <a:pPr algn="l"/>
            <a:endParaRPr lang="tr-TR" sz="3200" b="0" i="0" dirty="0">
              <a:solidFill>
                <a:srgbClr val="212529"/>
              </a:solidFill>
              <a:effectLst/>
              <a:latin typeface="+mj-lt"/>
            </a:endParaRPr>
          </a:p>
          <a:p>
            <a:pPr algn="l"/>
            <a:r>
              <a:rPr lang="tr-TR" sz="3200" b="0" i="0" dirty="0">
                <a:solidFill>
                  <a:srgbClr val="212529"/>
                </a:solidFill>
                <a:effectLst/>
                <a:latin typeface="+mj-lt"/>
              </a:rPr>
              <a:t>65 yaş üstü kişilerde en sık hastaneye yatış nedenidir.</a:t>
            </a:r>
            <a:endParaRPr lang="tr-TR" sz="3200" dirty="0">
              <a:latin typeface="+mj-lt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D13AAF-9261-40CD-AF05-74862FE62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47" y="433213"/>
            <a:ext cx="2181529" cy="12574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B166D66-4216-462B-BB9C-ED77E1A0E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126" y="160421"/>
            <a:ext cx="2844192" cy="18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15BD62-D658-41AB-B972-892489AA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PATOFİZYOLOJİ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57732DC-EE3B-4061-AC4F-9C7631D9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32" y="1439069"/>
            <a:ext cx="85820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9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5B83A8-512A-43CD-A437-0AA32921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KOMPANSATUVAR MEKANİZMALAR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907FEA-89AA-4B78-9136-00F407EE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AC2DB8F-9ECE-464D-86EE-613C0D319A79}"/>
              </a:ext>
            </a:extLst>
          </p:cNvPr>
          <p:cNvSpPr/>
          <p:nvPr/>
        </p:nvSpPr>
        <p:spPr>
          <a:xfrm>
            <a:off x="2326342" y="1931988"/>
            <a:ext cx="5686425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Sempatik </a:t>
            </a:r>
            <a:r>
              <a:rPr lang="tr-TR" dirty="0" err="1"/>
              <a:t>hiperaktivite</a:t>
            </a:r>
            <a:endParaRPr lang="tr-TR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5F96057-8051-4C4A-92F9-5A2038546E24}"/>
              </a:ext>
            </a:extLst>
          </p:cNvPr>
          <p:cNvSpPr/>
          <p:nvPr/>
        </p:nvSpPr>
        <p:spPr>
          <a:xfrm>
            <a:off x="2326342" y="2630488"/>
            <a:ext cx="5686425" cy="4000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/>
              <a:t>Kalp kasında </a:t>
            </a:r>
            <a:r>
              <a:rPr lang="tr-TR" dirty="0" err="1"/>
              <a:t>hipertrofi</a:t>
            </a:r>
            <a:endParaRPr lang="tr-TR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5C9EBF3-B5FC-4FF9-BF54-FA8C239DFF9E}"/>
              </a:ext>
            </a:extLst>
          </p:cNvPr>
          <p:cNvSpPr/>
          <p:nvPr/>
        </p:nvSpPr>
        <p:spPr>
          <a:xfrm>
            <a:off x="2326342" y="3340894"/>
            <a:ext cx="5686425" cy="4000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/>
              <a:t>Renin- Anjiotensin-Aldesteron sistem aktivasyonu</a:t>
            </a:r>
            <a:endParaRPr lang="tr-TR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7D32498-EE50-4150-AF03-28D41FC4C10D}"/>
              </a:ext>
            </a:extLst>
          </p:cNvPr>
          <p:cNvSpPr/>
          <p:nvPr/>
        </p:nvSpPr>
        <p:spPr>
          <a:xfrm>
            <a:off x="2326342" y="4048522"/>
            <a:ext cx="5686425" cy="400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/>
              <a:t>Natriüretik</a:t>
            </a:r>
            <a:r>
              <a:rPr lang="tr-TR" dirty="0"/>
              <a:t> faktörlerin salınımında artış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52AAA04-504E-4DCF-BD8B-89EF9E64FD1E}"/>
              </a:ext>
            </a:extLst>
          </p:cNvPr>
          <p:cNvSpPr/>
          <p:nvPr/>
        </p:nvSpPr>
        <p:spPr>
          <a:xfrm>
            <a:off x="2326343" y="4912717"/>
            <a:ext cx="5686424" cy="4000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/>
              <a:t>Prostoglandinler</a:t>
            </a:r>
            <a:endParaRPr lang="tr-TR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2BC8876-9911-4AA3-9482-4A4DF6E86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719" y="4048522"/>
            <a:ext cx="2342081" cy="23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0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377041-7393-47E8-B731-AFEB0715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69" y="4278897"/>
            <a:ext cx="10515600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Semptomlar ?</a:t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22D8F8-024C-4B3D-A935-7C36F8EB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53" y="625599"/>
            <a:ext cx="5731794" cy="280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8502</TotalTime>
  <Words>2459</Words>
  <Application>Microsoft Office PowerPoint</Application>
  <PresentationFormat>Geniş ekran</PresentationFormat>
  <Paragraphs>401</Paragraphs>
  <Slides>50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8" baseType="lpstr">
      <vt:lpstr>Arial</vt:lpstr>
      <vt:lpstr>Arial</vt:lpstr>
      <vt:lpstr>Calibri</vt:lpstr>
      <vt:lpstr>Calibri Light</vt:lpstr>
      <vt:lpstr>Google Sans</vt:lpstr>
      <vt:lpstr>Interstate TR</vt:lpstr>
      <vt:lpstr>Open Sans</vt:lpstr>
      <vt:lpstr>Office Teması</vt:lpstr>
      <vt:lpstr>KALP YETMEZLİĞİ</vt:lpstr>
      <vt:lpstr>AMAÇ</vt:lpstr>
      <vt:lpstr>HEDEFLER</vt:lpstr>
      <vt:lpstr>SUNUM PLANI</vt:lpstr>
      <vt:lpstr>TANIM</vt:lpstr>
      <vt:lpstr>EPİDEMİYOLOJİ</vt:lpstr>
      <vt:lpstr>PATOFİZYOLOJİ</vt:lpstr>
      <vt:lpstr>KOMPANSATUVAR MEKANİZMALAR</vt:lpstr>
      <vt:lpstr>Semptomlar ? </vt:lpstr>
      <vt:lpstr>PowerPoint Sunusu</vt:lpstr>
      <vt:lpstr>SEMPTOMLAR</vt:lpstr>
      <vt:lpstr>SEMPTOMLAR</vt:lpstr>
      <vt:lpstr>SEMPTOMLAR</vt:lpstr>
      <vt:lpstr>RİSK FAKTÖRLERİ</vt:lpstr>
      <vt:lpstr>SINIFLANDIRMA-ESC Klavuzu (2021)</vt:lpstr>
      <vt:lpstr>SINIFLANDIRMA-Lokalizasyona göre</vt:lpstr>
      <vt:lpstr>SINIFLANDIRMA-Lokalizasyona göre</vt:lpstr>
      <vt:lpstr>PowerPoint Sunusu</vt:lpstr>
      <vt:lpstr>PowerPoint Sunusu</vt:lpstr>
      <vt:lpstr>PowerPoint Sunusu</vt:lpstr>
      <vt:lpstr>AHA/ACC Evrelemesi </vt:lpstr>
      <vt:lpstr>PowerPoint Sunusu</vt:lpstr>
      <vt:lpstr>TANI-FRAMINGHAM KRİTERLERİ</vt:lpstr>
      <vt:lpstr>TANI</vt:lpstr>
      <vt:lpstr>TANI-EKG</vt:lpstr>
      <vt:lpstr>PAAG-KERLEY ÇİZGİLERİ</vt:lpstr>
      <vt:lpstr>PAAG-GENİŞLEMİŞ HİLER GÖLGELER</vt:lpstr>
      <vt:lpstr>PAAG-KARDİYOTORASİK ORANDA ARTIŞ</vt:lpstr>
      <vt:lpstr>PAAG-PULMONER ÖDEM</vt:lpstr>
      <vt:lpstr>TANI-LABORATUVAR</vt:lpstr>
      <vt:lpstr>TANI-EKO</vt:lpstr>
      <vt:lpstr>PowerPoint Sunusu</vt:lpstr>
      <vt:lpstr>AKUT KALP YETMEZLİĞİ</vt:lpstr>
      <vt:lpstr>AKUT KALP YETMEZLİĞİ</vt:lpstr>
      <vt:lpstr>AYIRICI TANI-Dispne</vt:lpstr>
      <vt:lpstr>AYIRICI TANI-Periferik ödem</vt:lpstr>
      <vt:lpstr>AYIRICI TANI-Diğer</vt:lpstr>
      <vt:lpstr>KORUNMA</vt:lpstr>
      <vt:lpstr>YAŞAM TARZI DEĞİŞİKLİĞİ ÖNERİLERİ</vt:lpstr>
      <vt:lpstr>TEDAVİ-Oksijen </vt:lpstr>
      <vt:lpstr>TEDAVİ-Diüretikler</vt:lpstr>
      <vt:lpstr>TEDAVİ-Vazodilatörler</vt:lpstr>
      <vt:lpstr>TEDAVİ</vt:lpstr>
      <vt:lpstr>TEDAVİ</vt:lpstr>
      <vt:lpstr>2013 ACCF/AHA Klinik Evrelendirme ve Tedavi Kılavuzu</vt:lpstr>
      <vt:lpstr>Sevk Kriterleri</vt:lpstr>
      <vt:lpstr>Sevk Kriterleri</vt:lpstr>
      <vt:lpstr>Sevk Kriterleri</vt:lpstr>
      <vt:lpstr>KAYNAKÇA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KALP YETMEZLİĞİ</dc:title>
  <dc:creator>lenovo</dc:creator>
  <cp:lastModifiedBy>ozelmahiya@outlook.com</cp:lastModifiedBy>
  <cp:revision>107</cp:revision>
  <dcterms:created xsi:type="dcterms:W3CDTF">2023-05-08T12:05:27Z</dcterms:created>
  <dcterms:modified xsi:type="dcterms:W3CDTF">2023-06-04T16:01:27Z</dcterms:modified>
</cp:coreProperties>
</file>