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6" r:id="rId2"/>
    <p:sldId id="324" r:id="rId3"/>
    <p:sldId id="325" r:id="rId4"/>
    <p:sldId id="257" r:id="rId5"/>
    <p:sldId id="300" r:id="rId6"/>
    <p:sldId id="258" r:id="rId7"/>
    <p:sldId id="326" r:id="rId8"/>
    <p:sldId id="259" r:id="rId9"/>
    <p:sldId id="327" r:id="rId10"/>
    <p:sldId id="30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302" r:id="rId26"/>
    <p:sldId id="276" r:id="rId27"/>
    <p:sldId id="277" r:id="rId28"/>
    <p:sldId id="278" r:id="rId29"/>
    <p:sldId id="279" r:id="rId30"/>
    <p:sldId id="280" r:id="rId31"/>
    <p:sldId id="281" r:id="rId32"/>
    <p:sldId id="282" r:id="rId33"/>
    <p:sldId id="303" r:id="rId34"/>
    <p:sldId id="304" r:id="rId35"/>
    <p:sldId id="283" r:id="rId36"/>
    <p:sldId id="284" r:id="rId37"/>
    <p:sldId id="305" r:id="rId38"/>
    <p:sldId id="306" r:id="rId39"/>
    <p:sldId id="307" r:id="rId40"/>
    <p:sldId id="286" r:id="rId41"/>
    <p:sldId id="287" r:id="rId42"/>
    <p:sldId id="308" r:id="rId43"/>
    <p:sldId id="309" r:id="rId44"/>
    <p:sldId id="310" r:id="rId45"/>
    <p:sldId id="311" r:id="rId46"/>
    <p:sldId id="312" r:id="rId47"/>
    <p:sldId id="289" r:id="rId48"/>
    <p:sldId id="313" r:id="rId49"/>
    <p:sldId id="292" r:id="rId50"/>
    <p:sldId id="293" r:id="rId51"/>
    <p:sldId id="314" r:id="rId52"/>
    <p:sldId id="316" r:id="rId53"/>
    <p:sldId id="317" r:id="rId54"/>
    <p:sldId id="318" r:id="rId55"/>
    <p:sldId id="315" r:id="rId56"/>
    <p:sldId id="294" r:id="rId57"/>
    <p:sldId id="295" r:id="rId58"/>
    <p:sldId id="296" r:id="rId59"/>
    <p:sldId id="297" r:id="rId60"/>
    <p:sldId id="298" r:id="rId61"/>
    <p:sldId id="299" r:id="rId62"/>
    <p:sldId id="320" r:id="rId63"/>
    <p:sldId id="321" r:id="rId64"/>
    <p:sldId id="322" r:id="rId65"/>
    <p:sldId id="323" r:id="rId66"/>
    <p:sldId id="330" r:id="rId67"/>
    <p:sldId id="328" r:id="rId68"/>
    <p:sldId id="319" r:id="rId6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652E38CD-086F-4F09-AA34-4A3F9C9A5AC7}">
          <p14:sldIdLst>
            <p14:sldId id="256"/>
            <p14:sldId id="324"/>
            <p14:sldId id="325"/>
            <p14:sldId id="257"/>
            <p14:sldId id="300"/>
            <p14:sldId id="258"/>
            <p14:sldId id="326"/>
            <p14:sldId id="259"/>
            <p14:sldId id="327"/>
            <p14:sldId id="301"/>
            <p14:sldId id="262"/>
            <p14:sldId id="263"/>
            <p14:sldId id="264"/>
            <p14:sldId id="265"/>
            <p14:sldId id="266"/>
            <p14:sldId id="267"/>
            <p14:sldId id="268"/>
            <p14:sldId id="269"/>
            <p14:sldId id="270"/>
            <p14:sldId id="271"/>
            <p14:sldId id="272"/>
            <p14:sldId id="273"/>
            <p14:sldId id="274"/>
            <p14:sldId id="275"/>
            <p14:sldId id="302"/>
            <p14:sldId id="276"/>
            <p14:sldId id="277"/>
            <p14:sldId id="278"/>
            <p14:sldId id="279"/>
            <p14:sldId id="280"/>
            <p14:sldId id="281"/>
            <p14:sldId id="282"/>
            <p14:sldId id="303"/>
            <p14:sldId id="304"/>
            <p14:sldId id="283"/>
            <p14:sldId id="284"/>
            <p14:sldId id="305"/>
            <p14:sldId id="306"/>
            <p14:sldId id="307"/>
            <p14:sldId id="286"/>
            <p14:sldId id="287"/>
            <p14:sldId id="308"/>
            <p14:sldId id="309"/>
            <p14:sldId id="310"/>
            <p14:sldId id="311"/>
            <p14:sldId id="312"/>
            <p14:sldId id="289"/>
            <p14:sldId id="313"/>
            <p14:sldId id="292"/>
            <p14:sldId id="293"/>
            <p14:sldId id="314"/>
            <p14:sldId id="316"/>
            <p14:sldId id="317"/>
            <p14:sldId id="318"/>
            <p14:sldId id="315"/>
            <p14:sldId id="294"/>
            <p14:sldId id="295"/>
            <p14:sldId id="296"/>
            <p14:sldId id="297"/>
            <p14:sldId id="298"/>
            <p14:sldId id="299"/>
            <p14:sldId id="320"/>
            <p14:sldId id="321"/>
            <p14:sldId id="322"/>
            <p14:sldId id="323"/>
            <p14:sldId id="330"/>
            <p14:sldId id="328"/>
            <p14:sldId id="31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53" autoAdjust="0"/>
    <p:restoredTop sz="77180" autoAdjust="0"/>
  </p:normalViewPr>
  <p:slideViewPr>
    <p:cSldViewPr snapToGrid="0">
      <p:cViewPr varScale="1">
        <p:scale>
          <a:sx n="55" d="100"/>
          <a:sy n="55" d="100"/>
        </p:scale>
        <p:origin x="134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AC0FC7-0C38-4F96-ACDA-7CBF7A5D2C7B}" type="doc">
      <dgm:prSet loTypeId="urn:microsoft.com/office/officeart/2008/layout/HorizontalMultiLevelHierarchy" loCatId="hierarchy" qsTypeId="urn:microsoft.com/office/officeart/2005/8/quickstyle/simple1" qsCatId="simple" csTypeId="urn:microsoft.com/office/officeart/2005/8/colors/colorful1" csCatId="colorful" phldr="1"/>
      <dgm:spPr/>
      <dgm:t>
        <a:bodyPr/>
        <a:lstStyle/>
        <a:p>
          <a:endParaRPr lang="tr-TR"/>
        </a:p>
      </dgm:t>
    </dgm:pt>
    <dgm:pt modelId="{DDA73843-30A2-4A97-8A9E-1415EC07014D}">
      <dgm:prSet phldrT="[Metin]"/>
      <dgm:spPr/>
      <dgm:t>
        <a:bodyPr/>
        <a:lstStyle/>
        <a:p>
          <a:r>
            <a:rPr lang="tr-TR"/>
            <a:t>semptom</a:t>
          </a:r>
        </a:p>
      </dgm:t>
    </dgm:pt>
    <dgm:pt modelId="{72A9191A-DCDD-4C86-9DB9-FDB9FFC45A71}" type="parTrans" cxnId="{33D7F4D6-3CA6-45F9-B9C5-1C254C09D3EC}">
      <dgm:prSet/>
      <dgm:spPr/>
      <dgm:t>
        <a:bodyPr/>
        <a:lstStyle/>
        <a:p>
          <a:endParaRPr lang="tr-TR"/>
        </a:p>
      </dgm:t>
    </dgm:pt>
    <dgm:pt modelId="{801586F8-EA7F-4149-B8AA-7B528DE5F0FD}" type="sibTrans" cxnId="{33D7F4D6-3CA6-45F9-B9C5-1C254C09D3EC}">
      <dgm:prSet/>
      <dgm:spPr/>
      <dgm:t>
        <a:bodyPr/>
        <a:lstStyle/>
        <a:p>
          <a:endParaRPr lang="tr-TR"/>
        </a:p>
      </dgm:t>
    </dgm:pt>
    <dgm:pt modelId="{909431F0-8639-45F4-8584-17D998C00866}">
      <dgm:prSet phldrT="[Metin]"/>
      <dgm:spPr/>
      <dgm:t>
        <a:bodyPr/>
        <a:lstStyle/>
        <a:p>
          <a:r>
            <a:rPr lang="tr-TR"/>
            <a:t>Vajinal akıntı </a:t>
          </a:r>
        </a:p>
      </dgm:t>
    </dgm:pt>
    <dgm:pt modelId="{3514B575-FDC6-4542-AA15-1833F7855273}" type="parTrans" cxnId="{1EAB8D8A-3ACD-494E-A618-4470C1F30CF0}">
      <dgm:prSet/>
      <dgm:spPr/>
      <dgm:t>
        <a:bodyPr/>
        <a:lstStyle/>
        <a:p>
          <a:endParaRPr lang="tr-TR"/>
        </a:p>
      </dgm:t>
    </dgm:pt>
    <dgm:pt modelId="{4F364F96-4CA2-4CE2-93DB-883A64D07EFB}" type="sibTrans" cxnId="{1EAB8D8A-3ACD-494E-A618-4470C1F30CF0}">
      <dgm:prSet/>
      <dgm:spPr/>
      <dgm:t>
        <a:bodyPr/>
        <a:lstStyle/>
        <a:p>
          <a:endParaRPr lang="tr-TR"/>
        </a:p>
      </dgm:t>
    </dgm:pt>
    <dgm:pt modelId="{E5C92950-1F4A-445D-8A32-FC96CCF9F950}">
      <dgm:prSet phldrT="[Metin]"/>
      <dgm:spPr/>
      <dgm:t>
        <a:bodyPr/>
        <a:lstStyle/>
        <a:p>
          <a:r>
            <a:rPr lang="tr-TR"/>
            <a:t>Üretral akıntı</a:t>
          </a:r>
        </a:p>
      </dgm:t>
    </dgm:pt>
    <dgm:pt modelId="{BA979784-135D-4360-BD80-8DC660324B9D}" type="parTrans" cxnId="{8B33DCD3-A609-4CDA-8AFA-E5809DDFB225}">
      <dgm:prSet/>
      <dgm:spPr/>
      <dgm:t>
        <a:bodyPr/>
        <a:lstStyle/>
        <a:p>
          <a:endParaRPr lang="tr-TR"/>
        </a:p>
      </dgm:t>
    </dgm:pt>
    <dgm:pt modelId="{A7FF08C6-0AD4-47E7-B19F-275D1C36C5B6}" type="sibTrans" cxnId="{8B33DCD3-A609-4CDA-8AFA-E5809DDFB225}">
      <dgm:prSet/>
      <dgm:spPr/>
      <dgm:t>
        <a:bodyPr/>
        <a:lstStyle/>
        <a:p>
          <a:endParaRPr lang="tr-TR"/>
        </a:p>
      </dgm:t>
    </dgm:pt>
    <dgm:pt modelId="{D8E1214B-6E81-4A6E-954D-3A5C57B62E1D}">
      <dgm:prSet/>
      <dgm:spPr/>
      <dgm:t>
        <a:bodyPr/>
        <a:lstStyle/>
        <a:p>
          <a:r>
            <a:rPr lang="tr-TR"/>
            <a:t>Alt karın bölgesinde ağrı</a:t>
          </a:r>
        </a:p>
      </dgm:t>
    </dgm:pt>
    <dgm:pt modelId="{9D46220A-46A7-4CB2-B34B-97BEF1CE8446}" type="parTrans" cxnId="{B0F09D28-89CB-499A-ACB6-8947E13A3685}">
      <dgm:prSet/>
      <dgm:spPr/>
      <dgm:t>
        <a:bodyPr/>
        <a:lstStyle/>
        <a:p>
          <a:endParaRPr lang="tr-TR"/>
        </a:p>
      </dgm:t>
    </dgm:pt>
    <dgm:pt modelId="{65617339-DC1F-44EC-947C-599615773531}" type="sibTrans" cxnId="{B0F09D28-89CB-499A-ACB6-8947E13A3685}">
      <dgm:prSet/>
      <dgm:spPr/>
      <dgm:t>
        <a:bodyPr/>
        <a:lstStyle/>
        <a:p>
          <a:endParaRPr lang="tr-TR"/>
        </a:p>
      </dgm:t>
    </dgm:pt>
    <dgm:pt modelId="{033F2925-FFED-4297-AF53-4E99FD3B405D}">
      <dgm:prSet/>
      <dgm:spPr/>
      <dgm:t>
        <a:bodyPr/>
        <a:lstStyle/>
        <a:p>
          <a:r>
            <a:rPr lang="tr-TR"/>
            <a:t>Genital ülser </a:t>
          </a:r>
        </a:p>
      </dgm:t>
    </dgm:pt>
    <dgm:pt modelId="{3EA45649-0E44-4D75-95AE-59ED0D464D28}" type="parTrans" cxnId="{6853A7D0-4A63-444B-9883-7A0323703834}">
      <dgm:prSet/>
      <dgm:spPr/>
      <dgm:t>
        <a:bodyPr/>
        <a:lstStyle/>
        <a:p>
          <a:endParaRPr lang="tr-TR"/>
        </a:p>
      </dgm:t>
    </dgm:pt>
    <dgm:pt modelId="{58186F1C-6686-491A-9836-21EA2CDA2E0A}" type="sibTrans" cxnId="{6853A7D0-4A63-444B-9883-7A0323703834}">
      <dgm:prSet/>
      <dgm:spPr/>
      <dgm:t>
        <a:bodyPr/>
        <a:lstStyle/>
        <a:p>
          <a:endParaRPr lang="tr-TR"/>
        </a:p>
      </dgm:t>
    </dgm:pt>
    <dgm:pt modelId="{142DA339-152A-4569-B42C-E9622736100A}">
      <dgm:prSet/>
      <dgm:spPr/>
      <dgm:t>
        <a:bodyPr/>
        <a:lstStyle/>
        <a:p>
          <a:r>
            <a:rPr lang="tr-TR"/>
            <a:t>Anorektal akıntı</a:t>
          </a:r>
        </a:p>
      </dgm:t>
    </dgm:pt>
    <dgm:pt modelId="{E6DD4C18-3C9E-4B5D-A2AB-93C94E8DCD7B}" type="parTrans" cxnId="{73055FCB-E222-4436-A7DF-F98D305D6E80}">
      <dgm:prSet/>
      <dgm:spPr/>
      <dgm:t>
        <a:bodyPr/>
        <a:lstStyle/>
        <a:p>
          <a:endParaRPr lang="tr-TR"/>
        </a:p>
      </dgm:t>
    </dgm:pt>
    <dgm:pt modelId="{6FA6DD98-F9CB-45BC-9050-544A73576DE5}" type="sibTrans" cxnId="{73055FCB-E222-4436-A7DF-F98D305D6E80}">
      <dgm:prSet/>
      <dgm:spPr/>
      <dgm:t>
        <a:bodyPr/>
        <a:lstStyle/>
        <a:p>
          <a:endParaRPr lang="tr-TR"/>
        </a:p>
      </dgm:t>
    </dgm:pt>
    <dgm:pt modelId="{5D4D6119-872E-4420-8FAA-41CC20AA0D00}" type="pres">
      <dgm:prSet presAssocID="{44AC0FC7-0C38-4F96-ACDA-7CBF7A5D2C7B}" presName="Name0" presStyleCnt="0">
        <dgm:presLayoutVars>
          <dgm:chPref val="1"/>
          <dgm:dir/>
          <dgm:animOne val="branch"/>
          <dgm:animLvl val="lvl"/>
          <dgm:resizeHandles val="exact"/>
        </dgm:presLayoutVars>
      </dgm:prSet>
      <dgm:spPr/>
    </dgm:pt>
    <dgm:pt modelId="{6C9EE1EF-0FD6-464C-81EC-BDF2B07A8E0E}" type="pres">
      <dgm:prSet presAssocID="{DDA73843-30A2-4A97-8A9E-1415EC07014D}" presName="root1" presStyleCnt="0"/>
      <dgm:spPr/>
    </dgm:pt>
    <dgm:pt modelId="{B7DD5FA5-C41E-48E3-B382-FB49FC6A5DD9}" type="pres">
      <dgm:prSet presAssocID="{DDA73843-30A2-4A97-8A9E-1415EC07014D}" presName="LevelOneTextNode" presStyleLbl="node0" presStyleIdx="0" presStyleCnt="1">
        <dgm:presLayoutVars>
          <dgm:chPref val="3"/>
        </dgm:presLayoutVars>
      </dgm:prSet>
      <dgm:spPr/>
    </dgm:pt>
    <dgm:pt modelId="{9FE33886-6FC7-4FCC-BD38-07AE00A40AFC}" type="pres">
      <dgm:prSet presAssocID="{DDA73843-30A2-4A97-8A9E-1415EC07014D}" presName="level2hierChild" presStyleCnt="0"/>
      <dgm:spPr/>
    </dgm:pt>
    <dgm:pt modelId="{4ED79B52-4B34-4511-8139-D39F1DC2A767}" type="pres">
      <dgm:prSet presAssocID="{BA979784-135D-4360-BD80-8DC660324B9D}" presName="conn2-1" presStyleLbl="parChTrans1D2" presStyleIdx="0" presStyleCnt="5"/>
      <dgm:spPr/>
    </dgm:pt>
    <dgm:pt modelId="{E40D6DCA-FD3C-48BE-8DCB-E1C054278D1C}" type="pres">
      <dgm:prSet presAssocID="{BA979784-135D-4360-BD80-8DC660324B9D}" presName="connTx" presStyleLbl="parChTrans1D2" presStyleIdx="0" presStyleCnt="5"/>
      <dgm:spPr/>
    </dgm:pt>
    <dgm:pt modelId="{BB87B821-9E86-4289-AE09-386B285998E8}" type="pres">
      <dgm:prSet presAssocID="{E5C92950-1F4A-445D-8A32-FC96CCF9F950}" presName="root2" presStyleCnt="0"/>
      <dgm:spPr/>
    </dgm:pt>
    <dgm:pt modelId="{E86D2899-E453-4243-AE63-6B4E5A84E608}" type="pres">
      <dgm:prSet presAssocID="{E5C92950-1F4A-445D-8A32-FC96CCF9F950}" presName="LevelTwoTextNode" presStyleLbl="node2" presStyleIdx="0" presStyleCnt="5">
        <dgm:presLayoutVars>
          <dgm:chPref val="3"/>
        </dgm:presLayoutVars>
      </dgm:prSet>
      <dgm:spPr/>
    </dgm:pt>
    <dgm:pt modelId="{2C6A0A8E-EB8A-4F25-A6E9-9BD6D63AD2EE}" type="pres">
      <dgm:prSet presAssocID="{E5C92950-1F4A-445D-8A32-FC96CCF9F950}" presName="level3hierChild" presStyleCnt="0"/>
      <dgm:spPr/>
    </dgm:pt>
    <dgm:pt modelId="{A9CBFF04-71AE-45B5-93AE-E06AC329C02E}" type="pres">
      <dgm:prSet presAssocID="{3514B575-FDC6-4542-AA15-1833F7855273}" presName="conn2-1" presStyleLbl="parChTrans1D2" presStyleIdx="1" presStyleCnt="5"/>
      <dgm:spPr/>
    </dgm:pt>
    <dgm:pt modelId="{356EE0F3-A98A-4F84-806A-9E2D2C03563D}" type="pres">
      <dgm:prSet presAssocID="{3514B575-FDC6-4542-AA15-1833F7855273}" presName="connTx" presStyleLbl="parChTrans1D2" presStyleIdx="1" presStyleCnt="5"/>
      <dgm:spPr/>
    </dgm:pt>
    <dgm:pt modelId="{3956ECA6-C303-4891-AB19-8A7423930349}" type="pres">
      <dgm:prSet presAssocID="{909431F0-8639-45F4-8584-17D998C00866}" presName="root2" presStyleCnt="0"/>
      <dgm:spPr/>
    </dgm:pt>
    <dgm:pt modelId="{83DF58F9-FCEF-4210-BD8B-DB7A3FF372B9}" type="pres">
      <dgm:prSet presAssocID="{909431F0-8639-45F4-8584-17D998C00866}" presName="LevelTwoTextNode" presStyleLbl="node2" presStyleIdx="1" presStyleCnt="5">
        <dgm:presLayoutVars>
          <dgm:chPref val="3"/>
        </dgm:presLayoutVars>
      </dgm:prSet>
      <dgm:spPr/>
    </dgm:pt>
    <dgm:pt modelId="{5A34A447-C6C5-4C41-9A72-D225E713CCE8}" type="pres">
      <dgm:prSet presAssocID="{909431F0-8639-45F4-8584-17D998C00866}" presName="level3hierChild" presStyleCnt="0"/>
      <dgm:spPr/>
    </dgm:pt>
    <dgm:pt modelId="{B75CA9C6-C277-4153-9B5E-53789DD6D5C0}" type="pres">
      <dgm:prSet presAssocID="{3EA45649-0E44-4D75-95AE-59ED0D464D28}" presName="conn2-1" presStyleLbl="parChTrans1D2" presStyleIdx="2" presStyleCnt="5"/>
      <dgm:spPr/>
    </dgm:pt>
    <dgm:pt modelId="{D7A7F13A-8F87-4E6B-A47D-3F4A741AA0F4}" type="pres">
      <dgm:prSet presAssocID="{3EA45649-0E44-4D75-95AE-59ED0D464D28}" presName="connTx" presStyleLbl="parChTrans1D2" presStyleIdx="2" presStyleCnt="5"/>
      <dgm:spPr/>
    </dgm:pt>
    <dgm:pt modelId="{E65A47A4-4F4D-41FF-BA45-E37D0718DC9E}" type="pres">
      <dgm:prSet presAssocID="{033F2925-FFED-4297-AF53-4E99FD3B405D}" presName="root2" presStyleCnt="0"/>
      <dgm:spPr/>
    </dgm:pt>
    <dgm:pt modelId="{739A391B-8912-42A2-80B3-BD6520510784}" type="pres">
      <dgm:prSet presAssocID="{033F2925-FFED-4297-AF53-4E99FD3B405D}" presName="LevelTwoTextNode" presStyleLbl="node2" presStyleIdx="2" presStyleCnt="5">
        <dgm:presLayoutVars>
          <dgm:chPref val="3"/>
        </dgm:presLayoutVars>
      </dgm:prSet>
      <dgm:spPr/>
    </dgm:pt>
    <dgm:pt modelId="{F4084B6D-7BDC-44D6-8E9C-E5CEFE1999B7}" type="pres">
      <dgm:prSet presAssocID="{033F2925-FFED-4297-AF53-4E99FD3B405D}" presName="level3hierChild" presStyleCnt="0"/>
      <dgm:spPr/>
    </dgm:pt>
    <dgm:pt modelId="{FCBFF7F6-2B33-4719-ADBF-1FA4FCB16BC7}" type="pres">
      <dgm:prSet presAssocID="{9D46220A-46A7-4CB2-B34B-97BEF1CE8446}" presName="conn2-1" presStyleLbl="parChTrans1D2" presStyleIdx="3" presStyleCnt="5"/>
      <dgm:spPr/>
    </dgm:pt>
    <dgm:pt modelId="{4B83C162-0E3E-4815-ABF8-0669293DBEFE}" type="pres">
      <dgm:prSet presAssocID="{9D46220A-46A7-4CB2-B34B-97BEF1CE8446}" presName="connTx" presStyleLbl="parChTrans1D2" presStyleIdx="3" presStyleCnt="5"/>
      <dgm:spPr/>
    </dgm:pt>
    <dgm:pt modelId="{F2A3D0FC-0261-4F69-B6D8-18CA97237749}" type="pres">
      <dgm:prSet presAssocID="{D8E1214B-6E81-4A6E-954D-3A5C57B62E1D}" presName="root2" presStyleCnt="0"/>
      <dgm:spPr/>
    </dgm:pt>
    <dgm:pt modelId="{9F1F49C7-0367-4686-9F8F-E2255AEB17BC}" type="pres">
      <dgm:prSet presAssocID="{D8E1214B-6E81-4A6E-954D-3A5C57B62E1D}" presName="LevelTwoTextNode" presStyleLbl="node2" presStyleIdx="3" presStyleCnt="5">
        <dgm:presLayoutVars>
          <dgm:chPref val="3"/>
        </dgm:presLayoutVars>
      </dgm:prSet>
      <dgm:spPr/>
    </dgm:pt>
    <dgm:pt modelId="{0F2E90F5-DF10-488A-AE73-F2F75A680DAF}" type="pres">
      <dgm:prSet presAssocID="{D8E1214B-6E81-4A6E-954D-3A5C57B62E1D}" presName="level3hierChild" presStyleCnt="0"/>
      <dgm:spPr/>
    </dgm:pt>
    <dgm:pt modelId="{91FA235E-856F-4199-8EC6-7D24EEAC5040}" type="pres">
      <dgm:prSet presAssocID="{E6DD4C18-3C9E-4B5D-A2AB-93C94E8DCD7B}" presName="conn2-1" presStyleLbl="parChTrans1D2" presStyleIdx="4" presStyleCnt="5"/>
      <dgm:spPr/>
    </dgm:pt>
    <dgm:pt modelId="{BA02B865-E733-4221-BEF9-90CBF2F1D2E6}" type="pres">
      <dgm:prSet presAssocID="{E6DD4C18-3C9E-4B5D-A2AB-93C94E8DCD7B}" presName="connTx" presStyleLbl="parChTrans1D2" presStyleIdx="4" presStyleCnt="5"/>
      <dgm:spPr/>
    </dgm:pt>
    <dgm:pt modelId="{266F9945-9031-4610-A4A0-64B89EBADB54}" type="pres">
      <dgm:prSet presAssocID="{142DA339-152A-4569-B42C-E9622736100A}" presName="root2" presStyleCnt="0"/>
      <dgm:spPr/>
    </dgm:pt>
    <dgm:pt modelId="{360360C4-BDEA-42B6-A7B9-EE158C5E3838}" type="pres">
      <dgm:prSet presAssocID="{142DA339-152A-4569-B42C-E9622736100A}" presName="LevelTwoTextNode" presStyleLbl="node2" presStyleIdx="4" presStyleCnt="5">
        <dgm:presLayoutVars>
          <dgm:chPref val="3"/>
        </dgm:presLayoutVars>
      </dgm:prSet>
      <dgm:spPr/>
    </dgm:pt>
    <dgm:pt modelId="{BB46C88E-F7AD-47FA-A10C-421098805D19}" type="pres">
      <dgm:prSet presAssocID="{142DA339-152A-4569-B42C-E9622736100A}" presName="level3hierChild" presStyleCnt="0"/>
      <dgm:spPr/>
    </dgm:pt>
  </dgm:ptLst>
  <dgm:cxnLst>
    <dgm:cxn modelId="{4A53B71E-5756-4CFB-84E5-8DFAC1FD73AF}" type="presOf" srcId="{9D46220A-46A7-4CB2-B34B-97BEF1CE8446}" destId="{FCBFF7F6-2B33-4719-ADBF-1FA4FCB16BC7}" srcOrd="0" destOrd="0" presId="urn:microsoft.com/office/officeart/2008/layout/HorizontalMultiLevelHierarchy"/>
    <dgm:cxn modelId="{150B2221-9BBF-460A-902D-56D7D8989384}" type="presOf" srcId="{3514B575-FDC6-4542-AA15-1833F7855273}" destId="{356EE0F3-A98A-4F84-806A-9E2D2C03563D}" srcOrd="1" destOrd="0" presId="urn:microsoft.com/office/officeart/2008/layout/HorizontalMultiLevelHierarchy"/>
    <dgm:cxn modelId="{373C4E22-AE3D-4A4F-9609-798CEDBE3386}" type="presOf" srcId="{BA979784-135D-4360-BD80-8DC660324B9D}" destId="{E40D6DCA-FD3C-48BE-8DCB-E1C054278D1C}" srcOrd="1" destOrd="0" presId="urn:microsoft.com/office/officeart/2008/layout/HorizontalMultiLevelHierarchy"/>
    <dgm:cxn modelId="{B0F09D28-89CB-499A-ACB6-8947E13A3685}" srcId="{DDA73843-30A2-4A97-8A9E-1415EC07014D}" destId="{D8E1214B-6E81-4A6E-954D-3A5C57B62E1D}" srcOrd="3" destOrd="0" parTransId="{9D46220A-46A7-4CB2-B34B-97BEF1CE8446}" sibTransId="{65617339-DC1F-44EC-947C-599615773531}"/>
    <dgm:cxn modelId="{BD06F737-5CF7-4225-96C8-882AAC7CF19D}" type="presOf" srcId="{BA979784-135D-4360-BD80-8DC660324B9D}" destId="{4ED79B52-4B34-4511-8139-D39F1DC2A767}" srcOrd="0" destOrd="0" presId="urn:microsoft.com/office/officeart/2008/layout/HorizontalMultiLevelHierarchy"/>
    <dgm:cxn modelId="{0B287668-E5A3-4BC0-BBFB-F7C56225594E}" type="presOf" srcId="{E6DD4C18-3C9E-4B5D-A2AB-93C94E8DCD7B}" destId="{BA02B865-E733-4221-BEF9-90CBF2F1D2E6}" srcOrd="1" destOrd="0" presId="urn:microsoft.com/office/officeart/2008/layout/HorizontalMultiLevelHierarchy"/>
    <dgm:cxn modelId="{EC7A3551-3327-40B7-B992-CAA3750126E9}" type="presOf" srcId="{3EA45649-0E44-4D75-95AE-59ED0D464D28}" destId="{B75CA9C6-C277-4153-9B5E-53789DD6D5C0}" srcOrd="0" destOrd="0" presId="urn:microsoft.com/office/officeart/2008/layout/HorizontalMultiLevelHierarchy"/>
    <dgm:cxn modelId="{57395571-C3AC-4499-B31A-F98CE3D27C18}" type="presOf" srcId="{3514B575-FDC6-4542-AA15-1833F7855273}" destId="{A9CBFF04-71AE-45B5-93AE-E06AC329C02E}" srcOrd="0" destOrd="0" presId="urn:microsoft.com/office/officeart/2008/layout/HorizontalMultiLevelHierarchy"/>
    <dgm:cxn modelId="{B86B4974-2356-4D96-A6FC-00A8120D0A4D}" type="presOf" srcId="{44AC0FC7-0C38-4F96-ACDA-7CBF7A5D2C7B}" destId="{5D4D6119-872E-4420-8FAA-41CC20AA0D00}" srcOrd="0" destOrd="0" presId="urn:microsoft.com/office/officeart/2008/layout/HorizontalMultiLevelHierarchy"/>
    <dgm:cxn modelId="{88853176-D82A-42B5-955E-2A9ADA647D07}" type="presOf" srcId="{033F2925-FFED-4297-AF53-4E99FD3B405D}" destId="{739A391B-8912-42A2-80B3-BD6520510784}" srcOrd="0" destOrd="0" presId="urn:microsoft.com/office/officeart/2008/layout/HorizontalMultiLevelHierarchy"/>
    <dgm:cxn modelId="{1EAB8D8A-3ACD-494E-A618-4470C1F30CF0}" srcId="{DDA73843-30A2-4A97-8A9E-1415EC07014D}" destId="{909431F0-8639-45F4-8584-17D998C00866}" srcOrd="1" destOrd="0" parTransId="{3514B575-FDC6-4542-AA15-1833F7855273}" sibTransId="{4F364F96-4CA2-4CE2-93DB-883A64D07EFB}"/>
    <dgm:cxn modelId="{76486B97-08AD-491F-B45D-D7DFC114CD4E}" type="presOf" srcId="{3EA45649-0E44-4D75-95AE-59ED0D464D28}" destId="{D7A7F13A-8F87-4E6B-A47D-3F4A741AA0F4}" srcOrd="1" destOrd="0" presId="urn:microsoft.com/office/officeart/2008/layout/HorizontalMultiLevelHierarchy"/>
    <dgm:cxn modelId="{B2F807B2-7571-4C45-B9D5-7926BA8338F6}" type="presOf" srcId="{DDA73843-30A2-4A97-8A9E-1415EC07014D}" destId="{B7DD5FA5-C41E-48E3-B382-FB49FC6A5DD9}" srcOrd="0" destOrd="0" presId="urn:microsoft.com/office/officeart/2008/layout/HorizontalMultiLevelHierarchy"/>
    <dgm:cxn modelId="{90685CBD-7234-46EC-A73C-050B2208A67C}" type="presOf" srcId="{909431F0-8639-45F4-8584-17D998C00866}" destId="{83DF58F9-FCEF-4210-BD8B-DB7A3FF372B9}" srcOrd="0" destOrd="0" presId="urn:microsoft.com/office/officeart/2008/layout/HorizontalMultiLevelHierarchy"/>
    <dgm:cxn modelId="{75D83EC7-D14F-47BA-869D-70B64EC63238}" type="presOf" srcId="{E5C92950-1F4A-445D-8A32-FC96CCF9F950}" destId="{E86D2899-E453-4243-AE63-6B4E5A84E608}" srcOrd="0" destOrd="0" presId="urn:microsoft.com/office/officeart/2008/layout/HorizontalMultiLevelHierarchy"/>
    <dgm:cxn modelId="{73055FCB-E222-4436-A7DF-F98D305D6E80}" srcId="{DDA73843-30A2-4A97-8A9E-1415EC07014D}" destId="{142DA339-152A-4569-B42C-E9622736100A}" srcOrd="4" destOrd="0" parTransId="{E6DD4C18-3C9E-4B5D-A2AB-93C94E8DCD7B}" sibTransId="{6FA6DD98-F9CB-45BC-9050-544A73576DE5}"/>
    <dgm:cxn modelId="{6853A7D0-4A63-444B-9883-7A0323703834}" srcId="{DDA73843-30A2-4A97-8A9E-1415EC07014D}" destId="{033F2925-FFED-4297-AF53-4E99FD3B405D}" srcOrd="2" destOrd="0" parTransId="{3EA45649-0E44-4D75-95AE-59ED0D464D28}" sibTransId="{58186F1C-6686-491A-9836-21EA2CDA2E0A}"/>
    <dgm:cxn modelId="{8B33DCD3-A609-4CDA-8AFA-E5809DDFB225}" srcId="{DDA73843-30A2-4A97-8A9E-1415EC07014D}" destId="{E5C92950-1F4A-445D-8A32-FC96CCF9F950}" srcOrd="0" destOrd="0" parTransId="{BA979784-135D-4360-BD80-8DC660324B9D}" sibTransId="{A7FF08C6-0AD4-47E7-B19F-275D1C36C5B6}"/>
    <dgm:cxn modelId="{33D7F4D6-3CA6-45F9-B9C5-1C254C09D3EC}" srcId="{44AC0FC7-0C38-4F96-ACDA-7CBF7A5D2C7B}" destId="{DDA73843-30A2-4A97-8A9E-1415EC07014D}" srcOrd="0" destOrd="0" parTransId="{72A9191A-DCDD-4C86-9DB9-FDB9FFC45A71}" sibTransId="{801586F8-EA7F-4149-B8AA-7B528DE5F0FD}"/>
    <dgm:cxn modelId="{4A06AFD9-74AF-4022-981C-CBDD88264771}" type="presOf" srcId="{D8E1214B-6E81-4A6E-954D-3A5C57B62E1D}" destId="{9F1F49C7-0367-4686-9F8F-E2255AEB17BC}" srcOrd="0" destOrd="0" presId="urn:microsoft.com/office/officeart/2008/layout/HorizontalMultiLevelHierarchy"/>
    <dgm:cxn modelId="{012FBBE6-2B27-486B-97E1-B2D317D930CE}" type="presOf" srcId="{142DA339-152A-4569-B42C-E9622736100A}" destId="{360360C4-BDEA-42B6-A7B9-EE158C5E3838}" srcOrd="0" destOrd="0" presId="urn:microsoft.com/office/officeart/2008/layout/HorizontalMultiLevelHierarchy"/>
    <dgm:cxn modelId="{568A22F8-8B42-48BC-82BF-2FCFB2FA03EC}" type="presOf" srcId="{E6DD4C18-3C9E-4B5D-A2AB-93C94E8DCD7B}" destId="{91FA235E-856F-4199-8EC6-7D24EEAC5040}" srcOrd="0" destOrd="0" presId="urn:microsoft.com/office/officeart/2008/layout/HorizontalMultiLevelHierarchy"/>
    <dgm:cxn modelId="{27E9FCFE-BCDD-46F6-9F58-2769AB56F543}" type="presOf" srcId="{9D46220A-46A7-4CB2-B34B-97BEF1CE8446}" destId="{4B83C162-0E3E-4815-ABF8-0669293DBEFE}" srcOrd="1" destOrd="0" presId="urn:microsoft.com/office/officeart/2008/layout/HorizontalMultiLevelHierarchy"/>
    <dgm:cxn modelId="{4E106EFD-5522-4E50-A967-A3E2A6152209}" type="presParOf" srcId="{5D4D6119-872E-4420-8FAA-41CC20AA0D00}" destId="{6C9EE1EF-0FD6-464C-81EC-BDF2B07A8E0E}" srcOrd="0" destOrd="0" presId="urn:microsoft.com/office/officeart/2008/layout/HorizontalMultiLevelHierarchy"/>
    <dgm:cxn modelId="{78E6B771-2051-41CC-84F5-F4C46F45B8D0}" type="presParOf" srcId="{6C9EE1EF-0FD6-464C-81EC-BDF2B07A8E0E}" destId="{B7DD5FA5-C41E-48E3-B382-FB49FC6A5DD9}" srcOrd="0" destOrd="0" presId="urn:microsoft.com/office/officeart/2008/layout/HorizontalMultiLevelHierarchy"/>
    <dgm:cxn modelId="{DEF8F6AD-6407-4C75-ACD7-65FCAD5B833D}" type="presParOf" srcId="{6C9EE1EF-0FD6-464C-81EC-BDF2B07A8E0E}" destId="{9FE33886-6FC7-4FCC-BD38-07AE00A40AFC}" srcOrd="1" destOrd="0" presId="urn:microsoft.com/office/officeart/2008/layout/HorizontalMultiLevelHierarchy"/>
    <dgm:cxn modelId="{EC68F194-1CFE-4727-AE1B-2C53E8601B6D}" type="presParOf" srcId="{9FE33886-6FC7-4FCC-BD38-07AE00A40AFC}" destId="{4ED79B52-4B34-4511-8139-D39F1DC2A767}" srcOrd="0" destOrd="0" presId="urn:microsoft.com/office/officeart/2008/layout/HorizontalMultiLevelHierarchy"/>
    <dgm:cxn modelId="{0DACD42C-EC9E-4298-98C8-43E218F84A35}" type="presParOf" srcId="{4ED79B52-4B34-4511-8139-D39F1DC2A767}" destId="{E40D6DCA-FD3C-48BE-8DCB-E1C054278D1C}" srcOrd="0" destOrd="0" presId="urn:microsoft.com/office/officeart/2008/layout/HorizontalMultiLevelHierarchy"/>
    <dgm:cxn modelId="{5301878D-F5E6-4D7C-A2A5-4E40134051D6}" type="presParOf" srcId="{9FE33886-6FC7-4FCC-BD38-07AE00A40AFC}" destId="{BB87B821-9E86-4289-AE09-386B285998E8}" srcOrd="1" destOrd="0" presId="urn:microsoft.com/office/officeart/2008/layout/HorizontalMultiLevelHierarchy"/>
    <dgm:cxn modelId="{76C65490-C576-44D2-868C-9E97088BF298}" type="presParOf" srcId="{BB87B821-9E86-4289-AE09-386B285998E8}" destId="{E86D2899-E453-4243-AE63-6B4E5A84E608}" srcOrd="0" destOrd="0" presId="urn:microsoft.com/office/officeart/2008/layout/HorizontalMultiLevelHierarchy"/>
    <dgm:cxn modelId="{F8F52AC3-F3FF-4324-A1F7-C3EA12C1AA57}" type="presParOf" srcId="{BB87B821-9E86-4289-AE09-386B285998E8}" destId="{2C6A0A8E-EB8A-4F25-A6E9-9BD6D63AD2EE}" srcOrd="1" destOrd="0" presId="urn:microsoft.com/office/officeart/2008/layout/HorizontalMultiLevelHierarchy"/>
    <dgm:cxn modelId="{6725562A-7593-4683-8770-5D38C97ABBF3}" type="presParOf" srcId="{9FE33886-6FC7-4FCC-BD38-07AE00A40AFC}" destId="{A9CBFF04-71AE-45B5-93AE-E06AC329C02E}" srcOrd="2" destOrd="0" presId="urn:microsoft.com/office/officeart/2008/layout/HorizontalMultiLevelHierarchy"/>
    <dgm:cxn modelId="{4E624A5B-237F-4C00-9AC9-27EEB5BC5C26}" type="presParOf" srcId="{A9CBFF04-71AE-45B5-93AE-E06AC329C02E}" destId="{356EE0F3-A98A-4F84-806A-9E2D2C03563D}" srcOrd="0" destOrd="0" presId="urn:microsoft.com/office/officeart/2008/layout/HorizontalMultiLevelHierarchy"/>
    <dgm:cxn modelId="{A3F5135F-285B-4CF4-8C47-2274D5FFBEC4}" type="presParOf" srcId="{9FE33886-6FC7-4FCC-BD38-07AE00A40AFC}" destId="{3956ECA6-C303-4891-AB19-8A7423930349}" srcOrd="3" destOrd="0" presId="urn:microsoft.com/office/officeart/2008/layout/HorizontalMultiLevelHierarchy"/>
    <dgm:cxn modelId="{3E41D493-2382-4DFB-B096-7F5C1C262BF9}" type="presParOf" srcId="{3956ECA6-C303-4891-AB19-8A7423930349}" destId="{83DF58F9-FCEF-4210-BD8B-DB7A3FF372B9}" srcOrd="0" destOrd="0" presId="urn:microsoft.com/office/officeart/2008/layout/HorizontalMultiLevelHierarchy"/>
    <dgm:cxn modelId="{468983A9-E91A-4DB7-A7FA-60012748453A}" type="presParOf" srcId="{3956ECA6-C303-4891-AB19-8A7423930349}" destId="{5A34A447-C6C5-4C41-9A72-D225E713CCE8}" srcOrd="1" destOrd="0" presId="urn:microsoft.com/office/officeart/2008/layout/HorizontalMultiLevelHierarchy"/>
    <dgm:cxn modelId="{FD240F53-D449-495F-9A38-990D28B28E8B}" type="presParOf" srcId="{9FE33886-6FC7-4FCC-BD38-07AE00A40AFC}" destId="{B75CA9C6-C277-4153-9B5E-53789DD6D5C0}" srcOrd="4" destOrd="0" presId="urn:microsoft.com/office/officeart/2008/layout/HorizontalMultiLevelHierarchy"/>
    <dgm:cxn modelId="{FE170EA4-EBC4-47E6-ACB8-F67AF9B36064}" type="presParOf" srcId="{B75CA9C6-C277-4153-9B5E-53789DD6D5C0}" destId="{D7A7F13A-8F87-4E6B-A47D-3F4A741AA0F4}" srcOrd="0" destOrd="0" presId="urn:microsoft.com/office/officeart/2008/layout/HorizontalMultiLevelHierarchy"/>
    <dgm:cxn modelId="{B16EE5FF-9811-4D0A-83CE-9007D99F6C7A}" type="presParOf" srcId="{9FE33886-6FC7-4FCC-BD38-07AE00A40AFC}" destId="{E65A47A4-4F4D-41FF-BA45-E37D0718DC9E}" srcOrd="5" destOrd="0" presId="urn:microsoft.com/office/officeart/2008/layout/HorizontalMultiLevelHierarchy"/>
    <dgm:cxn modelId="{3CE72B58-710F-445B-B9AB-01215ECA7CA6}" type="presParOf" srcId="{E65A47A4-4F4D-41FF-BA45-E37D0718DC9E}" destId="{739A391B-8912-42A2-80B3-BD6520510784}" srcOrd="0" destOrd="0" presId="urn:microsoft.com/office/officeart/2008/layout/HorizontalMultiLevelHierarchy"/>
    <dgm:cxn modelId="{342A66D8-971C-4178-AB0D-BCFF23960715}" type="presParOf" srcId="{E65A47A4-4F4D-41FF-BA45-E37D0718DC9E}" destId="{F4084B6D-7BDC-44D6-8E9C-E5CEFE1999B7}" srcOrd="1" destOrd="0" presId="urn:microsoft.com/office/officeart/2008/layout/HorizontalMultiLevelHierarchy"/>
    <dgm:cxn modelId="{11574D19-F694-47FE-A36E-52FE3B7DAE8F}" type="presParOf" srcId="{9FE33886-6FC7-4FCC-BD38-07AE00A40AFC}" destId="{FCBFF7F6-2B33-4719-ADBF-1FA4FCB16BC7}" srcOrd="6" destOrd="0" presId="urn:microsoft.com/office/officeart/2008/layout/HorizontalMultiLevelHierarchy"/>
    <dgm:cxn modelId="{A355E78D-7158-4A26-8D92-39CAB2D442DA}" type="presParOf" srcId="{FCBFF7F6-2B33-4719-ADBF-1FA4FCB16BC7}" destId="{4B83C162-0E3E-4815-ABF8-0669293DBEFE}" srcOrd="0" destOrd="0" presId="urn:microsoft.com/office/officeart/2008/layout/HorizontalMultiLevelHierarchy"/>
    <dgm:cxn modelId="{C37A8515-AC9D-4FC0-957F-3A4F7908C830}" type="presParOf" srcId="{9FE33886-6FC7-4FCC-BD38-07AE00A40AFC}" destId="{F2A3D0FC-0261-4F69-B6D8-18CA97237749}" srcOrd="7" destOrd="0" presId="urn:microsoft.com/office/officeart/2008/layout/HorizontalMultiLevelHierarchy"/>
    <dgm:cxn modelId="{7EA61D8D-EC24-464F-A3FE-849DA8C31971}" type="presParOf" srcId="{F2A3D0FC-0261-4F69-B6D8-18CA97237749}" destId="{9F1F49C7-0367-4686-9F8F-E2255AEB17BC}" srcOrd="0" destOrd="0" presId="urn:microsoft.com/office/officeart/2008/layout/HorizontalMultiLevelHierarchy"/>
    <dgm:cxn modelId="{9765B7CD-968A-4DAA-99B4-FBD097401A5E}" type="presParOf" srcId="{F2A3D0FC-0261-4F69-B6D8-18CA97237749}" destId="{0F2E90F5-DF10-488A-AE73-F2F75A680DAF}" srcOrd="1" destOrd="0" presId="urn:microsoft.com/office/officeart/2008/layout/HorizontalMultiLevelHierarchy"/>
    <dgm:cxn modelId="{E646CEC6-5BC5-4DD4-916F-0EAE31E73AD0}" type="presParOf" srcId="{9FE33886-6FC7-4FCC-BD38-07AE00A40AFC}" destId="{91FA235E-856F-4199-8EC6-7D24EEAC5040}" srcOrd="8" destOrd="0" presId="urn:microsoft.com/office/officeart/2008/layout/HorizontalMultiLevelHierarchy"/>
    <dgm:cxn modelId="{5B2DB59D-6052-4F3D-BEC4-B5EBF94B2F50}" type="presParOf" srcId="{91FA235E-856F-4199-8EC6-7D24EEAC5040}" destId="{BA02B865-E733-4221-BEF9-90CBF2F1D2E6}" srcOrd="0" destOrd="0" presId="urn:microsoft.com/office/officeart/2008/layout/HorizontalMultiLevelHierarchy"/>
    <dgm:cxn modelId="{4619EFA2-A6C7-426E-AA89-890EE3F66DAF}" type="presParOf" srcId="{9FE33886-6FC7-4FCC-BD38-07AE00A40AFC}" destId="{266F9945-9031-4610-A4A0-64B89EBADB54}" srcOrd="9" destOrd="0" presId="urn:microsoft.com/office/officeart/2008/layout/HorizontalMultiLevelHierarchy"/>
    <dgm:cxn modelId="{CBA8ED06-C545-4089-A84F-2165AD2DFC62}" type="presParOf" srcId="{266F9945-9031-4610-A4A0-64B89EBADB54}" destId="{360360C4-BDEA-42B6-A7B9-EE158C5E3838}" srcOrd="0" destOrd="0" presId="urn:microsoft.com/office/officeart/2008/layout/HorizontalMultiLevelHierarchy"/>
    <dgm:cxn modelId="{D4090B64-51D4-4CC6-97AD-6AB030C2BE43}" type="presParOf" srcId="{266F9945-9031-4610-A4A0-64B89EBADB54}" destId="{BB46C88E-F7AD-47FA-A10C-421098805D19}"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3408AC-8D19-48D4-8581-263D7916607A}"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tr-TR"/>
        </a:p>
      </dgm:t>
    </dgm:pt>
    <dgm:pt modelId="{65E764C0-6B9B-4DD6-830E-0FD8EBD2915F}">
      <dgm:prSet phldrT="[Metin]"/>
      <dgm:spPr/>
      <dgm:t>
        <a:bodyPr/>
        <a:lstStyle/>
        <a:p>
          <a:r>
            <a:rPr lang="tr-TR"/>
            <a:t>Genital ülser </a:t>
          </a:r>
        </a:p>
      </dgm:t>
    </dgm:pt>
    <dgm:pt modelId="{F3B3A745-C873-4FEF-BD19-1947A4DCB9B9}" type="parTrans" cxnId="{4A90F201-B168-40EC-B745-7F1BE0E762EB}">
      <dgm:prSet/>
      <dgm:spPr/>
      <dgm:t>
        <a:bodyPr/>
        <a:lstStyle/>
        <a:p>
          <a:endParaRPr lang="tr-TR"/>
        </a:p>
      </dgm:t>
    </dgm:pt>
    <dgm:pt modelId="{D69B89D2-3228-421F-8205-C28B639BE422}" type="sibTrans" cxnId="{4A90F201-B168-40EC-B745-7F1BE0E762EB}">
      <dgm:prSet/>
      <dgm:spPr/>
      <dgm:t>
        <a:bodyPr/>
        <a:lstStyle/>
        <a:p>
          <a:endParaRPr lang="tr-TR"/>
        </a:p>
      </dgm:t>
    </dgm:pt>
    <dgm:pt modelId="{36787A05-328E-44BF-939E-350682AD3C9C}">
      <dgm:prSet phldrT="[Metin]"/>
      <dgm:spPr/>
      <dgm:t>
        <a:bodyPr/>
        <a:lstStyle/>
        <a:p>
          <a:r>
            <a:rPr lang="tr-TR"/>
            <a:t>Cinsel yolla bulaşan enfeksiyonlar </a:t>
          </a:r>
        </a:p>
      </dgm:t>
    </dgm:pt>
    <dgm:pt modelId="{42C1911F-B1B6-49D5-9B6D-EE3FFC9FB498}" type="parTrans" cxnId="{A7FE04ED-0CD8-484C-BA6E-C43DD8CFD928}">
      <dgm:prSet/>
      <dgm:spPr/>
      <dgm:t>
        <a:bodyPr/>
        <a:lstStyle/>
        <a:p>
          <a:endParaRPr lang="tr-TR"/>
        </a:p>
      </dgm:t>
    </dgm:pt>
    <dgm:pt modelId="{989A7B95-24AF-494F-9663-90F110C076B9}" type="sibTrans" cxnId="{A7FE04ED-0CD8-484C-BA6E-C43DD8CFD928}">
      <dgm:prSet/>
      <dgm:spPr/>
      <dgm:t>
        <a:bodyPr/>
        <a:lstStyle/>
        <a:p>
          <a:endParaRPr lang="tr-TR"/>
        </a:p>
      </dgm:t>
    </dgm:pt>
    <dgm:pt modelId="{C775D1F4-C178-4BAA-B09B-3A7A218CB272}">
      <dgm:prSet phldrT="[Metin]"/>
      <dgm:spPr/>
      <dgm:t>
        <a:bodyPr/>
        <a:lstStyle/>
        <a:p>
          <a:r>
            <a:rPr lang="tr-TR"/>
            <a:t>Cinsel yolla bulaşmayan enfeksiyonlar </a:t>
          </a:r>
        </a:p>
      </dgm:t>
    </dgm:pt>
    <dgm:pt modelId="{8A41ED39-8E13-4A49-9024-CA9B9FD023A9}" type="parTrans" cxnId="{4007C7A0-2646-409A-9D26-A5CE4FD6A665}">
      <dgm:prSet/>
      <dgm:spPr/>
      <dgm:t>
        <a:bodyPr/>
        <a:lstStyle/>
        <a:p>
          <a:endParaRPr lang="tr-TR"/>
        </a:p>
      </dgm:t>
    </dgm:pt>
    <dgm:pt modelId="{1680D7D1-F8DA-4C94-BD1E-E087E69D48C6}" type="sibTrans" cxnId="{4007C7A0-2646-409A-9D26-A5CE4FD6A665}">
      <dgm:prSet/>
      <dgm:spPr/>
      <dgm:t>
        <a:bodyPr/>
        <a:lstStyle/>
        <a:p>
          <a:endParaRPr lang="tr-TR"/>
        </a:p>
      </dgm:t>
    </dgm:pt>
    <dgm:pt modelId="{9D796D13-804C-47FA-987A-25C797C85845}">
      <dgm:prSet phldrT="[Metin]"/>
      <dgm:spPr/>
      <dgm:t>
        <a:bodyPr/>
        <a:lstStyle/>
        <a:p>
          <a:r>
            <a:rPr lang="tr-TR"/>
            <a:t>Non-enfeksiyöz nedenler </a:t>
          </a:r>
        </a:p>
      </dgm:t>
    </dgm:pt>
    <dgm:pt modelId="{E0A2E769-A101-4E22-B7EB-4B0D12DCE4E2}" type="parTrans" cxnId="{E2FC0DD9-357C-4172-B0FE-E270FD008C83}">
      <dgm:prSet/>
      <dgm:spPr/>
      <dgm:t>
        <a:bodyPr/>
        <a:lstStyle/>
        <a:p>
          <a:endParaRPr lang="tr-TR"/>
        </a:p>
      </dgm:t>
    </dgm:pt>
    <dgm:pt modelId="{30B312EC-A2B0-403D-AB7A-DC41647F4363}" type="sibTrans" cxnId="{E2FC0DD9-357C-4172-B0FE-E270FD008C83}">
      <dgm:prSet/>
      <dgm:spPr/>
      <dgm:t>
        <a:bodyPr/>
        <a:lstStyle/>
        <a:p>
          <a:endParaRPr lang="tr-TR"/>
        </a:p>
      </dgm:t>
    </dgm:pt>
    <dgm:pt modelId="{DF51DD24-BE5B-423A-99B7-38D54F0C6C98}" type="pres">
      <dgm:prSet presAssocID="{663408AC-8D19-48D4-8581-263D7916607A}" presName="hierChild1" presStyleCnt="0">
        <dgm:presLayoutVars>
          <dgm:orgChart val="1"/>
          <dgm:chPref val="1"/>
          <dgm:dir/>
          <dgm:animOne val="branch"/>
          <dgm:animLvl val="lvl"/>
          <dgm:resizeHandles/>
        </dgm:presLayoutVars>
      </dgm:prSet>
      <dgm:spPr/>
    </dgm:pt>
    <dgm:pt modelId="{4AF646A4-B48E-4F16-9B6F-1ED5C028C2DB}" type="pres">
      <dgm:prSet presAssocID="{65E764C0-6B9B-4DD6-830E-0FD8EBD2915F}" presName="hierRoot1" presStyleCnt="0">
        <dgm:presLayoutVars>
          <dgm:hierBranch val="init"/>
        </dgm:presLayoutVars>
      </dgm:prSet>
      <dgm:spPr/>
    </dgm:pt>
    <dgm:pt modelId="{799D12AC-9FCE-4AF8-9540-59E32AD46C82}" type="pres">
      <dgm:prSet presAssocID="{65E764C0-6B9B-4DD6-830E-0FD8EBD2915F}" presName="rootComposite1" presStyleCnt="0"/>
      <dgm:spPr/>
    </dgm:pt>
    <dgm:pt modelId="{424D810E-E1A8-4E7E-864E-E1BFE934D5CF}" type="pres">
      <dgm:prSet presAssocID="{65E764C0-6B9B-4DD6-830E-0FD8EBD2915F}" presName="rootText1" presStyleLbl="node0" presStyleIdx="0" presStyleCnt="1">
        <dgm:presLayoutVars>
          <dgm:chPref val="3"/>
        </dgm:presLayoutVars>
      </dgm:prSet>
      <dgm:spPr/>
    </dgm:pt>
    <dgm:pt modelId="{0303FF36-4B5B-4A52-85D3-3B87BE507461}" type="pres">
      <dgm:prSet presAssocID="{65E764C0-6B9B-4DD6-830E-0FD8EBD2915F}" presName="rootConnector1" presStyleLbl="node1" presStyleIdx="0" presStyleCnt="0"/>
      <dgm:spPr/>
    </dgm:pt>
    <dgm:pt modelId="{4CC1523F-9833-46DF-B29C-F96056783C33}" type="pres">
      <dgm:prSet presAssocID="{65E764C0-6B9B-4DD6-830E-0FD8EBD2915F}" presName="hierChild2" presStyleCnt="0"/>
      <dgm:spPr/>
    </dgm:pt>
    <dgm:pt modelId="{412AD366-9091-480D-BE8A-9A95AF521AF8}" type="pres">
      <dgm:prSet presAssocID="{42C1911F-B1B6-49D5-9B6D-EE3FFC9FB498}" presName="Name37" presStyleLbl="parChTrans1D2" presStyleIdx="0" presStyleCnt="3"/>
      <dgm:spPr/>
    </dgm:pt>
    <dgm:pt modelId="{DD45A462-5B18-46D1-8FA5-E09554D0055B}" type="pres">
      <dgm:prSet presAssocID="{36787A05-328E-44BF-939E-350682AD3C9C}" presName="hierRoot2" presStyleCnt="0">
        <dgm:presLayoutVars>
          <dgm:hierBranch val="init"/>
        </dgm:presLayoutVars>
      </dgm:prSet>
      <dgm:spPr/>
    </dgm:pt>
    <dgm:pt modelId="{23269DB0-0D9C-4B8A-81F9-C132B7952612}" type="pres">
      <dgm:prSet presAssocID="{36787A05-328E-44BF-939E-350682AD3C9C}" presName="rootComposite" presStyleCnt="0"/>
      <dgm:spPr/>
    </dgm:pt>
    <dgm:pt modelId="{9836B156-A0F4-49B1-B933-C2E088B72CFB}" type="pres">
      <dgm:prSet presAssocID="{36787A05-328E-44BF-939E-350682AD3C9C}" presName="rootText" presStyleLbl="node2" presStyleIdx="0" presStyleCnt="3">
        <dgm:presLayoutVars>
          <dgm:chPref val="3"/>
        </dgm:presLayoutVars>
      </dgm:prSet>
      <dgm:spPr/>
    </dgm:pt>
    <dgm:pt modelId="{4BC3ECFE-9626-41B7-BEBD-55D69599961A}" type="pres">
      <dgm:prSet presAssocID="{36787A05-328E-44BF-939E-350682AD3C9C}" presName="rootConnector" presStyleLbl="node2" presStyleIdx="0" presStyleCnt="3"/>
      <dgm:spPr/>
    </dgm:pt>
    <dgm:pt modelId="{FD3D5C15-42B6-4A68-A56C-FE75D4AD432F}" type="pres">
      <dgm:prSet presAssocID="{36787A05-328E-44BF-939E-350682AD3C9C}" presName="hierChild4" presStyleCnt="0"/>
      <dgm:spPr/>
    </dgm:pt>
    <dgm:pt modelId="{9CFDD3DD-5115-43A7-9772-D48C89FEF85D}" type="pres">
      <dgm:prSet presAssocID="{36787A05-328E-44BF-939E-350682AD3C9C}" presName="hierChild5" presStyleCnt="0"/>
      <dgm:spPr/>
    </dgm:pt>
    <dgm:pt modelId="{5A6C0982-578C-4020-A2D4-FBD000F1771F}" type="pres">
      <dgm:prSet presAssocID="{8A41ED39-8E13-4A49-9024-CA9B9FD023A9}" presName="Name37" presStyleLbl="parChTrans1D2" presStyleIdx="1" presStyleCnt="3"/>
      <dgm:spPr/>
    </dgm:pt>
    <dgm:pt modelId="{6FFFF18E-B97A-4BBE-9B56-D6261DBABADE}" type="pres">
      <dgm:prSet presAssocID="{C775D1F4-C178-4BAA-B09B-3A7A218CB272}" presName="hierRoot2" presStyleCnt="0">
        <dgm:presLayoutVars>
          <dgm:hierBranch val="init"/>
        </dgm:presLayoutVars>
      </dgm:prSet>
      <dgm:spPr/>
    </dgm:pt>
    <dgm:pt modelId="{6CC979C5-EC46-4966-9183-DDD58E27F45B}" type="pres">
      <dgm:prSet presAssocID="{C775D1F4-C178-4BAA-B09B-3A7A218CB272}" presName="rootComposite" presStyleCnt="0"/>
      <dgm:spPr/>
    </dgm:pt>
    <dgm:pt modelId="{518EAFEB-0F76-4A8F-9D5B-124A84FA46F3}" type="pres">
      <dgm:prSet presAssocID="{C775D1F4-C178-4BAA-B09B-3A7A218CB272}" presName="rootText" presStyleLbl="node2" presStyleIdx="1" presStyleCnt="3">
        <dgm:presLayoutVars>
          <dgm:chPref val="3"/>
        </dgm:presLayoutVars>
      </dgm:prSet>
      <dgm:spPr/>
    </dgm:pt>
    <dgm:pt modelId="{A8F6C6FA-735B-4981-B715-CDE96E4943DF}" type="pres">
      <dgm:prSet presAssocID="{C775D1F4-C178-4BAA-B09B-3A7A218CB272}" presName="rootConnector" presStyleLbl="node2" presStyleIdx="1" presStyleCnt="3"/>
      <dgm:spPr/>
    </dgm:pt>
    <dgm:pt modelId="{42F57620-6A2C-474A-8CB9-3DA119F24BEF}" type="pres">
      <dgm:prSet presAssocID="{C775D1F4-C178-4BAA-B09B-3A7A218CB272}" presName="hierChild4" presStyleCnt="0"/>
      <dgm:spPr/>
    </dgm:pt>
    <dgm:pt modelId="{5317CA96-59CE-426F-8E4F-CC79FD77D797}" type="pres">
      <dgm:prSet presAssocID="{C775D1F4-C178-4BAA-B09B-3A7A218CB272}" presName="hierChild5" presStyleCnt="0"/>
      <dgm:spPr/>
    </dgm:pt>
    <dgm:pt modelId="{5941A925-A810-4AAA-8728-766AEE3D2FDD}" type="pres">
      <dgm:prSet presAssocID="{E0A2E769-A101-4E22-B7EB-4B0D12DCE4E2}" presName="Name37" presStyleLbl="parChTrans1D2" presStyleIdx="2" presStyleCnt="3"/>
      <dgm:spPr/>
    </dgm:pt>
    <dgm:pt modelId="{8A84BB45-C32E-4F84-AB8E-9877E2AAC21A}" type="pres">
      <dgm:prSet presAssocID="{9D796D13-804C-47FA-987A-25C797C85845}" presName="hierRoot2" presStyleCnt="0">
        <dgm:presLayoutVars>
          <dgm:hierBranch val="init"/>
        </dgm:presLayoutVars>
      </dgm:prSet>
      <dgm:spPr/>
    </dgm:pt>
    <dgm:pt modelId="{821283B4-06A6-4C1F-B451-F793C0F1FC98}" type="pres">
      <dgm:prSet presAssocID="{9D796D13-804C-47FA-987A-25C797C85845}" presName="rootComposite" presStyleCnt="0"/>
      <dgm:spPr/>
    </dgm:pt>
    <dgm:pt modelId="{2FF5E3BB-60FC-41C2-BA34-9D797CB34DB1}" type="pres">
      <dgm:prSet presAssocID="{9D796D13-804C-47FA-987A-25C797C85845}" presName="rootText" presStyleLbl="node2" presStyleIdx="2" presStyleCnt="3">
        <dgm:presLayoutVars>
          <dgm:chPref val="3"/>
        </dgm:presLayoutVars>
      </dgm:prSet>
      <dgm:spPr/>
    </dgm:pt>
    <dgm:pt modelId="{387BDC1C-8D0F-4AC8-950C-1F0F0B6A9ED2}" type="pres">
      <dgm:prSet presAssocID="{9D796D13-804C-47FA-987A-25C797C85845}" presName="rootConnector" presStyleLbl="node2" presStyleIdx="2" presStyleCnt="3"/>
      <dgm:spPr/>
    </dgm:pt>
    <dgm:pt modelId="{D4ECDFF6-33F0-4C0E-B439-34F684392E61}" type="pres">
      <dgm:prSet presAssocID="{9D796D13-804C-47FA-987A-25C797C85845}" presName="hierChild4" presStyleCnt="0"/>
      <dgm:spPr/>
    </dgm:pt>
    <dgm:pt modelId="{583C4358-B84D-43A8-ABE6-556D170523CB}" type="pres">
      <dgm:prSet presAssocID="{9D796D13-804C-47FA-987A-25C797C85845}" presName="hierChild5" presStyleCnt="0"/>
      <dgm:spPr/>
    </dgm:pt>
    <dgm:pt modelId="{B7DDEB74-DC26-4646-A56E-27831DC0D776}" type="pres">
      <dgm:prSet presAssocID="{65E764C0-6B9B-4DD6-830E-0FD8EBD2915F}" presName="hierChild3" presStyleCnt="0"/>
      <dgm:spPr/>
    </dgm:pt>
  </dgm:ptLst>
  <dgm:cxnLst>
    <dgm:cxn modelId="{4A90F201-B168-40EC-B745-7F1BE0E762EB}" srcId="{663408AC-8D19-48D4-8581-263D7916607A}" destId="{65E764C0-6B9B-4DD6-830E-0FD8EBD2915F}" srcOrd="0" destOrd="0" parTransId="{F3B3A745-C873-4FEF-BD19-1947A4DCB9B9}" sibTransId="{D69B89D2-3228-421F-8205-C28B639BE422}"/>
    <dgm:cxn modelId="{98C3E80E-1F79-4DCC-93E0-EC0CE5557853}" type="presOf" srcId="{36787A05-328E-44BF-939E-350682AD3C9C}" destId="{9836B156-A0F4-49B1-B933-C2E088B72CFB}" srcOrd="0" destOrd="0" presId="urn:microsoft.com/office/officeart/2005/8/layout/orgChart1"/>
    <dgm:cxn modelId="{E930A62A-A54D-469D-B8AB-3EAA585E6F72}" type="presOf" srcId="{663408AC-8D19-48D4-8581-263D7916607A}" destId="{DF51DD24-BE5B-423A-99B7-38D54F0C6C98}" srcOrd="0" destOrd="0" presId="urn:microsoft.com/office/officeart/2005/8/layout/orgChart1"/>
    <dgm:cxn modelId="{8DDEB92B-2F08-4F57-8FEE-64587BD390D9}" type="presOf" srcId="{C775D1F4-C178-4BAA-B09B-3A7A218CB272}" destId="{518EAFEB-0F76-4A8F-9D5B-124A84FA46F3}" srcOrd="0" destOrd="0" presId="urn:microsoft.com/office/officeart/2005/8/layout/orgChart1"/>
    <dgm:cxn modelId="{63220033-AB6F-4425-8A90-B8086EA4B377}" type="presOf" srcId="{9D796D13-804C-47FA-987A-25C797C85845}" destId="{2FF5E3BB-60FC-41C2-BA34-9D797CB34DB1}" srcOrd="0" destOrd="0" presId="urn:microsoft.com/office/officeart/2005/8/layout/orgChart1"/>
    <dgm:cxn modelId="{BF1DF25C-9F5F-4272-BEFA-A52008439E3E}" type="presOf" srcId="{8A41ED39-8E13-4A49-9024-CA9B9FD023A9}" destId="{5A6C0982-578C-4020-A2D4-FBD000F1771F}" srcOrd="0" destOrd="0" presId="urn:microsoft.com/office/officeart/2005/8/layout/orgChart1"/>
    <dgm:cxn modelId="{42B06C43-E016-49B8-811F-2FF75F5166D7}" type="presOf" srcId="{65E764C0-6B9B-4DD6-830E-0FD8EBD2915F}" destId="{0303FF36-4B5B-4A52-85D3-3B87BE507461}" srcOrd="1" destOrd="0" presId="urn:microsoft.com/office/officeart/2005/8/layout/orgChart1"/>
    <dgm:cxn modelId="{374E3477-F490-40BB-BA1A-F20A4DFC8024}" type="presOf" srcId="{42C1911F-B1B6-49D5-9B6D-EE3FFC9FB498}" destId="{412AD366-9091-480D-BE8A-9A95AF521AF8}" srcOrd="0" destOrd="0" presId="urn:microsoft.com/office/officeart/2005/8/layout/orgChart1"/>
    <dgm:cxn modelId="{C75B5D87-10A7-47D1-BC50-2CAC8FEBA5AB}" type="presOf" srcId="{36787A05-328E-44BF-939E-350682AD3C9C}" destId="{4BC3ECFE-9626-41B7-BEBD-55D69599961A}" srcOrd="1" destOrd="0" presId="urn:microsoft.com/office/officeart/2005/8/layout/orgChart1"/>
    <dgm:cxn modelId="{9FB04096-6FA8-4BB8-A9DE-73179023AAD6}" type="presOf" srcId="{65E764C0-6B9B-4DD6-830E-0FD8EBD2915F}" destId="{424D810E-E1A8-4E7E-864E-E1BFE934D5CF}" srcOrd="0" destOrd="0" presId="urn:microsoft.com/office/officeart/2005/8/layout/orgChart1"/>
    <dgm:cxn modelId="{FEB3F09D-2D97-41F7-9633-23073B838B5E}" type="presOf" srcId="{9D796D13-804C-47FA-987A-25C797C85845}" destId="{387BDC1C-8D0F-4AC8-950C-1F0F0B6A9ED2}" srcOrd="1" destOrd="0" presId="urn:microsoft.com/office/officeart/2005/8/layout/orgChart1"/>
    <dgm:cxn modelId="{4007C7A0-2646-409A-9D26-A5CE4FD6A665}" srcId="{65E764C0-6B9B-4DD6-830E-0FD8EBD2915F}" destId="{C775D1F4-C178-4BAA-B09B-3A7A218CB272}" srcOrd="1" destOrd="0" parTransId="{8A41ED39-8E13-4A49-9024-CA9B9FD023A9}" sibTransId="{1680D7D1-F8DA-4C94-BD1E-E087E69D48C6}"/>
    <dgm:cxn modelId="{B4A7F7B5-F79C-441B-8CFF-2670A749C326}" type="presOf" srcId="{E0A2E769-A101-4E22-B7EB-4B0D12DCE4E2}" destId="{5941A925-A810-4AAA-8728-766AEE3D2FDD}" srcOrd="0" destOrd="0" presId="urn:microsoft.com/office/officeart/2005/8/layout/orgChart1"/>
    <dgm:cxn modelId="{03AA81C7-8E3D-4C2E-9EBE-F0CC05A6A138}" type="presOf" srcId="{C775D1F4-C178-4BAA-B09B-3A7A218CB272}" destId="{A8F6C6FA-735B-4981-B715-CDE96E4943DF}" srcOrd="1" destOrd="0" presId="urn:microsoft.com/office/officeart/2005/8/layout/orgChart1"/>
    <dgm:cxn modelId="{E2FC0DD9-357C-4172-B0FE-E270FD008C83}" srcId="{65E764C0-6B9B-4DD6-830E-0FD8EBD2915F}" destId="{9D796D13-804C-47FA-987A-25C797C85845}" srcOrd="2" destOrd="0" parTransId="{E0A2E769-A101-4E22-B7EB-4B0D12DCE4E2}" sibTransId="{30B312EC-A2B0-403D-AB7A-DC41647F4363}"/>
    <dgm:cxn modelId="{A7FE04ED-0CD8-484C-BA6E-C43DD8CFD928}" srcId="{65E764C0-6B9B-4DD6-830E-0FD8EBD2915F}" destId="{36787A05-328E-44BF-939E-350682AD3C9C}" srcOrd="0" destOrd="0" parTransId="{42C1911F-B1B6-49D5-9B6D-EE3FFC9FB498}" sibTransId="{989A7B95-24AF-494F-9663-90F110C076B9}"/>
    <dgm:cxn modelId="{A43C29EE-6D7C-4230-918B-C3C94A1F81F3}" type="presParOf" srcId="{DF51DD24-BE5B-423A-99B7-38D54F0C6C98}" destId="{4AF646A4-B48E-4F16-9B6F-1ED5C028C2DB}" srcOrd="0" destOrd="0" presId="urn:microsoft.com/office/officeart/2005/8/layout/orgChart1"/>
    <dgm:cxn modelId="{49D617D4-0491-48F5-9B59-CAA45AA8FF31}" type="presParOf" srcId="{4AF646A4-B48E-4F16-9B6F-1ED5C028C2DB}" destId="{799D12AC-9FCE-4AF8-9540-59E32AD46C82}" srcOrd="0" destOrd="0" presId="urn:microsoft.com/office/officeart/2005/8/layout/orgChart1"/>
    <dgm:cxn modelId="{1F738B42-604E-46C6-8865-39F0DAADB782}" type="presParOf" srcId="{799D12AC-9FCE-4AF8-9540-59E32AD46C82}" destId="{424D810E-E1A8-4E7E-864E-E1BFE934D5CF}" srcOrd="0" destOrd="0" presId="urn:microsoft.com/office/officeart/2005/8/layout/orgChart1"/>
    <dgm:cxn modelId="{A0096251-1CD2-42B8-BC07-BE88C689DDCD}" type="presParOf" srcId="{799D12AC-9FCE-4AF8-9540-59E32AD46C82}" destId="{0303FF36-4B5B-4A52-85D3-3B87BE507461}" srcOrd="1" destOrd="0" presId="urn:microsoft.com/office/officeart/2005/8/layout/orgChart1"/>
    <dgm:cxn modelId="{C1834847-A932-4ABC-A7CD-3DBD31A27D04}" type="presParOf" srcId="{4AF646A4-B48E-4F16-9B6F-1ED5C028C2DB}" destId="{4CC1523F-9833-46DF-B29C-F96056783C33}" srcOrd="1" destOrd="0" presId="urn:microsoft.com/office/officeart/2005/8/layout/orgChart1"/>
    <dgm:cxn modelId="{7A2F48F8-C2F2-4378-AE1A-90D2554F5488}" type="presParOf" srcId="{4CC1523F-9833-46DF-B29C-F96056783C33}" destId="{412AD366-9091-480D-BE8A-9A95AF521AF8}" srcOrd="0" destOrd="0" presId="urn:microsoft.com/office/officeart/2005/8/layout/orgChart1"/>
    <dgm:cxn modelId="{A9E08730-F219-4DD2-B85F-3175BA546FDE}" type="presParOf" srcId="{4CC1523F-9833-46DF-B29C-F96056783C33}" destId="{DD45A462-5B18-46D1-8FA5-E09554D0055B}" srcOrd="1" destOrd="0" presId="urn:microsoft.com/office/officeart/2005/8/layout/orgChart1"/>
    <dgm:cxn modelId="{BDFB03D0-DC19-46B2-8D83-394D3F37701D}" type="presParOf" srcId="{DD45A462-5B18-46D1-8FA5-E09554D0055B}" destId="{23269DB0-0D9C-4B8A-81F9-C132B7952612}" srcOrd="0" destOrd="0" presId="urn:microsoft.com/office/officeart/2005/8/layout/orgChart1"/>
    <dgm:cxn modelId="{A0B0E04F-C0E5-4869-9B07-B58BEE62A854}" type="presParOf" srcId="{23269DB0-0D9C-4B8A-81F9-C132B7952612}" destId="{9836B156-A0F4-49B1-B933-C2E088B72CFB}" srcOrd="0" destOrd="0" presId="urn:microsoft.com/office/officeart/2005/8/layout/orgChart1"/>
    <dgm:cxn modelId="{57E7BC6F-202A-4FB6-BBCE-A90EDEE93E76}" type="presParOf" srcId="{23269DB0-0D9C-4B8A-81F9-C132B7952612}" destId="{4BC3ECFE-9626-41B7-BEBD-55D69599961A}" srcOrd="1" destOrd="0" presId="urn:microsoft.com/office/officeart/2005/8/layout/orgChart1"/>
    <dgm:cxn modelId="{4E2C92FE-80B6-4097-9E7A-0EE66391E42E}" type="presParOf" srcId="{DD45A462-5B18-46D1-8FA5-E09554D0055B}" destId="{FD3D5C15-42B6-4A68-A56C-FE75D4AD432F}" srcOrd="1" destOrd="0" presId="urn:microsoft.com/office/officeart/2005/8/layout/orgChart1"/>
    <dgm:cxn modelId="{91657ED0-7A80-4540-9C93-01196F31A772}" type="presParOf" srcId="{DD45A462-5B18-46D1-8FA5-E09554D0055B}" destId="{9CFDD3DD-5115-43A7-9772-D48C89FEF85D}" srcOrd="2" destOrd="0" presId="urn:microsoft.com/office/officeart/2005/8/layout/orgChart1"/>
    <dgm:cxn modelId="{3C15ACB9-0DC7-449E-BEDA-F4F7D3EEC836}" type="presParOf" srcId="{4CC1523F-9833-46DF-B29C-F96056783C33}" destId="{5A6C0982-578C-4020-A2D4-FBD000F1771F}" srcOrd="2" destOrd="0" presId="urn:microsoft.com/office/officeart/2005/8/layout/orgChart1"/>
    <dgm:cxn modelId="{49A84CD3-42B1-4A8E-AB12-37E00BD84505}" type="presParOf" srcId="{4CC1523F-9833-46DF-B29C-F96056783C33}" destId="{6FFFF18E-B97A-4BBE-9B56-D6261DBABADE}" srcOrd="3" destOrd="0" presId="urn:microsoft.com/office/officeart/2005/8/layout/orgChart1"/>
    <dgm:cxn modelId="{87324499-77D0-4F39-BAD6-1A05EE1BBA56}" type="presParOf" srcId="{6FFFF18E-B97A-4BBE-9B56-D6261DBABADE}" destId="{6CC979C5-EC46-4966-9183-DDD58E27F45B}" srcOrd="0" destOrd="0" presId="urn:microsoft.com/office/officeart/2005/8/layout/orgChart1"/>
    <dgm:cxn modelId="{1512E81A-61F6-4649-931D-89DB3E858947}" type="presParOf" srcId="{6CC979C5-EC46-4966-9183-DDD58E27F45B}" destId="{518EAFEB-0F76-4A8F-9D5B-124A84FA46F3}" srcOrd="0" destOrd="0" presId="urn:microsoft.com/office/officeart/2005/8/layout/orgChart1"/>
    <dgm:cxn modelId="{0BD32A40-BA3D-4BD8-B2F5-59710745A887}" type="presParOf" srcId="{6CC979C5-EC46-4966-9183-DDD58E27F45B}" destId="{A8F6C6FA-735B-4981-B715-CDE96E4943DF}" srcOrd="1" destOrd="0" presId="urn:microsoft.com/office/officeart/2005/8/layout/orgChart1"/>
    <dgm:cxn modelId="{9D9046CC-C979-466D-9F06-0A82DC41C881}" type="presParOf" srcId="{6FFFF18E-B97A-4BBE-9B56-D6261DBABADE}" destId="{42F57620-6A2C-474A-8CB9-3DA119F24BEF}" srcOrd="1" destOrd="0" presId="urn:microsoft.com/office/officeart/2005/8/layout/orgChart1"/>
    <dgm:cxn modelId="{5B535728-1AE3-41A0-B599-9ACB25C7B327}" type="presParOf" srcId="{6FFFF18E-B97A-4BBE-9B56-D6261DBABADE}" destId="{5317CA96-59CE-426F-8E4F-CC79FD77D797}" srcOrd="2" destOrd="0" presId="urn:microsoft.com/office/officeart/2005/8/layout/orgChart1"/>
    <dgm:cxn modelId="{6F5435E0-3DD8-4BC6-B106-EDD9C0A0BDE1}" type="presParOf" srcId="{4CC1523F-9833-46DF-B29C-F96056783C33}" destId="{5941A925-A810-4AAA-8728-766AEE3D2FDD}" srcOrd="4" destOrd="0" presId="urn:microsoft.com/office/officeart/2005/8/layout/orgChart1"/>
    <dgm:cxn modelId="{F736D71E-B88A-4D78-9680-CA771F8FC77C}" type="presParOf" srcId="{4CC1523F-9833-46DF-B29C-F96056783C33}" destId="{8A84BB45-C32E-4F84-AB8E-9877E2AAC21A}" srcOrd="5" destOrd="0" presId="urn:microsoft.com/office/officeart/2005/8/layout/orgChart1"/>
    <dgm:cxn modelId="{B26F437E-9D28-40FD-BE63-BCA5A398856A}" type="presParOf" srcId="{8A84BB45-C32E-4F84-AB8E-9877E2AAC21A}" destId="{821283B4-06A6-4C1F-B451-F793C0F1FC98}" srcOrd="0" destOrd="0" presId="urn:microsoft.com/office/officeart/2005/8/layout/orgChart1"/>
    <dgm:cxn modelId="{5F55F4AD-4CC6-4CE0-9490-8941FF79AE41}" type="presParOf" srcId="{821283B4-06A6-4C1F-B451-F793C0F1FC98}" destId="{2FF5E3BB-60FC-41C2-BA34-9D797CB34DB1}" srcOrd="0" destOrd="0" presId="urn:microsoft.com/office/officeart/2005/8/layout/orgChart1"/>
    <dgm:cxn modelId="{29062DEA-96EA-460C-9B19-1D8A594FDA04}" type="presParOf" srcId="{821283B4-06A6-4C1F-B451-F793C0F1FC98}" destId="{387BDC1C-8D0F-4AC8-950C-1F0F0B6A9ED2}" srcOrd="1" destOrd="0" presId="urn:microsoft.com/office/officeart/2005/8/layout/orgChart1"/>
    <dgm:cxn modelId="{540AF228-D415-48CD-A93B-B567B8337C81}" type="presParOf" srcId="{8A84BB45-C32E-4F84-AB8E-9877E2AAC21A}" destId="{D4ECDFF6-33F0-4C0E-B439-34F684392E61}" srcOrd="1" destOrd="0" presId="urn:microsoft.com/office/officeart/2005/8/layout/orgChart1"/>
    <dgm:cxn modelId="{9F35ED6A-4204-4459-B804-7FA573B4779B}" type="presParOf" srcId="{8A84BB45-C32E-4F84-AB8E-9877E2AAC21A}" destId="{583C4358-B84D-43A8-ABE6-556D170523CB}" srcOrd="2" destOrd="0" presId="urn:microsoft.com/office/officeart/2005/8/layout/orgChart1"/>
    <dgm:cxn modelId="{62A04320-966B-4358-A3CF-7800B3D8D6C9}" type="presParOf" srcId="{4AF646A4-B48E-4F16-9B6F-1ED5C028C2DB}" destId="{B7DDEB74-DC26-4646-A56E-27831DC0D77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8E7166-3001-495F-8FFF-D7C7C7AB76DE}" type="doc">
      <dgm:prSet loTypeId="urn:microsoft.com/office/officeart/2005/8/layout/hierarchy2" loCatId="hierarchy" qsTypeId="urn:microsoft.com/office/officeart/2005/8/quickstyle/simple4" qsCatId="simple" csTypeId="urn:microsoft.com/office/officeart/2005/8/colors/accent1_2" csCatId="accent1" phldr="1"/>
      <dgm:spPr/>
      <dgm:t>
        <a:bodyPr/>
        <a:lstStyle/>
        <a:p>
          <a:endParaRPr lang="tr-TR"/>
        </a:p>
      </dgm:t>
    </dgm:pt>
    <dgm:pt modelId="{38ED59FF-FCB8-4770-A113-9D15B3D4DD8B}">
      <dgm:prSet phldrT="[Metin]"/>
      <dgm:spPr/>
      <dgm:t>
        <a:bodyPr/>
        <a:lstStyle/>
        <a:p>
          <a:r>
            <a:rPr lang="tr-TR"/>
            <a:t>Klinik belirtiler </a:t>
          </a:r>
        </a:p>
      </dgm:t>
    </dgm:pt>
    <dgm:pt modelId="{650C49A3-CFAB-4FCF-A040-C90883261988}" type="parTrans" cxnId="{2AC3CD2B-0F45-4DFA-9182-F9B1C2D83655}">
      <dgm:prSet/>
      <dgm:spPr/>
      <dgm:t>
        <a:bodyPr/>
        <a:lstStyle/>
        <a:p>
          <a:endParaRPr lang="tr-TR"/>
        </a:p>
      </dgm:t>
    </dgm:pt>
    <dgm:pt modelId="{0CE7C29E-7710-4771-803C-BA25AA57E867}" type="sibTrans" cxnId="{2AC3CD2B-0F45-4DFA-9182-F9B1C2D83655}">
      <dgm:prSet/>
      <dgm:spPr/>
      <dgm:t>
        <a:bodyPr/>
        <a:lstStyle/>
        <a:p>
          <a:endParaRPr lang="tr-TR"/>
        </a:p>
      </dgm:t>
    </dgm:pt>
    <dgm:pt modelId="{66DB3FF1-3C93-4362-973B-9D7A4120D35A}">
      <dgm:prSet phldrT="[Metin]"/>
      <dgm:spPr/>
      <dgm:t>
        <a:bodyPr/>
        <a:lstStyle/>
        <a:p>
          <a:r>
            <a:rPr lang="tr-TR"/>
            <a:t>Primer </a:t>
          </a:r>
        </a:p>
      </dgm:t>
    </dgm:pt>
    <dgm:pt modelId="{12D53122-00A2-44A3-BB68-0AC9D574CF97}" type="parTrans" cxnId="{8B3AC79F-43D4-4B4E-BB46-CDEB8A6FA877}">
      <dgm:prSet/>
      <dgm:spPr/>
      <dgm:t>
        <a:bodyPr/>
        <a:lstStyle/>
        <a:p>
          <a:endParaRPr lang="tr-TR"/>
        </a:p>
      </dgm:t>
    </dgm:pt>
    <dgm:pt modelId="{D85E01B0-CDE6-4F36-9CDF-E0F145824F6C}" type="sibTrans" cxnId="{8B3AC79F-43D4-4B4E-BB46-CDEB8A6FA877}">
      <dgm:prSet/>
      <dgm:spPr/>
      <dgm:t>
        <a:bodyPr/>
        <a:lstStyle/>
        <a:p>
          <a:endParaRPr lang="tr-TR"/>
        </a:p>
      </dgm:t>
    </dgm:pt>
    <dgm:pt modelId="{EE1C3F8C-25D3-413E-ABA0-B23E387A323F}">
      <dgm:prSet phldrT="[Metin]"/>
      <dgm:spPr/>
      <dgm:t>
        <a:bodyPr/>
        <a:lstStyle/>
        <a:p>
          <a:r>
            <a:rPr lang="tr-TR"/>
            <a:t>Nonprimer</a:t>
          </a:r>
        </a:p>
      </dgm:t>
    </dgm:pt>
    <dgm:pt modelId="{EE554923-8D35-4D74-A294-CD5A394008A9}" type="parTrans" cxnId="{5E91D9F0-7642-499B-BDE5-CCE735125AB0}">
      <dgm:prSet/>
      <dgm:spPr/>
      <dgm:t>
        <a:bodyPr/>
        <a:lstStyle/>
        <a:p>
          <a:endParaRPr lang="tr-TR"/>
        </a:p>
      </dgm:t>
    </dgm:pt>
    <dgm:pt modelId="{2D1F90D5-48F3-4D1C-9C01-5E36E7D6FB3C}" type="sibTrans" cxnId="{5E91D9F0-7642-499B-BDE5-CCE735125AB0}">
      <dgm:prSet/>
      <dgm:spPr/>
      <dgm:t>
        <a:bodyPr/>
        <a:lstStyle/>
        <a:p>
          <a:endParaRPr lang="tr-TR"/>
        </a:p>
      </dgm:t>
    </dgm:pt>
    <dgm:pt modelId="{A7930A12-ACF0-47EE-9034-5C3A274199EE}">
      <dgm:prSet phldrT="[Metin]"/>
      <dgm:spPr/>
      <dgm:t>
        <a:bodyPr/>
        <a:lstStyle/>
        <a:p>
          <a:r>
            <a:rPr lang="tr-TR"/>
            <a:t>Daha az ülsere lezyon </a:t>
          </a:r>
        </a:p>
        <a:p>
          <a:r>
            <a:rPr lang="tr-TR"/>
            <a:t>Daha az sistematik belirtiler </a:t>
          </a:r>
        </a:p>
      </dgm:t>
    </dgm:pt>
    <dgm:pt modelId="{7151404C-9C1E-4805-9381-A332B1E369DD}" type="parTrans" cxnId="{DD3C1BAF-8898-4953-8E4F-3E7F7C74F4AF}">
      <dgm:prSet/>
      <dgm:spPr/>
      <dgm:t>
        <a:bodyPr/>
        <a:lstStyle/>
        <a:p>
          <a:endParaRPr lang="tr-TR"/>
        </a:p>
      </dgm:t>
    </dgm:pt>
    <dgm:pt modelId="{F9C9EE09-E287-4A9E-B6DB-E9139BEFFCAB}" type="sibTrans" cxnId="{DD3C1BAF-8898-4953-8E4F-3E7F7C74F4AF}">
      <dgm:prSet/>
      <dgm:spPr/>
      <dgm:t>
        <a:bodyPr/>
        <a:lstStyle/>
        <a:p>
          <a:endParaRPr lang="tr-TR"/>
        </a:p>
      </dgm:t>
    </dgm:pt>
    <dgm:pt modelId="{3A21E308-355A-40BB-88FF-6F2F84BE1C78}">
      <dgm:prSet/>
      <dgm:spPr/>
      <dgm:t>
        <a:bodyPr/>
        <a:lstStyle/>
        <a:p>
          <a:r>
            <a:rPr lang="tr-TR"/>
            <a:t>Reküren </a:t>
          </a:r>
        </a:p>
      </dgm:t>
    </dgm:pt>
    <dgm:pt modelId="{B56D643F-8998-42A8-99A0-A0FA56AE29E1}" type="parTrans" cxnId="{B3AF6108-74F4-400D-948C-4493B1B27E7E}">
      <dgm:prSet/>
      <dgm:spPr/>
      <dgm:t>
        <a:bodyPr/>
        <a:lstStyle/>
        <a:p>
          <a:endParaRPr lang="tr-TR"/>
        </a:p>
      </dgm:t>
    </dgm:pt>
    <dgm:pt modelId="{4190CF30-A460-466B-8B5F-A2D366B1CE1B}" type="sibTrans" cxnId="{B3AF6108-74F4-400D-948C-4493B1B27E7E}">
      <dgm:prSet/>
      <dgm:spPr/>
      <dgm:t>
        <a:bodyPr/>
        <a:lstStyle/>
        <a:p>
          <a:endParaRPr lang="tr-TR"/>
        </a:p>
      </dgm:t>
    </dgm:pt>
    <dgm:pt modelId="{A03F7CCC-29FE-43A2-82BE-B1D734A81C57}">
      <dgm:prSet phldrT="[Metin]"/>
      <dgm:spPr/>
      <dgm:t>
        <a:bodyPr/>
        <a:lstStyle/>
        <a:p>
          <a:r>
            <a:rPr lang="tr-TR"/>
            <a:t>Ağrılı genital ülser</a:t>
          </a:r>
        </a:p>
        <a:p>
          <a:r>
            <a:rPr lang="tr-TR"/>
            <a:t>Dizüri </a:t>
          </a:r>
        </a:p>
        <a:p>
          <a:r>
            <a:rPr lang="tr-TR"/>
            <a:t>Ateş </a:t>
          </a:r>
        </a:p>
        <a:p>
          <a:r>
            <a:rPr lang="tr-TR"/>
            <a:t>Hassas lap</a:t>
          </a:r>
        </a:p>
        <a:p>
          <a:r>
            <a:rPr lang="tr-TR"/>
            <a:t>Baş ağrısı </a:t>
          </a:r>
        </a:p>
      </dgm:t>
    </dgm:pt>
    <dgm:pt modelId="{246F2749-797E-407F-AF16-CFA06C5C6CF2}" type="sibTrans" cxnId="{F0B778B8-DB41-407B-BBD3-39923D1CDE55}">
      <dgm:prSet/>
      <dgm:spPr/>
      <dgm:t>
        <a:bodyPr/>
        <a:lstStyle/>
        <a:p>
          <a:endParaRPr lang="tr-TR"/>
        </a:p>
      </dgm:t>
    </dgm:pt>
    <dgm:pt modelId="{1486A343-3A05-4535-9492-745B0C6B47CE}" type="parTrans" cxnId="{F0B778B8-DB41-407B-BBD3-39923D1CDE55}">
      <dgm:prSet/>
      <dgm:spPr/>
      <dgm:t>
        <a:bodyPr/>
        <a:lstStyle/>
        <a:p>
          <a:endParaRPr lang="tr-TR"/>
        </a:p>
      </dgm:t>
    </dgm:pt>
    <dgm:pt modelId="{E6DF6800-E542-41FD-A375-12197F92F130}">
      <dgm:prSet/>
      <dgm:spPr/>
      <dgm:t>
        <a:bodyPr/>
        <a:lstStyle/>
        <a:p>
          <a:r>
            <a:rPr lang="tr-TR"/>
            <a:t>Sık nüks </a:t>
          </a:r>
        </a:p>
        <a:p>
          <a:r>
            <a:rPr lang="tr-TR"/>
            <a:t>Şiddet ve lezyonun süresinde diğerlerine göre daha az </a:t>
          </a:r>
        </a:p>
      </dgm:t>
    </dgm:pt>
    <dgm:pt modelId="{E671ACAC-6B38-4706-85D1-6F55F9BA10DC}" type="parTrans" cxnId="{ECBC0DD4-3680-411C-846E-F33A6854238C}">
      <dgm:prSet/>
      <dgm:spPr/>
      <dgm:t>
        <a:bodyPr/>
        <a:lstStyle/>
        <a:p>
          <a:endParaRPr lang="tr-TR"/>
        </a:p>
      </dgm:t>
    </dgm:pt>
    <dgm:pt modelId="{25D855D3-D21E-4E8E-9951-AA5DAB7C66B0}" type="sibTrans" cxnId="{ECBC0DD4-3680-411C-846E-F33A6854238C}">
      <dgm:prSet/>
      <dgm:spPr/>
      <dgm:t>
        <a:bodyPr/>
        <a:lstStyle/>
        <a:p>
          <a:endParaRPr lang="tr-TR"/>
        </a:p>
      </dgm:t>
    </dgm:pt>
    <dgm:pt modelId="{8732F887-066D-472D-A551-81C16F1EB764}" type="pres">
      <dgm:prSet presAssocID="{488E7166-3001-495F-8FFF-D7C7C7AB76DE}" presName="diagram" presStyleCnt="0">
        <dgm:presLayoutVars>
          <dgm:chPref val="1"/>
          <dgm:dir/>
          <dgm:animOne val="branch"/>
          <dgm:animLvl val="lvl"/>
          <dgm:resizeHandles val="exact"/>
        </dgm:presLayoutVars>
      </dgm:prSet>
      <dgm:spPr/>
    </dgm:pt>
    <dgm:pt modelId="{17179F3A-EDB8-498C-8DED-A06C1DB2F8C0}" type="pres">
      <dgm:prSet presAssocID="{38ED59FF-FCB8-4770-A113-9D15B3D4DD8B}" presName="root1" presStyleCnt="0"/>
      <dgm:spPr/>
    </dgm:pt>
    <dgm:pt modelId="{0C9E29DA-2445-444A-9CA2-66C426292238}" type="pres">
      <dgm:prSet presAssocID="{38ED59FF-FCB8-4770-A113-9D15B3D4DD8B}" presName="LevelOneTextNode" presStyleLbl="node0" presStyleIdx="0" presStyleCnt="1">
        <dgm:presLayoutVars>
          <dgm:chPref val="3"/>
        </dgm:presLayoutVars>
      </dgm:prSet>
      <dgm:spPr/>
    </dgm:pt>
    <dgm:pt modelId="{78D103CA-26FC-4826-A41F-48B889AA90EF}" type="pres">
      <dgm:prSet presAssocID="{38ED59FF-FCB8-4770-A113-9D15B3D4DD8B}" presName="level2hierChild" presStyleCnt="0"/>
      <dgm:spPr/>
    </dgm:pt>
    <dgm:pt modelId="{469BD920-DD8B-4A2F-8D1A-3599AEB7466D}" type="pres">
      <dgm:prSet presAssocID="{12D53122-00A2-44A3-BB68-0AC9D574CF97}" presName="conn2-1" presStyleLbl="parChTrans1D2" presStyleIdx="0" presStyleCnt="3"/>
      <dgm:spPr/>
    </dgm:pt>
    <dgm:pt modelId="{ED2447E3-D7ED-44EE-A96C-A58828E4AB45}" type="pres">
      <dgm:prSet presAssocID="{12D53122-00A2-44A3-BB68-0AC9D574CF97}" presName="connTx" presStyleLbl="parChTrans1D2" presStyleIdx="0" presStyleCnt="3"/>
      <dgm:spPr/>
    </dgm:pt>
    <dgm:pt modelId="{E3B43F6A-7BFF-41AB-AF94-394AE6680102}" type="pres">
      <dgm:prSet presAssocID="{66DB3FF1-3C93-4362-973B-9D7A4120D35A}" presName="root2" presStyleCnt="0"/>
      <dgm:spPr/>
    </dgm:pt>
    <dgm:pt modelId="{7531EA8E-F5A8-436F-AF77-9C6692F29927}" type="pres">
      <dgm:prSet presAssocID="{66DB3FF1-3C93-4362-973B-9D7A4120D35A}" presName="LevelTwoTextNode" presStyleLbl="node2" presStyleIdx="0" presStyleCnt="3">
        <dgm:presLayoutVars>
          <dgm:chPref val="3"/>
        </dgm:presLayoutVars>
      </dgm:prSet>
      <dgm:spPr/>
    </dgm:pt>
    <dgm:pt modelId="{881C4D4D-B95F-4DF4-A86D-45F9F2CEDA3E}" type="pres">
      <dgm:prSet presAssocID="{66DB3FF1-3C93-4362-973B-9D7A4120D35A}" presName="level3hierChild" presStyleCnt="0"/>
      <dgm:spPr/>
    </dgm:pt>
    <dgm:pt modelId="{D6AA260B-53E8-4E4E-8FD0-B21C1AB045AF}" type="pres">
      <dgm:prSet presAssocID="{1486A343-3A05-4535-9492-745B0C6B47CE}" presName="conn2-1" presStyleLbl="parChTrans1D3" presStyleIdx="0" presStyleCnt="3"/>
      <dgm:spPr/>
    </dgm:pt>
    <dgm:pt modelId="{938F831C-4E6D-4BB5-9010-B48E533B99D8}" type="pres">
      <dgm:prSet presAssocID="{1486A343-3A05-4535-9492-745B0C6B47CE}" presName="connTx" presStyleLbl="parChTrans1D3" presStyleIdx="0" presStyleCnt="3"/>
      <dgm:spPr/>
    </dgm:pt>
    <dgm:pt modelId="{73E528CE-58C8-44B3-84DD-1268D772A27B}" type="pres">
      <dgm:prSet presAssocID="{A03F7CCC-29FE-43A2-82BE-B1D734A81C57}" presName="root2" presStyleCnt="0"/>
      <dgm:spPr/>
    </dgm:pt>
    <dgm:pt modelId="{C49530C4-4B9E-4B80-97E2-25B531CC19DE}" type="pres">
      <dgm:prSet presAssocID="{A03F7CCC-29FE-43A2-82BE-B1D734A81C57}" presName="LevelTwoTextNode" presStyleLbl="node3" presStyleIdx="0" presStyleCnt="3">
        <dgm:presLayoutVars>
          <dgm:chPref val="3"/>
        </dgm:presLayoutVars>
      </dgm:prSet>
      <dgm:spPr/>
    </dgm:pt>
    <dgm:pt modelId="{6FACF8A3-86FF-4320-869A-9E9375A41A2B}" type="pres">
      <dgm:prSet presAssocID="{A03F7CCC-29FE-43A2-82BE-B1D734A81C57}" presName="level3hierChild" presStyleCnt="0"/>
      <dgm:spPr/>
    </dgm:pt>
    <dgm:pt modelId="{03DF32F7-6CA2-4220-8136-BCE4E715D73B}" type="pres">
      <dgm:prSet presAssocID="{EE554923-8D35-4D74-A294-CD5A394008A9}" presName="conn2-1" presStyleLbl="parChTrans1D2" presStyleIdx="1" presStyleCnt="3"/>
      <dgm:spPr/>
    </dgm:pt>
    <dgm:pt modelId="{9210C42A-1D33-48E2-BB5E-5969107319CB}" type="pres">
      <dgm:prSet presAssocID="{EE554923-8D35-4D74-A294-CD5A394008A9}" presName="connTx" presStyleLbl="parChTrans1D2" presStyleIdx="1" presStyleCnt="3"/>
      <dgm:spPr/>
    </dgm:pt>
    <dgm:pt modelId="{4952F23C-DA8A-4B89-B0BE-EC2516137372}" type="pres">
      <dgm:prSet presAssocID="{EE1C3F8C-25D3-413E-ABA0-B23E387A323F}" presName="root2" presStyleCnt="0"/>
      <dgm:spPr/>
    </dgm:pt>
    <dgm:pt modelId="{1313FE96-E721-4A36-BF6F-DC03941BF949}" type="pres">
      <dgm:prSet presAssocID="{EE1C3F8C-25D3-413E-ABA0-B23E387A323F}" presName="LevelTwoTextNode" presStyleLbl="node2" presStyleIdx="1" presStyleCnt="3">
        <dgm:presLayoutVars>
          <dgm:chPref val="3"/>
        </dgm:presLayoutVars>
      </dgm:prSet>
      <dgm:spPr/>
    </dgm:pt>
    <dgm:pt modelId="{AF82BE8C-2484-4560-979C-BC2AA77AB626}" type="pres">
      <dgm:prSet presAssocID="{EE1C3F8C-25D3-413E-ABA0-B23E387A323F}" presName="level3hierChild" presStyleCnt="0"/>
      <dgm:spPr/>
    </dgm:pt>
    <dgm:pt modelId="{94249ABB-56FB-4328-9529-9E4079EE0EB0}" type="pres">
      <dgm:prSet presAssocID="{7151404C-9C1E-4805-9381-A332B1E369DD}" presName="conn2-1" presStyleLbl="parChTrans1D3" presStyleIdx="1" presStyleCnt="3"/>
      <dgm:spPr/>
    </dgm:pt>
    <dgm:pt modelId="{89FBB53E-9743-413B-95EF-50E60C4E7082}" type="pres">
      <dgm:prSet presAssocID="{7151404C-9C1E-4805-9381-A332B1E369DD}" presName="connTx" presStyleLbl="parChTrans1D3" presStyleIdx="1" presStyleCnt="3"/>
      <dgm:spPr/>
    </dgm:pt>
    <dgm:pt modelId="{3517C83B-BC01-45F3-B990-4F4030B401D5}" type="pres">
      <dgm:prSet presAssocID="{A7930A12-ACF0-47EE-9034-5C3A274199EE}" presName="root2" presStyleCnt="0"/>
      <dgm:spPr/>
    </dgm:pt>
    <dgm:pt modelId="{7C02DB40-B445-4C6A-8F68-B9F66D54AE16}" type="pres">
      <dgm:prSet presAssocID="{A7930A12-ACF0-47EE-9034-5C3A274199EE}" presName="LevelTwoTextNode" presStyleLbl="node3" presStyleIdx="1" presStyleCnt="3">
        <dgm:presLayoutVars>
          <dgm:chPref val="3"/>
        </dgm:presLayoutVars>
      </dgm:prSet>
      <dgm:spPr/>
    </dgm:pt>
    <dgm:pt modelId="{27659C25-0268-40E9-A3AB-C4B6593535FE}" type="pres">
      <dgm:prSet presAssocID="{A7930A12-ACF0-47EE-9034-5C3A274199EE}" presName="level3hierChild" presStyleCnt="0"/>
      <dgm:spPr/>
    </dgm:pt>
    <dgm:pt modelId="{FDD9347A-4A31-416A-ABCA-12ADB89BB55F}" type="pres">
      <dgm:prSet presAssocID="{B56D643F-8998-42A8-99A0-A0FA56AE29E1}" presName="conn2-1" presStyleLbl="parChTrans1D2" presStyleIdx="2" presStyleCnt="3"/>
      <dgm:spPr/>
    </dgm:pt>
    <dgm:pt modelId="{89D514F6-0112-4D2D-87CB-5ACE74250CB6}" type="pres">
      <dgm:prSet presAssocID="{B56D643F-8998-42A8-99A0-A0FA56AE29E1}" presName="connTx" presStyleLbl="parChTrans1D2" presStyleIdx="2" presStyleCnt="3"/>
      <dgm:spPr/>
    </dgm:pt>
    <dgm:pt modelId="{52C04073-131A-4FA0-B2AF-99F0E617C3B2}" type="pres">
      <dgm:prSet presAssocID="{3A21E308-355A-40BB-88FF-6F2F84BE1C78}" presName="root2" presStyleCnt="0"/>
      <dgm:spPr/>
    </dgm:pt>
    <dgm:pt modelId="{9C00085F-1893-472D-B06B-9A860D1C4144}" type="pres">
      <dgm:prSet presAssocID="{3A21E308-355A-40BB-88FF-6F2F84BE1C78}" presName="LevelTwoTextNode" presStyleLbl="node2" presStyleIdx="2" presStyleCnt="3">
        <dgm:presLayoutVars>
          <dgm:chPref val="3"/>
        </dgm:presLayoutVars>
      </dgm:prSet>
      <dgm:spPr/>
    </dgm:pt>
    <dgm:pt modelId="{3B1935AF-18D8-4FD6-A8B7-D86C99A650DE}" type="pres">
      <dgm:prSet presAssocID="{3A21E308-355A-40BB-88FF-6F2F84BE1C78}" presName="level3hierChild" presStyleCnt="0"/>
      <dgm:spPr/>
    </dgm:pt>
    <dgm:pt modelId="{3B07B3C0-5965-4260-947D-C1AABFC1DA4D}" type="pres">
      <dgm:prSet presAssocID="{E671ACAC-6B38-4706-85D1-6F55F9BA10DC}" presName="conn2-1" presStyleLbl="parChTrans1D3" presStyleIdx="2" presStyleCnt="3"/>
      <dgm:spPr/>
    </dgm:pt>
    <dgm:pt modelId="{E9235BC3-5ED8-45EB-879D-69F56B4673B0}" type="pres">
      <dgm:prSet presAssocID="{E671ACAC-6B38-4706-85D1-6F55F9BA10DC}" presName="connTx" presStyleLbl="parChTrans1D3" presStyleIdx="2" presStyleCnt="3"/>
      <dgm:spPr/>
    </dgm:pt>
    <dgm:pt modelId="{DA279379-0F21-45ED-8388-E7AD75E01170}" type="pres">
      <dgm:prSet presAssocID="{E6DF6800-E542-41FD-A375-12197F92F130}" presName="root2" presStyleCnt="0"/>
      <dgm:spPr/>
    </dgm:pt>
    <dgm:pt modelId="{88669E35-724C-4F29-B9C1-F96183E8506B}" type="pres">
      <dgm:prSet presAssocID="{E6DF6800-E542-41FD-A375-12197F92F130}" presName="LevelTwoTextNode" presStyleLbl="node3" presStyleIdx="2" presStyleCnt="3">
        <dgm:presLayoutVars>
          <dgm:chPref val="3"/>
        </dgm:presLayoutVars>
      </dgm:prSet>
      <dgm:spPr/>
    </dgm:pt>
    <dgm:pt modelId="{5A32BF78-EBA8-4BD7-8DFC-30DE3ED7F356}" type="pres">
      <dgm:prSet presAssocID="{E6DF6800-E542-41FD-A375-12197F92F130}" presName="level3hierChild" presStyleCnt="0"/>
      <dgm:spPr/>
    </dgm:pt>
  </dgm:ptLst>
  <dgm:cxnLst>
    <dgm:cxn modelId="{1C27A000-F8A4-4A5B-95E5-7E7C2F89A927}" type="presOf" srcId="{B56D643F-8998-42A8-99A0-A0FA56AE29E1}" destId="{89D514F6-0112-4D2D-87CB-5ACE74250CB6}" srcOrd="1" destOrd="0" presId="urn:microsoft.com/office/officeart/2005/8/layout/hierarchy2"/>
    <dgm:cxn modelId="{B3AF6108-74F4-400D-948C-4493B1B27E7E}" srcId="{38ED59FF-FCB8-4770-A113-9D15B3D4DD8B}" destId="{3A21E308-355A-40BB-88FF-6F2F84BE1C78}" srcOrd="2" destOrd="0" parTransId="{B56D643F-8998-42A8-99A0-A0FA56AE29E1}" sibTransId="{4190CF30-A460-466B-8B5F-A2D366B1CE1B}"/>
    <dgm:cxn modelId="{D048F709-59A7-405E-AB0F-18BC97AE3E8A}" type="presOf" srcId="{12D53122-00A2-44A3-BB68-0AC9D574CF97}" destId="{ED2447E3-D7ED-44EE-A96C-A58828E4AB45}" srcOrd="1" destOrd="0" presId="urn:microsoft.com/office/officeart/2005/8/layout/hierarchy2"/>
    <dgm:cxn modelId="{A6D6621D-10ED-4D1E-852B-903D91171445}" type="presOf" srcId="{1486A343-3A05-4535-9492-745B0C6B47CE}" destId="{938F831C-4E6D-4BB5-9010-B48E533B99D8}" srcOrd="1" destOrd="0" presId="urn:microsoft.com/office/officeart/2005/8/layout/hierarchy2"/>
    <dgm:cxn modelId="{2AC3CD2B-0F45-4DFA-9182-F9B1C2D83655}" srcId="{488E7166-3001-495F-8FFF-D7C7C7AB76DE}" destId="{38ED59FF-FCB8-4770-A113-9D15B3D4DD8B}" srcOrd="0" destOrd="0" parTransId="{650C49A3-CFAB-4FCF-A040-C90883261988}" sibTransId="{0CE7C29E-7710-4771-803C-BA25AA57E867}"/>
    <dgm:cxn modelId="{EC0AF83D-A8A3-4B19-9929-A8D620F0F6E0}" type="presOf" srcId="{7151404C-9C1E-4805-9381-A332B1E369DD}" destId="{89FBB53E-9743-413B-95EF-50E60C4E7082}" srcOrd="1" destOrd="0" presId="urn:microsoft.com/office/officeart/2005/8/layout/hierarchy2"/>
    <dgm:cxn modelId="{4E374340-A807-432C-8034-CE420B3EB227}" type="presOf" srcId="{E671ACAC-6B38-4706-85D1-6F55F9BA10DC}" destId="{E9235BC3-5ED8-45EB-879D-69F56B4673B0}" srcOrd="1" destOrd="0" presId="urn:microsoft.com/office/officeart/2005/8/layout/hierarchy2"/>
    <dgm:cxn modelId="{0366975D-D61F-4A23-ADCA-FCE13299F9E2}" type="presOf" srcId="{12D53122-00A2-44A3-BB68-0AC9D574CF97}" destId="{469BD920-DD8B-4A2F-8D1A-3599AEB7466D}" srcOrd="0" destOrd="0" presId="urn:microsoft.com/office/officeart/2005/8/layout/hierarchy2"/>
    <dgm:cxn modelId="{DA63C363-6243-43EA-996D-1DF9CD2DDA95}" type="presOf" srcId="{EE1C3F8C-25D3-413E-ABA0-B23E387A323F}" destId="{1313FE96-E721-4A36-BF6F-DC03941BF949}" srcOrd="0" destOrd="0" presId="urn:microsoft.com/office/officeart/2005/8/layout/hierarchy2"/>
    <dgm:cxn modelId="{60F3464E-8BFD-4870-BB67-C6F010910C1F}" type="presOf" srcId="{EE554923-8D35-4D74-A294-CD5A394008A9}" destId="{9210C42A-1D33-48E2-BB5E-5969107319CB}" srcOrd="1" destOrd="0" presId="urn:microsoft.com/office/officeart/2005/8/layout/hierarchy2"/>
    <dgm:cxn modelId="{FBA36C70-2A0E-4039-BCFA-E64314299D95}" type="presOf" srcId="{488E7166-3001-495F-8FFF-D7C7C7AB76DE}" destId="{8732F887-066D-472D-A551-81C16F1EB764}" srcOrd="0" destOrd="0" presId="urn:microsoft.com/office/officeart/2005/8/layout/hierarchy2"/>
    <dgm:cxn modelId="{5F563451-6A61-48DE-AA13-894C9ED108F4}" type="presOf" srcId="{66DB3FF1-3C93-4362-973B-9D7A4120D35A}" destId="{7531EA8E-F5A8-436F-AF77-9C6692F29927}" srcOrd="0" destOrd="0" presId="urn:microsoft.com/office/officeart/2005/8/layout/hierarchy2"/>
    <dgm:cxn modelId="{8323117A-2B5F-4FF4-AEAA-22C4E9FC976A}" type="presOf" srcId="{EE554923-8D35-4D74-A294-CD5A394008A9}" destId="{03DF32F7-6CA2-4220-8136-BCE4E715D73B}" srcOrd="0" destOrd="0" presId="urn:microsoft.com/office/officeart/2005/8/layout/hierarchy2"/>
    <dgm:cxn modelId="{B6612A87-7AFA-404E-AB7C-02B1478149EA}" type="presOf" srcId="{1486A343-3A05-4535-9492-745B0C6B47CE}" destId="{D6AA260B-53E8-4E4E-8FD0-B21C1AB045AF}" srcOrd="0" destOrd="0" presId="urn:microsoft.com/office/officeart/2005/8/layout/hierarchy2"/>
    <dgm:cxn modelId="{BF5D8C90-27E0-46B1-9381-B64C99DA11AC}" type="presOf" srcId="{B56D643F-8998-42A8-99A0-A0FA56AE29E1}" destId="{FDD9347A-4A31-416A-ABCA-12ADB89BB55F}" srcOrd="0" destOrd="0" presId="urn:microsoft.com/office/officeart/2005/8/layout/hierarchy2"/>
    <dgm:cxn modelId="{0DAEDB97-C3EB-4568-A4E5-244563AF5ACA}" type="presOf" srcId="{A7930A12-ACF0-47EE-9034-5C3A274199EE}" destId="{7C02DB40-B445-4C6A-8F68-B9F66D54AE16}" srcOrd="0" destOrd="0" presId="urn:microsoft.com/office/officeart/2005/8/layout/hierarchy2"/>
    <dgm:cxn modelId="{516E209D-A5C2-4F45-9F67-AFD2EF085988}" type="presOf" srcId="{E671ACAC-6B38-4706-85D1-6F55F9BA10DC}" destId="{3B07B3C0-5965-4260-947D-C1AABFC1DA4D}" srcOrd="0" destOrd="0" presId="urn:microsoft.com/office/officeart/2005/8/layout/hierarchy2"/>
    <dgm:cxn modelId="{8B3AC79F-43D4-4B4E-BB46-CDEB8A6FA877}" srcId="{38ED59FF-FCB8-4770-A113-9D15B3D4DD8B}" destId="{66DB3FF1-3C93-4362-973B-9D7A4120D35A}" srcOrd="0" destOrd="0" parTransId="{12D53122-00A2-44A3-BB68-0AC9D574CF97}" sibTransId="{D85E01B0-CDE6-4F36-9CDF-E0F145824F6C}"/>
    <dgm:cxn modelId="{F2116DA4-2B5F-4098-A97E-F5877715E491}" type="presOf" srcId="{38ED59FF-FCB8-4770-A113-9D15B3D4DD8B}" destId="{0C9E29DA-2445-444A-9CA2-66C426292238}" srcOrd="0" destOrd="0" presId="urn:microsoft.com/office/officeart/2005/8/layout/hierarchy2"/>
    <dgm:cxn modelId="{DD3C1BAF-8898-4953-8E4F-3E7F7C74F4AF}" srcId="{EE1C3F8C-25D3-413E-ABA0-B23E387A323F}" destId="{A7930A12-ACF0-47EE-9034-5C3A274199EE}" srcOrd="0" destOrd="0" parTransId="{7151404C-9C1E-4805-9381-A332B1E369DD}" sibTransId="{F9C9EE09-E287-4A9E-B6DB-E9139BEFFCAB}"/>
    <dgm:cxn modelId="{F0B778B8-DB41-407B-BBD3-39923D1CDE55}" srcId="{66DB3FF1-3C93-4362-973B-9D7A4120D35A}" destId="{A03F7CCC-29FE-43A2-82BE-B1D734A81C57}" srcOrd="0" destOrd="0" parTransId="{1486A343-3A05-4535-9492-745B0C6B47CE}" sibTransId="{246F2749-797E-407F-AF16-CFA06C5C6CF2}"/>
    <dgm:cxn modelId="{ECBC0DD4-3680-411C-846E-F33A6854238C}" srcId="{3A21E308-355A-40BB-88FF-6F2F84BE1C78}" destId="{E6DF6800-E542-41FD-A375-12197F92F130}" srcOrd="0" destOrd="0" parTransId="{E671ACAC-6B38-4706-85D1-6F55F9BA10DC}" sibTransId="{25D855D3-D21E-4E8E-9951-AA5DAB7C66B0}"/>
    <dgm:cxn modelId="{92B4CDD9-15E0-4DBA-9D8D-7E0CB1FEB759}" type="presOf" srcId="{7151404C-9C1E-4805-9381-A332B1E369DD}" destId="{94249ABB-56FB-4328-9529-9E4079EE0EB0}" srcOrd="0" destOrd="0" presId="urn:microsoft.com/office/officeart/2005/8/layout/hierarchy2"/>
    <dgm:cxn modelId="{BED90EDA-7CBC-4392-9D6D-18DC9B97C3E6}" type="presOf" srcId="{3A21E308-355A-40BB-88FF-6F2F84BE1C78}" destId="{9C00085F-1893-472D-B06B-9A860D1C4144}" srcOrd="0" destOrd="0" presId="urn:microsoft.com/office/officeart/2005/8/layout/hierarchy2"/>
    <dgm:cxn modelId="{AF403EE5-169D-4667-B761-AD8E004AAF4F}" type="presOf" srcId="{E6DF6800-E542-41FD-A375-12197F92F130}" destId="{88669E35-724C-4F29-B9C1-F96183E8506B}" srcOrd="0" destOrd="0" presId="urn:microsoft.com/office/officeart/2005/8/layout/hierarchy2"/>
    <dgm:cxn modelId="{1D013AF0-7E07-46CA-8E2F-5DD2EDB456F0}" type="presOf" srcId="{A03F7CCC-29FE-43A2-82BE-B1D734A81C57}" destId="{C49530C4-4B9E-4B80-97E2-25B531CC19DE}" srcOrd="0" destOrd="0" presId="urn:microsoft.com/office/officeart/2005/8/layout/hierarchy2"/>
    <dgm:cxn modelId="{5E91D9F0-7642-499B-BDE5-CCE735125AB0}" srcId="{38ED59FF-FCB8-4770-A113-9D15B3D4DD8B}" destId="{EE1C3F8C-25D3-413E-ABA0-B23E387A323F}" srcOrd="1" destOrd="0" parTransId="{EE554923-8D35-4D74-A294-CD5A394008A9}" sibTransId="{2D1F90D5-48F3-4D1C-9C01-5E36E7D6FB3C}"/>
    <dgm:cxn modelId="{15D46A70-5E24-4BE0-A3CC-C9DE7AFB1BC4}" type="presParOf" srcId="{8732F887-066D-472D-A551-81C16F1EB764}" destId="{17179F3A-EDB8-498C-8DED-A06C1DB2F8C0}" srcOrd="0" destOrd="0" presId="urn:microsoft.com/office/officeart/2005/8/layout/hierarchy2"/>
    <dgm:cxn modelId="{9DA4C95E-1268-4A42-B016-AD68964B8EF9}" type="presParOf" srcId="{17179F3A-EDB8-498C-8DED-A06C1DB2F8C0}" destId="{0C9E29DA-2445-444A-9CA2-66C426292238}" srcOrd="0" destOrd="0" presId="urn:microsoft.com/office/officeart/2005/8/layout/hierarchy2"/>
    <dgm:cxn modelId="{70C11E2F-CE68-43C5-A9A1-D3CED3BD9764}" type="presParOf" srcId="{17179F3A-EDB8-498C-8DED-A06C1DB2F8C0}" destId="{78D103CA-26FC-4826-A41F-48B889AA90EF}" srcOrd="1" destOrd="0" presId="urn:microsoft.com/office/officeart/2005/8/layout/hierarchy2"/>
    <dgm:cxn modelId="{2DBFFEB1-CF72-478A-B090-45DF9A137B2B}" type="presParOf" srcId="{78D103CA-26FC-4826-A41F-48B889AA90EF}" destId="{469BD920-DD8B-4A2F-8D1A-3599AEB7466D}" srcOrd="0" destOrd="0" presId="urn:microsoft.com/office/officeart/2005/8/layout/hierarchy2"/>
    <dgm:cxn modelId="{3101F429-6844-4FAB-A229-F73F95489626}" type="presParOf" srcId="{469BD920-DD8B-4A2F-8D1A-3599AEB7466D}" destId="{ED2447E3-D7ED-44EE-A96C-A58828E4AB45}" srcOrd="0" destOrd="0" presId="urn:microsoft.com/office/officeart/2005/8/layout/hierarchy2"/>
    <dgm:cxn modelId="{1E329270-28DC-4F47-9198-B1B13FF7F04C}" type="presParOf" srcId="{78D103CA-26FC-4826-A41F-48B889AA90EF}" destId="{E3B43F6A-7BFF-41AB-AF94-394AE6680102}" srcOrd="1" destOrd="0" presId="urn:microsoft.com/office/officeart/2005/8/layout/hierarchy2"/>
    <dgm:cxn modelId="{20E7433F-2491-4C43-9BD8-ECA59562A6D9}" type="presParOf" srcId="{E3B43F6A-7BFF-41AB-AF94-394AE6680102}" destId="{7531EA8E-F5A8-436F-AF77-9C6692F29927}" srcOrd="0" destOrd="0" presId="urn:microsoft.com/office/officeart/2005/8/layout/hierarchy2"/>
    <dgm:cxn modelId="{506BE444-ABE6-4E61-93A7-C3E29BCAF69E}" type="presParOf" srcId="{E3B43F6A-7BFF-41AB-AF94-394AE6680102}" destId="{881C4D4D-B95F-4DF4-A86D-45F9F2CEDA3E}" srcOrd="1" destOrd="0" presId="urn:microsoft.com/office/officeart/2005/8/layout/hierarchy2"/>
    <dgm:cxn modelId="{AAB4AEC3-5FD7-49EF-9676-676F88645363}" type="presParOf" srcId="{881C4D4D-B95F-4DF4-A86D-45F9F2CEDA3E}" destId="{D6AA260B-53E8-4E4E-8FD0-B21C1AB045AF}" srcOrd="0" destOrd="0" presId="urn:microsoft.com/office/officeart/2005/8/layout/hierarchy2"/>
    <dgm:cxn modelId="{24329584-7789-42F7-9B5D-16CF6BAB0AEE}" type="presParOf" srcId="{D6AA260B-53E8-4E4E-8FD0-B21C1AB045AF}" destId="{938F831C-4E6D-4BB5-9010-B48E533B99D8}" srcOrd="0" destOrd="0" presId="urn:microsoft.com/office/officeart/2005/8/layout/hierarchy2"/>
    <dgm:cxn modelId="{395852DD-60E1-41E2-B019-FE4D4CC316CB}" type="presParOf" srcId="{881C4D4D-B95F-4DF4-A86D-45F9F2CEDA3E}" destId="{73E528CE-58C8-44B3-84DD-1268D772A27B}" srcOrd="1" destOrd="0" presId="urn:microsoft.com/office/officeart/2005/8/layout/hierarchy2"/>
    <dgm:cxn modelId="{2ECB794E-91FB-45CC-8816-183A1DB6321A}" type="presParOf" srcId="{73E528CE-58C8-44B3-84DD-1268D772A27B}" destId="{C49530C4-4B9E-4B80-97E2-25B531CC19DE}" srcOrd="0" destOrd="0" presId="urn:microsoft.com/office/officeart/2005/8/layout/hierarchy2"/>
    <dgm:cxn modelId="{08C5852A-5022-4CE7-A8A2-C562EC0856B7}" type="presParOf" srcId="{73E528CE-58C8-44B3-84DD-1268D772A27B}" destId="{6FACF8A3-86FF-4320-869A-9E9375A41A2B}" srcOrd="1" destOrd="0" presId="urn:microsoft.com/office/officeart/2005/8/layout/hierarchy2"/>
    <dgm:cxn modelId="{145EF750-DE0D-4092-A607-48B8652766E5}" type="presParOf" srcId="{78D103CA-26FC-4826-A41F-48B889AA90EF}" destId="{03DF32F7-6CA2-4220-8136-BCE4E715D73B}" srcOrd="2" destOrd="0" presId="urn:microsoft.com/office/officeart/2005/8/layout/hierarchy2"/>
    <dgm:cxn modelId="{4BF951A5-F76A-4C73-82CB-8E6A5C6D5249}" type="presParOf" srcId="{03DF32F7-6CA2-4220-8136-BCE4E715D73B}" destId="{9210C42A-1D33-48E2-BB5E-5969107319CB}" srcOrd="0" destOrd="0" presId="urn:microsoft.com/office/officeart/2005/8/layout/hierarchy2"/>
    <dgm:cxn modelId="{81C13E6B-AACB-4DEE-9452-4FC9F3CAC915}" type="presParOf" srcId="{78D103CA-26FC-4826-A41F-48B889AA90EF}" destId="{4952F23C-DA8A-4B89-B0BE-EC2516137372}" srcOrd="3" destOrd="0" presId="urn:microsoft.com/office/officeart/2005/8/layout/hierarchy2"/>
    <dgm:cxn modelId="{471A461A-0D79-4FFD-8A99-E403CCBCBCB4}" type="presParOf" srcId="{4952F23C-DA8A-4B89-B0BE-EC2516137372}" destId="{1313FE96-E721-4A36-BF6F-DC03941BF949}" srcOrd="0" destOrd="0" presId="urn:microsoft.com/office/officeart/2005/8/layout/hierarchy2"/>
    <dgm:cxn modelId="{4017DE38-4206-4054-AD48-9DDFA6077D48}" type="presParOf" srcId="{4952F23C-DA8A-4B89-B0BE-EC2516137372}" destId="{AF82BE8C-2484-4560-979C-BC2AA77AB626}" srcOrd="1" destOrd="0" presId="urn:microsoft.com/office/officeart/2005/8/layout/hierarchy2"/>
    <dgm:cxn modelId="{E06EB75E-76EB-4586-897E-565A4F723E83}" type="presParOf" srcId="{AF82BE8C-2484-4560-979C-BC2AA77AB626}" destId="{94249ABB-56FB-4328-9529-9E4079EE0EB0}" srcOrd="0" destOrd="0" presId="urn:microsoft.com/office/officeart/2005/8/layout/hierarchy2"/>
    <dgm:cxn modelId="{A4221457-6C67-4F5F-8B08-7EC177AD7F74}" type="presParOf" srcId="{94249ABB-56FB-4328-9529-9E4079EE0EB0}" destId="{89FBB53E-9743-413B-95EF-50E60C4E7082}" srcOrd="0" destOrd="0" presId="urn:microsoft.com/office/officeart/2005/8/layout/hierarchy2"/>
    <dgm:cxn modelId="{A67C7DAF-AC48-417C-928A-0E142DDDB630}" type="presParOf" srcId="{AF82BE8C-2484-4560-979C-BC2AA77AB626}" destId="{3517C83B-BC01-45F3-B990-4F4030B401D5}" srcOrd="1" destOrd="0" presId="urn:microsoft.com/office/officeart/2005/8/layout/hierarchy2"/>
    <dgm:cxn modelId="{6B4C3472-0B62-4B74-993A-090BBB2041CB}" type="presParOf" srcId="{3517C83B-BC01-45F3-B990-4F4030B401D5}" destId="{7C02DB40-B445-4C6A-8F68-B9F66D54AE16}" srcOrd="0" destOrd="0" presId="urn:microsoft.com/office/officeart/2005/8/layout/hierarchy2"/>
    <dgm:cxn modelId="{234322E4-59D8-4D07-BA5B-3C9022FB5402}" type="presParOf" srcId="{3517C83B-BC01-45F3-B990-4F4030B401D5}" destId="{27659C25-0268-40E9-A3AB-C4B6593535FE}" srcOrd="1" destOrd="0" presId="urn:microsoft.com/office/officeart/2005/8/layout/hierarchy2"/>
    <dgm:cxn modelId="{04192249-AB6F-428C-865A-5390F81E22A6}" type="presParOf" srcId="{78D103CA-26FC-4826-A41F-48B889AA90EF}" destId="{FDD9347A-4A31-416A-ABCA-12ADB89BB55F}" srcOrd="4" destOrd="0" presId="urn:microsoft.com/office/officeart/2005/8/layout/hierarchy2"/>
    <dgm:cxn modelId="{B01BD8C4-DAD8-4490-93E3-A6C2EA0FA43B}" type="presParOf" srcId="{FDD9347A-4A31-416A-ABCA-12ADB89BB55F}" destId="{89D514F6-0112-4D2D-87CB-5ACE74250CB6}" srcOrd="0" destOrd="0" presId="urn:microsoft.com/office/officeart/2005/8/layout/hierarchy2"/>
    <dgm:cxn modelId="{CC3CCEED-DB1E-4982-9157-44DE2C827092}" type="presParOf" srcId="{78D103CA-26FC-4826-A41F-48B889AA90EF}" destId="{52C04073-131A-4FA0-B2AF-99F0E617C3B2}" srcOrd="5" destOrd="0" presId="urn:microsoft.com/office/officeart/2005/8/layout/hierarchy2"/>
    <dgm:cxn modelId="{544891DC-8123-4996-AD1C-65A709D1328E}" type="presParOf" srcId="{52C04073-131A-4FA0-B2AF-99F0E617C3B2}" destId="{9C00085F-1893-472D-B06B-9A860D1C4144}" srcOrd="0" destOrd="0" presId="urn:microsoft.com/office/officeart/2005/8/layout/hierarchy2"/>
    <dgm:cxn modelId="{03C934CB-81D3-4A4F-85D7-BFCA4EE3AFC8}" type="presParOf" srcId="{52C04073-131A-4FA0-B2AF-99F0E617C3B2}" destId="{3B1935AF-18D8-4FD6-A8B7-D86C99A650DE}" srcOrd="1" destOrd="0" presId="urn:microsoft.com/office/officeart/2005/8/layout/hierarchy2"/>
    <dgm:cxn modelId="{12D44605-EF04-4E04-B2FC-DA38840279B6}" type="presParOf" srcId="{3B1935AF-18D8-4FD6-A8B7-D86C99A650DE}" destId="{3B07B3C0-5965-4260-947D-C1AABFC1DA4D}" srcOrd="0" destOrd="0" presId="urn:microsoft.com/office/officeart/2005/8/layout/hierarchy2"/>
    <dgm:cxn modelId="{6EC59F46-0190-4679-871A-C8521E7E2DD3}" type="presParOf" srcId="{3B07B3C0-5965-4260-947D-C1AABFC1DA4D}" destId="{E9235BC3-5ED8-45EB-879D-69F56B4673B0}" srcOrd="0" destOrd="0" presId="urn:microsoft.com/office/officeart/2005/8/layout/hierarchy2"/>
    <dgm:cxn modelId="{3D34BC9A-4646-4FB9-A1A7-9CD8B86B6639}" type="presParOf" srcId="{3B1935AF-18D8-4FD6-A8B7-D86C99A650DE}" destId="{DA279379-0F21-45ED-8388-E7AD75E01170}" srcOrd="1" destOrd="0" presId="urn:microsoft.com/office/officeart/2005/8/layout/hierarchy2"/>
    <dgm:cxn modelId="{F1A70344-3858-4157-8E6C-56E8C90C8851}" type="presParOf" srcId="{DA279379-0F21-45ED-8388-E7AD75E01170}" destId="{88669E35-724C-4F29-B9C1-F96183E8506B}" srcOrd="0" destOrd="0" presId="urn:microsoft.com/office/officeart/2005/8/layout/hierarchy2"/>
    <dgm:cxn modelId="{60D79754-B429-4AF2-98E1-B6F9678E2B49}" type="presParOf" srcId="{DA279379-0F21-45ED-8388-E7AD75E01170}" destId="{5A32BF78-EBA8-4BD7-8DFC-30DE3ED7F356}"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A2B931D-3F00-4B16-8F1D-150279CEB30A}" type="doc">
      <dgm:prSet loTypeId="urn:microsoft.com/office/officeart/2008/layout/HorizontalMultiLevelHierarchy" loCatId="hierarchy" qsTypeId="urn:microsoft.com/office/officeart/2005/8/quickstyle/simple2" qsCatId="simple" csTypeId="urn:microsoft.com/office/officeart/2005/8/colors/accent1_2" csCatId="accent1" phldr="1"/>
      <dgm:spPr/>
      <dgm:t>
        <a:bodyPr/>
        <a:lstStyle/>
        <a:p>
          <a:endParaRPr lang="tr-TR"/>
        </a:p>
      </dgm:t>
    </dgm:pt>
    <dgm:pt modelId="{ADAD0868-BD79-41AB-A53F-414B1F7B05FE}">
      <dgm:prSet phldrT="[Metin]"/>
      <dgm:spPr/>
      <dgm:t>
        <a:bodyPr/>
        <a:lstStyle/>
        <a:p>
          <a:r>
            <a:rPr lang="tr-TR"/>
            <a:t>Serolojik testler </a:t>
          </a:r>
        </a:p>
      </dgm:t>
    </dgm:pt>
    <dgm:pt modelId="{B3B5788C-D816-4E8B-AB54-A95C648B4559}" type="parTrans" cxnId="{F1BFAFB8-CCB9-489D-97F8-820D5AEA7C84}">
      <dgm:prSet/>
      <dgm:spPr/>
      <dgm:t>
        <a:bodyPr/>
        <a:lstStyle/>
        <a:p>
          <a:endParaRPr lang="tr-TR"/>
        </a:p>
      </dgm:t>
    </dgm:pt>
    <dgm:pt modelId="{D3A4F6D6-EE28-4807-8D62-E2327CD0C689}" type="sibTrans" cxnId="{F1BFAFB8-CCB9-489D-97F8-820D5AEA7C84}">
      <dgm:prSet/>
      <dgm:spPr/>
      <dgm:t>
        <a:bodyPr/>
        <a:lstStyle/>
        <a:p>
          <a:endParaRPr lang="tr-TR"/>
        </a:p>
      </dgm:t>
    </dgm:pt>
    <dgm:pt modelId="{579F07D7-AA31-4A2A-B580-5713FCBA1B99}">
      <dgm:prSet phldrT="[Metin]"/>
      <dgm:spPr/>
      <dgm:t>
        <a:bodyPr/>
        <a:lstStyle/>
        <a:p>
          <a:r>
            <a:rPr lang="tr-TR"/>
            <a:t>Non-treponemal</a:t>
          </a:r>
        </a:p>
        <a:p>
          <a:r>
            <a:rPr lang="tr-TR"/>
            <a:t>Testler  </a:t>
          </a:r>
        </a:p>
      </dgm:t>
    </dgm:pt>
    <dgm:pt modelId="{A41AEB79-E89C-4A86-B0EC-7F5F71372C64}" type="parTrans" cxnId="{8E4656C2-A503-4F03-86FD-F999BD655E40}">
      <dgm:prSet/>
      <dgm:spPr/>
      <dgm:t>
        <a:bodyPr/>
        <a:lstStyle/>
        <a:p>
          <a:endParaRPr lang="tr-TR"/>
        </a:p>
      </dgm:t>
    </dgm:pt>
    <dgm:pt modelId="{07C269DE-4244-4E71-BA92-E273E017E5FF}" type="sibTrans" cxnId="{8E4656C2-A503-4F03-86FD-F999BD655E40}">
      <dgm:prSet/>
      <dgm:spPr/>
      <dgm:t>
        <a:bodyPr/>
        <a:lstStyle/>
        <a:p>
          <a:endParaRPr lang="tr-TR"/>
        </a:p>
      </dgm:t>
    </dgm:pt>
    <dgm:pt modelId="{D1CC4089-28C2-4ADD-880C-139A3C11A497}">
      <dgm:prSet phldrT="[Metin]"/>
      <dgm:spPr/>
      <dgm:t>
        <a:bodyPr/>
        <a:lstStyle/>
        <a:p>
          <a:r>
            <a:rPr lang="tr-TR"/>
            <a:t>Treponemal testler </a:t>
          </a:r>
        </a:p>
      </dgm:t>
    </dgm:pt>
    <dgm:pt modelId="{CB7C0F08-E9E8-4CC4-8927-3A16CB0E116C}" type="parTrans" cxnId="{134157AA-5103-443B-A4AF-6432A02265B4}">
      <dgm:prSet/>
      <dgm:spPr/>
      <dgm:t>
        <a:bodyPr/>
        <a:lstStyle/>
        <a:p>
          <a:endParaRPr lang="tr-TR"/>
        </a:p>
      </dgm:t>
    </dgm:pt>
    <dgm:pt modelId="{A9025599-9B55-43E5-99AD-822D74E801F0}" type="sibTrans" cxnId="{134157AA-5103-443B-A4AF-6432A02265B4}">
      <dgm:prSet/>
      <dgm:spPr/>
      <dgm:t>
        <a:bodyPr/>
        <a:lstStyle/>
        <a:p>
          <a:endParaRPr lang="tr-TR"/>
        </a:p>
      </dgm:t>
    </dgm:pt>
    <dgm:pt modelId="{102BBEEB-939A-4623-8012-65623F6B4116}">
      <dgm:prSet/>
      <dgm:spPr/>
      <dgm:t>
        <a:bodyPr/>
        <a:lstStyle/>
        <a:p>
          <a:r>
            <a:rPr lang="tr-TR" b="0" i="0"/>
            <a:t>Rapid plasma reagin (RPR)</a:t>
          </a:r>
          <a:endParaRPr lang="tr-TR"/>
        </a:p>
      </dgm:t>
    </dgm:pt>
    <dgm:pt modelId="{F3A17333-D1E2-4291-9383-B166A98E6A0A}" type="parTrans" cxnId="{A2E12E7D-7311-40DA-A84E-3430055FEF55}">
      <dgm:prSet/>
      <dgm:spPr/>
      <dgm:t>
        <a:bodyPr/>
        <a:lstStyle/>
        <a:p>
          <a:endParaRPr lang="tr-TR"/>
        </a:p>
      </dgm:t>
    </dgm:pt>
    <dgm:pt modelId="{0F2FB360-35B1-4E97-865A-078308F2574F}" type="sibTrans" cxnId="{A2E12E7D-7311-40DA-A84E-3430055FEF55}">
      <dgm:prSet/>
      <dgm:spPr/>
      <dgm:t>
        <a:bodyPr/>
        <a:lstStyle/>
        <a:p>
          <a:endParaRPr lang="tr-TR"/>
        </a:p>
      </dgm:t>
    </dgm:pt>
    <dgm:pt modelId="{85D0D312-B8A8-4B7D-8FB8-BCBEADE2EAFC}">
      <dgm:prSet/>
      <dgm:spPr/>
      <dgm:t>
        <a:bodyPr/>
        <a:lstStyle/>
        <a:p>
          <a:r>
            <a:rPr lang="en-US" b="0" i="0"/>
            <a:t>Venereal Disease Research Laboratory (VDRL)</a:t>
          </a:r>
          <a:endParaRPr lang="en-US"/>
        </a:p>
      </dgm:t>
    </dgm:pt>
    <dgm:pt modelId="{3DC34DA6-6402-4EF3-BB10-541750395641}" type="parTrans" cxnId="{0B1FE85E-B8ED-4FB7-9B6E-7873E2B6F472}">
      <dgm:prSet/>
      <dgm:spPr/>
      <dgm:t>
        <a:bodyPr/>
        <a:lstStyle/>
        <a:p>
          <a:endParaRPr lang="tr-TR"/>
        </a:p>
      </dgm:t>
    </dgm:pt>
    <dgm:pt modelId="{4E8E77DD-0265-42AB-93FC-4840E39AACD7}" type="sibTrans" cxnId="{0B1FE85E-B8ED-4FB7-9B6E-7873E2B6F472}">
      <dgm:prSet/>
      <dgm:spPr/>
      <dgm:t>
        <a:bodyPr/>
        <a:lstStyle/>
        <a:p>
          <a:endParaRPr lang="tr-TR"/>
        </a:p>
      </dgm:t>
    </dgm:pt>
    <dgm:pt modelId="{09D4AA34-1ED6-428F-BD7C-59CD3E049027}">
      <dgm:prSet/>
      <dgm:spPr/>
      <dgm:t>
        <a:bodyPr/>
        <a:lstStyle/>
        <a:p>
          <a:r>
            <a:rPr lang="en-US" b="0" i="0"/>
            <a:t>Toluidine Red Unheated Serum Test (TRUST)</a:t>
          </a:r>
          <a:endParaRPr lang="en-US"/>
        </a:p>
      </dgm:t>
    </dgm:pt>
    <dgm:pt modelId="{B61E3A78-A215-42B2-A1D8-61648551FBF5}" type="parTrans" cxnId="{191D2A72-ADBC-439D-AD7D-E1048751117D}">
      <dgm:prSet/>
      <dgm:spPr/>
      <dgm:t>
        <a:bodyPr/>
        <a:lstStyle/>
        <a:p>
          <a:endParaRPr lang="tr-TR"/>
        </a:p>
      </dgm:t>
    </dgm:pt>
    <dgm:pt modelId="{29F2051B-7CE1-4124-AFBD-6B30D5DF2388}" type="sibTrans" cxnId="{191D2A72-ADBC-439D-AD7D-E1048751117D}">
      <dgm:prSet/>
      <dgm:spPr/>
      <dgm:t>
        <a:bodyPr/>
        <a:lstStyle/>
        <a:p>
          <a:endParaRPr lang="tr-TR"/>
        </a:p>
      </dgm:t>
    </dgm:pt>
    <dgm:pt modelId="{11CAE0E1-0D5A-467D-A961-B6515EFC585A}">
      <dgm:prSet/>
      <dgm:spPr/>
      <dgm:t>
        <a:bodyPr/>
        <a:lstStyle/>
        <a:p>
          <a:r>
            <a:rPr lang="en-US" b="0" i="0"/>
            <a:t>Fluorescent treponemal antibody absorption (FTA-ABS)</a:t>
          </a:r>
          <a:endParaRPr lang="en-US"/>
        </a:p>
      </dgm:t>
    </dgm:pt>
    <dgm:pt modelId="{A210AC0C-D271-4C41-A42B-0A0BB0B6700D}" type="parTrans" cxnId="{C2FC812B-5E29-4008-AEC5-60B0E6E3413A}">
      <dgm:prSet/>
      <dgm:spPr/>
      <dgm:t>
        <a:bodyPr/>
        <a:lstStyle/>
        <a:p>
          <a:endParaRPr lang="tr-TR"/>
        </a:p>
      </dgm:t>
    </dgm:pt>
    <dgm:pt modelId="{D4624511-2815-451A-BD28-405337C3ACAC}" type="sibTrans" cxnId="{C2FC812B-5E29-4008-AEC5-60B0E6E3413A}">
      <dgm:prSet/>
      <dgm:spPr/>
      <dgm:t>
        <a:bodyPr/>
        <a:lstStyle/>
        <a:p>
          <a:endParaRPr lang="tr-TR"/>
        </a:p>
      </dgm:t>
    </dgm:pt>
    <dgm:pt modelId="{C33A8F20-6692-44D2-AA8B-4B4AB2B91E31}">
      <dgm:prSet/>
      <dgm:spPr/>
      <dgm:t>
        <a:bodyPr/>
        <a:lstStyle/>
        <a:p>
          <a:r>
            <a:rPr lang="en-US" b="0" i="0"/>
            <a:t>Microhemagglutination test for antibodies to </a:t>
          </a:r>
          <a:r>
            <a:rPr lang="en-US" b="0" i="1"/>
            <a:t>T. pallidum </a:t>
          </a:r>
          <a:r>
            <a:rPr lang="en-US" b="0" i="0"/>
            <a:t>(MHA-TP)</a:t>
          </a:r>
          <a:endParaRPr lang="en-US"/>
        </a:p>
      </dgm:t>
    </dgm:pt>
    <dgm:pt modelId="{30352CB0-72C1-4A59-B9E4-65F7519C45DF}" type="parTrans" cxnId="{C452C872-CDE4-46F5-9A07-6D0B77AC9746}">
      <dgm:prSet/>
      <dgm:spPr/>
      <dgm:t>
        <a:bodyPr/>
        <a:lstStyle/>
        <a:p>
          <a:endParaRPr lang="tr-TR"/>
        </a:p>
      </dgm:t>
    </dgm:pt>
    <dgm:pt modelId="{F32F4A4B-181C-4938-814A-3ACFB5CBAAB4}" type="sibTrans" cxnId="{C452C872-CDE4-46F5-9A07-6D0B77AC9746}">
      <dgm:prSet/>
      <dgm:spPr/>
      <dgm:t>
        <a:bodyPr/>
        <a:lstStyle/>
        <a:p>
          <a:endParaRPr lang="tr-TR"/>
        </a:p>
      </dgm:t>
    </dgm:pt>
    <dgm:pt modelId="{8F3FE75F-D661-4D8F-80C2-A158F4D57E0C}">
      <dgm:prSet/>
      <dgm:spPr/>
      <dgm:t>
        <a:bodyPr/>
        <a:lstStyle/>
        <a:p>
          <a:r>
            <a:rPr lang="fr-FR" b="0" i="1"/>
            <a:t>T. pallidum</a:t>
          </a:r>
          <a:r>
            <a:rPr lang="fr-FR" b="0" i="0"/>
            <a:t> particle agglutination assay (TPPA)</a:t>
          </a:r>
          <a:endParaRPr lang="fr-FR"/>
        </a:p>
      </dgm:t>
    </dgm:pt>
    <dgm:pt modelId="{81638311-543D-4593-A147-B4D3C1E8225C}" type="parTrans" cxnId="{4C81EEDC-C9F0-4BED-BDD0-0A165081937C}">
      <dgm:prSet/>
      <dgm:spPr/>
      <dgm:t>
        <a:bodyPr/>
        <a:lstStyle/>
        <a:p>
          <a:endParaRPr lang="tr-TR"/>
        </a:p>
      </dgm:t>
    </dgm:pt>
    <dgm:pt modelId="{3EBACCC5-645D-4F7A-9146-9B64A034AE51}" type="sibTrans" cxnId="{4C81EEDC-C9F0-4BED-BDD0-0A165081937C}">
      <dgm:prSet/>
      <dgm:spPr/>
      <dgm:t>
        <a:bodyPr/>
        <a:lstStyle/>
        <a:p>
          <a:endParaRPr lang="tr-TR"/>
        </a:p>
      </dgm:t>
    </dgm:pt>
    <dgm:pt modelId="{FAF689EC-1EB1-44CB-B366-0154781C481E}">
      <dgm:prSet/>
      <dgm:spPr/>
      <dgm:t>
        <a:bodyPr/>
        <a:lstStyle/>
        <a:p>
          <a:r>
            <a:rPr lang="tr-TR" b="0" i="1"/>
            <a:t>T. pallidum</a:t>
          </a:r>
          <a:r>
            <a:rPr lang="tr-TR" b="0" i="0"/>
            <a:t> enzyme immunoassay (TP-EIA)</a:t>
          </a:r>
          <a:endParaRPr lang="tr-TR"/>
        </a:p>
      </dgm:t>
    </dgm:pt>
    <dgm:pt modelId="{036FCD61-809F-4EB8-8DAC-1E2F1D3868D9}" type="parTrans" cxnId="{5DFF64CC-BD7A-4D6E-B084-BFAF78B6C4AD}">
      <dgm:prSet/>
      <dgm:spPr/>
      <dgm:t>
        <a:bodyPr/>
        <a:lstStyle/>
        <a:p>
          <a:endParaRPr lang="tr-TR"/>
        </a:p>
      </dgm:t>
    </dgm:pt>
    <dgm:pt modelId="{ECCDD018-BC91-4192-8699-6F76B82343A1}" type="sibTrans" cxnId="{5DFF64CC-BD7A-4D6E-B084-BFAF78B6C4AD}">
      <dgm:prSet/>
      <dgm:spPr/>
      <dgm:t>
        <a:bodyPr/>
        <a:lstStyle/>
        <a:p>
          <a:endParaRPr lang="tr-TR"/>
        </a:p>
      </dgm:t>
    </dgm:pt>
    <dgm:pt modelId="{905C9DDC-444F-41F8-99A1-EAE29A1B6D07}">
      <dgm:prSet/>
      <dgm:spPr/>
      <dgm:t>
        <a:bodyPr/>
        <a:lstStyle/>
        <a:p>
          <a:r>
            <a:rPr lang="tr-TR" b="0" i="0"/>
            <a:t>Chemiluminescence immunoassay (CIA)</a:t>
          </a:r>
          <a:endParaRPr lang="tr-TR"/>
        </a:p>
      </dgm:t>
    </dgm:pt>
    <dgm:pt modelId="{9B858922-C687-4A6F-8813-37359394BA77}" type="parTrans" cxnId="{FAE63BA9-9224-4BD9-A009-19713F0E3805}">
      <dgm:prSet/>
      <dgm:spPr/>
      <dgm:t>
        <a:bodyPr/>
        <a:lstStyle/>
        <a:p>
          <a:endParaRPr lang="tr-TR"/>
        </a:p>
      </dgm:t>
    </dgm:pt>
    <dgm:pt modelId="{74501839-3CC9-49D5-B609-09479DFFD966}" type="sibTrans" cxnId="{FAE63BA9-9224-4BD9-A009-19713F0E3805}">
      <dgm:prSet/>
      <dgm:spPr/>
      <dgm:t>
        <a:bodyPr/>
        <a:lstStyle/>
        <a:p>
          <a:endParaRPr lang="tr-TR"/>
        </a:p>
      </dgm:t>
    </dgm:pt>
    <dgm:pt modelId="{4FBA5E6D-9651-4798-9C58-577014B3E66A}" type="pres">
      <dgm:prSet presAssocID="{FA2B931D-3F00-4B16-8F1D-150279CEB30A}" presName="Name0" presStyleCnt="0">
        <dgm:presLayoutVars>
          <dgm:chPref val="1"/>
          <dgm:dir/>
          <dgm:animOne val="branch"/>
          <dgm:animLvl val="lvl"/>
          <dgm:resizeHandles val="exact"/>
        </dgm:presLayoutVars>
      </dgm:prSet>
      <dgm:spPr/>
    </dgm:pt>
    <dgm:pt modelId="{C3D0C01C-EE24-4F77-A21F-7C363DA050BA}" type="pres">
      <dgm:prSet presAssocID="{ADAD0868-BD79-41AB-A53F-414B1F7B05FE}" presName="root1" presStyleCnt="0"/>
      <dgm:spPr/>
    </dgm:pt>
    <dgm:pt modelId="{B59AD3B1-3C47-4B66-9B56-9B4827C807F2}" type="pres">
      <dgm:prSet presAssocID="{ADAD0868-BD79-41AB-A53F-414B1F7B05FE}" presName="LevelOneTextNode" presStyleLbl="node0" presStyleIdx="0" presStyleCnt="1">
        <dgm:presLayoutVars>
          <dgm:chPref val="3"/>
        </dgm:presLayoutVars>
      </dgm:prSet>
      <dgm:spPr/>
    </dgm:pt>
    <dgm:pt modelId="{2B585BFD-4545-4387-8418-E50365F38467}" type="pres">
      <dgm:prSet presAssocID="{ADAD0868-BD79-41AB-A53F-414B1F7B05FE}" presName="level2hierChild" presStyleCnt="0"/>
      <dgm:spPr/>
    </dgm:pt>
    <dgm:pt modelId="{9BE8D68B-95F2-4B82-8B6E-3EDB1F39C12E}" type="pres">
      <dgm:prSet presAssocID="{A41AEB79-E89C-4A86-B0EC-7F5F71372C64}" presName="conn2-1" presStyleLbl="parChTrans1D2" presStyleIdx="0" presStyleCnt="2"/>
      <dgm:spPr/>
    </dgm:pt>
    <dgm:pt modelId="{558F35A0-B948-4F6E-90AD-81C80D464039}" type="pres">
      <dgm:prSet presAssocID="{A41AEB79-E89C-4A86-B0EC-7F5F71372C64}" presName="connTx" presStyleLbl="parChTrans1D2" presStyleIdx="0" presStyleCnt="2"/>
      <dgm:spPr/>
    </dgm:pt>
    <dgm:pt modelId="{46B191AA-4936-4292-AE8F-AC252570E8BC}" type="pres">
      <dgm:prSet presAssocID="{579F07D7-AA31-4A2A-B580-5713FCBA1B99}" presName="root2" presStyleCnt="0"/>
      <dgm:spPr/>
    </dgm:pt>
    <dgm:pt modelId="{B37DC8B5-FFB9-4B7E-9457-8DA137F61252}" type="pres">
      <dgm:prSet presAssocID="{579F07D7-AA31-4A2A-B580-5713FCBA1B99}" presName="LevelTwoTextNode" presStyleLbl="node2" presStyleIdx="0" presStyleCnt="2">
        <dgm:presLayoutVars>
          <dgm:chPref val="3"/>
        </dgm:presLayoutVars>
      </dgm:prSet>
      <dgm:spPr/>
    </dgm:pt>
    <dgm:pt modelId="{BE39C9DD-F7B0-4F8B-B813-CA9B9D5C48F4}" type="pres">
      <dgm:prSet presAssocID="{579F07D7-AA31-4A2A-B580-5713FCBA1B99}" presName="level3hierChild" presStyleCnt="0"/>
      <dgm:spPr/>
    </dgm:pt>
    <dgm:pt modelId="{3C20DAE8-4491-4954-9A1C-B58CCC14937E}" type="pres">
      <dgm:prSet presAssocID="{3DC34DA6-6402-4EF3-BB10-541750395641}" presName="conn2-1" presStyleLbl="parChTrans1D3" presStyleIdx="0" presStyleCnt="8"/>
      <dgm:spPr/>
    </dgm:pt>
    <dgm:pt modelId="{DE799991-D23D-4DE2-918B-C0A2ADF9BEFE}" type="pres">
      <dgm:prSet presAssocID="{3DC34DA6-6402-4EF3-BB10-541750395641}" presName="connTx" presStyleLbl="parChTrans1D3" presStyleIdx="0" presStyleCnt="8"/>
      <dgm:spPr/>
    </dgm:pt>
    <dgm:pt modelId="{E6F2B1D2-40DD-4263-A104-095CC3462CC2}" type="pres">
      <dgm:prSet presAssocID="{85D0D312-B8A8-4B7D-8FB8-BCBEADE2EAFC}" presName="root2" presStyleCnt="0"/>
      <dgm:spPr/>
    </dgm:pt>
    <dgm:pt modelId="{4357CCF7-811F-40A0-9D78-BF247352D8C8}" type="pres">
      <dgm:prSet presAssocID="{85D0D312-B8A8-4B7D-8FB8-BCBEADE2EAFC}" presName="LevelTwoTextNode" presStyleLbl="node3" presStyleIdx="0" presStyleCnt="8">
        <dgm:presLayoutVars>
          <dgm:chPref val="3"/>
        </dgm:presLayoutVars>
      </dgm:prSet>
      <dgm:spPr/>
    </dgm:pt>
    <dgm:pt modelId="{B206423D-D684-4940-8C3B-198CD87DFEDA}" type="pres">
      <dgm:prSet presAssocID="{85D0D312-B8A8-4B7D-8FB8-BCBEADE2EAFC}" presName="level3hierChild" presStyleCnt="0"/>
      <dgm:spPr/>
    </dgm:pt>
    <dgm:pt modelId="{8BF3D4C2-BEC7-4628-A7D0-F2424D921614}" type="pres">
      <dgm:prSet presAssocID="{F3A17333-D1E2-4291-9383-B166A98E6A0A}" presName="conn2-1" presStyleLbl="parChTrans1D3" presStyleIdx="1" presStyleCnt="8"/>
      <dgm:spPr/>
    </dgm:pt>
    <dgm:pt modelId="{DDD6630F-4B37-4DA7-A55B-77E9EC700D6E}" type="pres">
      <dgm:prSet presAssocID="{F3A17333-D1E2-4291-9383-B166A98E6A0A}" presName="connTx" presStyleLbl="parChTrans1D3" presStyleIdx="1" presStyleCnt="8"/>
      <dgm:spPr/>
    </dgm:pt>
    <dgm:pt modelId="{13D65F2E-2606-4B9F-B58A-F0CCE1C1F5D5}" type="pres">
      <dgm:prSet presAssocID="{102BBEEB-939A-4623-8012-65623F6B4116}" presName="root2" presStyleCnt="0"/>
      <dgm:spPr/>
    </dgm:pt>
    <dgm:pt modelId="{DB92E693-817B-441D-BA51-867F625B037E}" type="pres">
      <dgm:prSet presAssocID="{102BBEEB-939A-4623-8012-65623F6B4116}" presName="LevelTwoTextNode" presStyleLbl="node3" presStyleIdx="1" presStyleCnt="8">
        <dgm:presLayoutVars>
          <dgm:chPref val="3"/>
        </dgm:presLayoutVars>
      </dgm:prSet>
      <dgm:spPr/>
    </dgm:pt>
    <dgm:pt modelId="{05F4DAFC-A5CD-4E22-BA1B-FDC0F3EE8601}" type="pres">
      <dgm:prSet presAssocID="{102BBEEB-939A-4623-8012-65623F6B4116}" presName="level3hierChild" presStyleCnt="0"/>
      <dgm:spPr/>
    </dgm:pt>
    <dgm:pt modelId="{72BBCFE2-DDBC-45C5-9428-CA229965F5BC}" type="pres">
      <dgm:prSet presAssocID="{B61E3A78-A215-42B2-A1D8-61648551FBF5}" presName="conn2-1" presStyleLbl="parChTrans1D3" presStyleIdx="2" presStyleCnt="8"/>
      <dgm:spPr/>
    </dgm:pt>
    <dgm:pt modelId="{61EBEB42-A323-402B-B749-479781A1385A}" type="pres">
      <dgm:prSet presAssocID="{B61E3A78-A215-42B2-A1D8-61648551FBF5}" presName="connTx" presStyleLbl="parChTrans1D3" presStyleIdx="2" presStyleCnt="8"/>
      <dgm:spPr/>
    </dgm:pt>
    <dgm:pt modelId="{97BA74AB-9869-4049-ABB4-BCEB2FE12DB0}" type="pres">
      <dgm:prSet presAssocID="{09D4AA34-1ED6-428F-BD7C-59CD3E049027}" presName="root2" presStyleCnt="0"/>
      <dgm:spPr/>
    </dgm:pt>
    <dgm:pt modelId="{08B1B334-9673-403A-9AB6-A3DC3CC00D1A}" type="pres">
      <dgm:prSet presAssocID="{09D4AA34-1ED6-428F-BD7C-59CD3E049027}" presName="LevelTwoTextNode" presStyleLbl="node3" presStyleIdx="2" presStyleCnt="8">
        <dgm:presLayoutVars>
          <dgm:chPref val="3"/>
        </dgm:presLayoutVars>
      </dgm:prSet>
      <dgm:spPr/>
    </dgm:pt>
    <dgm:pt modelId="{5F69BD94-D810-4C32-A917-60EC857A23E5}" type="pres">
      <dgm:prSet presAssocID="{09D4AA34-1ED6-428F-BD7C-59CD3E049027}" presName="level3hierChild" presStyleCnt="0"/>
      <dgm:spPr/>
    </dgm:pt>
    <dgm:pt modelId="{A0BE75DB-BDD0-4FAD-A7A7-58D2CE49F81B}" type="pres">
      <dgm:prSet presAssocID="{CB7C0F08-E9E8-4CC4-8927-3A16CB0E116C}" presName="conn2-1" presStyleLbl="parChTrans1D2" presStyleIdx="1" presStyleCnt="2"/>
      <dgm:spPr/>
    </dgm:pt>
    <dgm:pt modelId="{72E78A0E-FB5B-4E75-9248-50DA7D9BB16F}" type="pres">
      <dgm:prSet presAssocID="{CB7C0F08-E9E8-4CC4-8927-3A16CB0E116C}" presName="connTx" presStyleLbl="parChTrans1D2" presStyleIdx="1" presStyleCnt="2"/>
      <dgm:spPr/>
    </dgm:pt>
    <dgm:pt modelId="{95BDDA78-5498-4755-8F7D-D2098CB66E7B}" type="pres">
      <dgm:prSet presAssocID="{D1CC4089-28C2-4ADD-880C-139A3C11A497}" presName="root2" presStyleCnt="0"/>
      <dgm:spPr/>
    </dgm:pt>
    <dgm:pt modelId="{28E1EF9D-E1C5-4115-AFC8-C86C83DAA5F5}" type="pres">
      <dgm:prSet presAssocID="{D1CC4089-28C2-4ADD-880C-139A3C11A497}" presName="LevelTwoTextNode" presStyleLbl="node2" presStyleIdx="1" presStyleCnt="2">
        <dgm:presLayoutVars>
          <dgm:chPref val="3"/>
        </dgm:presLayoutVars>
      </dgm:prSet>
      <dgm:spPr/>
    </dgm:pt>
    <dgm:pt modelId="{51219929-4930-44E9-9CB5-716D568492CB}" type="pres">
      <dgm:prSet presAssocID="{D1CC4089-28C2-4ADD-880C-139A3C11A497}" presName="level3hierChild" presStyleCnt="0"/>
      <dgm:spPr/>
    </dgm:pt>
    <dgm:pt modelId="{6F0666A9-0609-4FE2-83F3-F49047E74D79}" type="pres">
      <dgm:prSet presAssocID="{9B858922-C687-4A6F-8813-37359394BA77}" presName="conn2-1" presStyleLbl="parChTrans1D3" presStyleIdx="3" presStyleCnt="8"/>
      <dgm:spPr/>
    </dgm:pt>
    <dgm:pt modelId="{CE2520D0-9A04-4EDC-9E29-C6BDE95C37B1}" type="pres">
      <dgm:prSet presAssocID="{9B858922-C687-4A6F-8813-37359394BA77}" presName="connTx" presStyleLbl="parChTrans1D3" presStyleIdx="3" presStyleCnt="8"/>
      <dgm:spPr/>
    </dgm:pt>
    <dgm:pt modelId="{9136D890-136E-4924-9C4F-27875010BA44}" type="pres">
      <dgm:prSet presAssocID="{905C9DDC-444F-41F8-99A1-EAE29A1B6D07}" presName="root2" presStyleCnt="0"/>
      <dgm:spPr/>
    </dgm:pt>
    <dgm:pt modelId="{FDA8C557-9010-4E76-BFF9-DFC7A1BA1421}" type="pres">
      <dgm:prSet presAssocID="{905C9DDC-444F-41F8-99A1-EAE29A1B6D07}" presName="LevelTwoTextNode" presStyleLbl="node3" presStyleIdx="3" presStyleCnt="8">
        <dgm:presLayoutVars>
          <dgm:chPref val="3"/>
        </dgm:presLayoutVars>
      </dgm:prSet>
      <dgm:spPr/>
    </dgm:pt>
    <dgm:pt modelId="{D807D380-0AE4-4A7C-8811-70E3EE801A4B}" type="pres">
      <dgm:prSet presAssocID="{905C9DDC-444F-41F8-99A1-EAE29A1B6D07}" presName="level3hierChild" presStyleCnt="0"/>
      <dgm:spPr/>
    </dgm:pt>
    <dgm:pt modelId="{C9858C6C-FDF7-405A-9F82-99A18E146993}" type="pres">
      <dgm:prSet presAssocID="{036FCD61-809F-4EB8-8DAC-1E2F1D3868D9}" presName="conn2-1" presStyleLbl="parChTrans1D3" presStyleIdx="4" presStyleCnt="8"/>
      <dgm:spPr/>
    </dgm:pt>
    <dgm:pt modelId="{3FDDF815-5199-4279-A90A-3037BDA3BE60}" type="pres">
      <dgm:prSet presAssocID="{036FCD61-809F-4EB8-8DAC-1E2F1D3868D9}" presName="connTx" presStyleLbl="parChTrans1D3" presStyleIdx="4" presStyleCnt="8"/>
      <dgm:spPr/>
    </dgm:pt>
    <dgm:pt modelId="{31FD102D-E2C0-493E-A39B-66FEDB4D7188}" type="pres">
      <dgm:prSet presAssocID="{FAF689EC-1EB1-44CB-B366-0154781C481E}" presName="root2" presStyleCnt="0"/>
      <dgm:spPr/>
    </dgm:pt>
    <dgm:pt modelId="{DE837EE5-7A81-4B91-B9D5-2FF314A946BD}" type="pres">
      <dgm:prSet presAssocID="{FAF689EC-1EB1-44CB-B366-0154781C481E}" presName="LevelTwoTextNode" presStyleLbl="node3" presStyleIdx="4" presStyleCnt="8">
        <dgm:presLayoutVars>
          <dgm:chPref val="3"/>
        </dgm:presLayoutVars>
      </dgm:prSet>
      <dgm:spPr/>
    </dgm:pt>
    <dgm:pt modelId="{1EF6A4DB-4F8B-4D46-B45E-62036C91BDC7}" type="pres">
      <dgm:prSet presAssocID="{FAF689EC-1EB1-44CB-B366-0154781C481E}" presName="level3hierChild" presStyleCnt="0"/>
      <dgm:spPr/>
    </dgm:pt>
    <dgm:pt modelId="{199DB479-0DF4-473F-8D7C-9D71E701C15B}" type="pres">
      <dgm:prSet presAssocID="{81638311-543D-4593-A147-B4D3C1E8225C}" presName="conn2-1" presStyleLbl="parChTrans1D3" presStyleIdx="5" presStyleCnt="8"/>
      <dgm:spPr/>
    </dgm:pt>
    <dgm:pt modelId="{3F834E5D-BD45-4588-BA3A-9771C411AB4B}" type="pres">
      <dgm:prSet presAssocID="{81638311-543D-4593-A147-B4D3C1E8225C}" presName="connTx" presStyleLbl="parChTrans1D3" presStyleIdx="5" presStyleCnt="8"/>
      <dgm:spPr/>
    </dgm:pt>
    <dgm:pt modelId="{14449F1C-B08A-4100-A6C9-7007B6E05F5D}" type="pres">
      <dgm:prSet presAssocID="{8F3FE75F-D661-4D8F-80C2-A158F4D57E0C}" presName="root2" presStyleCnt="0"/>
      <dgm:spPr/>
    </dgm:pt>
    <dgm:pt modelId="{88287E1E-E0A6-49F3-ABCF-3934232DFEBD}" type="pres">
      <dgm:prSet presAssocID="{8F3FE75F-D661-4D8F-80C2-A158F4D57E0C}" presName="LevelTwoTextNode" presStyleLbl="node3" presStyleIdx="5" presStyleCnt="8">
        <dgm:presLayoutVars>
          <dgm:chPref val="3"/>
        </dgm:presLayoutVars>
      </dgm:prSet>
      <dgm:spPr/>
    </dgm:pt>
    <dgm:pt modelId="{900DF221-9656-464C-ADE3-22DF5AB79A29}" type="pres">
      <dgm:prSet presAssocID="{8F3FE75F-D661-4D8F-80C2-A158F4D57E0C}" presName="level3hierChild" presStyleCnt="0"/>
      <dgm:spPr/>
    </dgm:pt>
    <dgm:pt modelId="{C7A8A334-E8B7-4127-A989-EB63243A54B2}" type="pres">
      <dgm:prSet presAssocID="{30352CB0-72C1-4A59-B9E4-65F7519C45DF}" presName="conn2-1" presStyleLbl="parChTrans1D3" presStyleIdx="6" presStyleCnt="8"/>
      <dgm:spPr/>
    </dgm:pt>
    <dgm:pt modelId="{5CB62832-5044-44CE-9027-C7C66E3C222A}" type="pres">
      <dgm:prSet presAssocID="{30352CB0-72C1-4A59-B9E4-65F7519C45DF}" presName="connTx" presStyleLbl="parChTrans1D3" presStyleIdx="6" presStyleCnt="8"/>
      <dgm:spPr/>
    </dgm:pt>
    <dgm:pt modelId="{2C763D7C-2B97-4824-9216-131EF2A80FD2}" type="pres">
      <dgm:prSet presAssocID="{C33A8F20-6692-44D2-AA8B-4B4AB2B91E31}" presName="root2" presStyleCnt="0"/>
      <dgm:spPr/>
    </dgm:pt>
    <dgm:pt modelId="{87C49E18-D156-4A71-998D-016A729777A5}" type="pres">
      <dgm:prSet presAssocID="{C33A8F20-6692-44D2-AA8B-4B4AB2B91E31}" presName="LevelTwoTextNode" presStyleLbl="node3" presStyleIdx="6" presStyleCnt="8">
        <dgm:presLayoutVars>
          <dgm:chPref val="3"/>
        </dgm:presLayoutVars>
      </dgm:prSet>
      <dgm:spPr/>
    </dgm:pt>
    <dgm:pt modelId="{5A10323A-8078-4A12-BBB8-EEC3C6370A7A}" type="pres">
      <dgm:prSet presAssocID="{C33A8F20-6692-44D2-AA8B-4B4AB2B91E31}" presName="level3hierChild" presStyleCnt="0"/>
      <dgm:spPr/>
    </dgm:pt>
    <dgm:pt modelId="{A8F8468E-A8B2-4E61-97D6-5529F6C58C68}" type="pres">
      <dgm:prSet presAssocID="{A210AC0C-D271-4C41-A42B-0A0BB0B6700D}" presName="conn2-1" presStyleLbl="parChTrans1D3" presStyleIdx="7" presStyleCnt="8"/>
      <dgm:spPr/>
    </dgm:pt>
    <dgm:pt modelId="{943808C4-EDCE-4AF2-8802-92491502BDBA}" type="pres">
      <dgm:prSet presAssocID="{A210AC0C-D271-4C41-A42B-0A0BB0B6700D}" presName="connTx" presStyleLbl="parChTrans1D3" presStyleIdx="7" presStyleCnt="8"/>
      <dgm:spPr/>
    </dgm:pt>
    <dgm:pt modelId="{2A47C641-3CE6-45A9-AC59-67A8EE955765}" type="pres">
      <dgm:prSet presAssocID="{11CAE0E1-0D5A-467D-A961-B6515EFC585A}" presName="root2" presStyleCnt="0"/>
      <dgm:spPr/>
    </dgm:pt>
    <dgm:pt modelId="{30B24528-123C-445C-AFB0-22B79572A1E4}" type="pres">
      <dgm:prSet presAssocID="{11CAE0E1-0D5A-467D-A961-B6515EFC585A}" presName="LevelTwoTextNode" presStyleLbl="node3" presStyleIdx="7" presStyleCnt="8">
        <dgm:presLayoutVars>
          <dgm:chPref val="3"/>
        </dgm:presLayoutVars>
      </dgm:prSet>
      <dgm:spPr/>
    </dgm:pt>
    <dgm:pt modelId="{56E9B17F-1C13-4D5C-822F-BA51C97D6C2F}" type="pres">
      <dgm:prSet presAssocID="{11CAE0E1-0D5A-467D-A961-B6515EFC585A}" presName="level3hierChild" presStyleCnt="0"/>
      <dgm:spPr/>
    </dgm:pt>
  </dgm:ptLst>
  <dgm:cxnLst>
    <dgm:cxn modelId="{BA698703-D887-4412-9F27-33874FDCEFA9}" type="presOf" srcId="{3DC34DA6-6402-4EF3-BB10-541750395641}" destId="{DE799991-D23D-4DE2-918B-C0A2ADF9BEFE}" srcOrd="1" destOrd="0" presId="urn:microsoft.com/office/officeart/2008/layout/HorizontalMultiLevelHierarchy"/>
    <dgm:cxn modelId="{2C618106-80A7-4A8D-9460-27B7BA81C310}" type="presOf" srcId="{036FCD61-809F-4EB8-8DAC-1E2F1D3868D9}" destId="{3FDDF815-5199-4279-A90A-3037BDA3BE60}" srcOrd="1" destOrd="0" presId="urn:microsoft.com/office/officeart/2008/layout/HorizontalMultiLevelHierarchy"/>
    <dgm:cxn modelId="{13C4FF06-DC25-4396-95FB-C1D6F9DFF53A}" type="presOf" srcId="{F3A17333-D1E2-4291-9383-B166A98E6A0A}" destId="{DDD6630F-4B37-4DA7-A55B-77E9EC700D6E}" srcOrd="1" destOrd="0" presId="urn:microsoft.com/office/officeart/2008/layout/HorizontalMultiLevelHierarchy"/>
    <dgm:cxn modelId="{1511C50C-2C34-4A0D-AD98-408FDF15371C}" type="presOf" srcId="{B61E3A78-A215-42B2-A1D8-61648551FBF5}" destId="{61EBEB42-A323-402B-B749-479781A1385A}" srcOrd="1" destOrd="0" presId="urn:microsoft.com/office/officeart/2008/layout/HorizontalMultiLevelHierarchy"/>
    <dgm:cxn modelId="{5510D80D-2FDF-4B14-8861-BE748FAF59BD}" type="presOf" srcId="{81638311-543D-4593-A147-B4D3C1E8225C}" destId="{3F834E5D-BD45-4588-BA3A-9771C411AB4B}" srcOrd="1" destOrd="0" presId="urn:microsoft.com/office/officeart/2008/layout/HorizontalMultiLevelHierarchy"/>
    <dgm:cxn modelId="{AA6C5B14-F502-4C47-93FD-FF7BDBD2E7F7}" type="presOf" srcId="{9B858922-C687-4A6F-8813-37359394BA77}" destId="{6F0666A9-0609-4FE2-83F3-F49047E74D79}" srcOrd="0" destOrd="0" presId="urn:microsoft.com/office/officeart/2008/layout/HorizontalMultiLevelHierarchy"/>
    <dgm:cxn modelId="{8702412B-02CD-4A73-A8C3-0B72D3604BAD}" type="presOf" srcId="{09D4AA34-1ED6-428F-BD7C-59CD3E049027}" destId="{08B1B334-9673-403A-9AB6-A3DC3CC00D1A}" srcOrd="0" destOrd="0" presId="urn:microsoft.com/office/officeart/2008/layout/HorizontalMultiLevelHierarchy"/>
    <dgm:cxn modelId="{C2FC812B-5E29-4008-AEC5-60B0E6E3413A}" srcId="{D1CC4089-28C2-4ADD-880C-139A3C11A497}" destId="{11CAE0E1-0D5A-467D-A961-B6515EFC585A}" srcOrd="4" destOrd="0" parTransId="{A210AC0C-D271-4C41-A42B-0A0BB0B6700D}" sibTransId="{D4624511-2815-451A-BD28-405337C3ACAC}"/>
    <dgm:cxn modelId="{F60E0635-4359-4D30-965A-976FB864ED83}" type="presOf" srcId="{C33A8F20-6692-44D2-AA8B-4B4AB2B91E31}" destId="{87C49E18-D156-4A71-998D-016A729777A5}" srcOrd="0" destOrd="0" presId="urn:microsoft.com/office/officeart/2008/layout/HorizontalMultiLevelHierarchy"/>
    <dgm:cxn modelId="{4D357B3D-54CC-4EC0-AD35-A539347F7D45}" type="presOf" srcId="{A210AC0C-D271-4C41-A42B-0A0BB0B6700D}" destId="{943808C4-EDCE-4AF2-8802-92491502BDBA}" srcOrd="1" destOrd="0" presId="urn:microsoft.com/office/officeart/2008/layout/HorizontalMultiLevelHierarchy"/>
    <dgm:cxn modelId="{0B1FE85E-B8ED-4FB7-9B6E-7873E2B6F472}" srcId="{579F07D7-AA31-4A2A-B580-5713FCBA1B99}" destId="{85D0D312-B8A8-4B7D-8FB8-BCBEADE2EAFC}" srcOrd="0" destOrd="0" parTransId="{3DC34DA6-6402-4EF3-BB10-541750395641}" sibTransId="{4E8E77DD-0265-42AB-93FC-4840E39AACD7}"/>
    <dgm:cxn modelId="{5CE03762-70B4-4D75-99D6-26FE7B70C3DC}" type="presOf" srcId="{CB7C0F08-E9E8-4CC4-8927-3A16CB0E116C}" destId="{72E78A0E-FB5B-4E75-9248-50DA7D9BB16F}" srcOrd="1" destOrd="0" presId="urn:microsoft.com/office/officeart/2008/layout/HorizontalMultiLevelHierarchy"/>
    <dgm:cxn modelId="{2B5BCE46-F8B5-4BE4-94D6-14CF94B5086B}" type="presOf" srcId="{A41AEB79-E89C-4A86-B0EC-7F5F71372C64}" destId="{558F35A0-B948-4F6E-90AD-81C80D464039}" srcOrd="1" destOrd="0" presId="urn:microsoft.com/office/officeart/2008/layout/HorizontalMultiLevelHierarchy"/>
    <dgm:cxn modelId="{44FB904B-B268-475B-8D22-5BD5A76C13A6}" type="presOf" srcId="{81638311-543D-4593-A147-B4D3C1E8225C}" destId="{199DB479-0DF4-473F-8D7C-9D71E701C15B}" srcOrd="0" destOrd="0" presId="urn:microsoft.com/office/officeart/2008/layout/HorizontalMultiLevelHierarchy"/>
    <dgm:cxn modelId="{4D91E26C-4F0E-4A8D-9E94-0043D1D1EAB1}" type="presOf" srcId="{11CAE0E1-0D5A-467D-A961-B6515EFC585A}" destId="{30B24528-123C-445C-AFB0-22B79572A1E4}" srcOrd="0" destOrd="0" presId="urn:microsoft.com/office/officeart/2008/layout/HorizontalMultiLevelHierarchy"/>
    <dgm:cxn modelId="{191D2A72-ADBC-439D-AD7D-E1048751117D}" srcId="{579F07D7-AA31-4A2A-B580-5713FCBA1B99}" destId="{09D4AA34-1ED6-428F-BD7C-59CD3E049027}" srcOrd="2" destOrd="0" parTransId="{B61E3A78-A215-42B2-A1D8-61648551FBF5}" sibTransId="{29F2051B-7CE1-4124-AFBD-6B30D5DF2388}"/>
    <dgm:cxn modelId="{C452C872-CDE4-46F5-9A07-6D0B77AC9746}" srcId="{D1CC4089-28C2-4ADD-880C-139A3C11A497}" destId="{C33A8F20-6692-44D2-AA8B-4B4AB2B91E31}" srcOrd="3" destOrd="0" parTransId="{30352CB0-72C1-4A59-B9E4-65F7519C45DF}" sibTransId="{F32F4A4B-181C-4938-814A-3ACFB5CBAAB4}"/>
    <dgm:cxn modelId="{768E9973-4BF1-4055-9A4A-F5BBFF370454}" type="presOf" srcId="{905C9DDC-444F-41F8-99A1-EAE29A1B6D07}" destId="{FDA8C557-9010-4E76-BFF9-DFC7A1BA1421}" srcOrd="0" destOrd="0" presId="urn:microsoft.com/office/officeart/2008/layout/HorizontalMultiLevelHierarchy"/>
    <dgm:cxn modelId="{D614BE76-7EE8-470E-A094-A23F3BC47EBE}" type="presOf" srcId="{3DC34DA6-6402-4EF3-BB10-541750395641}" destId="{3C20DAE8-4491-4954-9A1C-B58CCC14937E}" srcOrd="0" destOrd="0" presId="urn:microsoft.com/office/officeart/2008/layout/HorizontalMultiLevelHierarchy"/>
    <dgm:cxn modelId="{64B63C58-5D27-4779-914C-39D9102A94B0}" type="presOf" srcId="{30352CB0-72C1-4A59-B9E4-65F7519C45DF}" destId="{C7A8A334-E8B7-4127-A989-EB63243A54B2}" srcOrd="0" destOrd="0" presId="urn:microsoft.com/office/officeart/2008/layout/HorizontalMultiLevelHierarchy"/>
    <dgm:cxn modelId="{A2E12E7D-7311-40DA-A84E-3430055FEF55}" srcId="{579F07D7-AA31-4A2A-B580-5713FCBA1B99}" destId="{102BBEEB-939A-4623-8012-65623F6B4116}" srcOrd="1" destOrd="0" parTransId="{F3A17333-D1E2-4291-9383-B166A98E6A0A}" sibTransId="{0F2FB360-35B1-4E97-865A-078308F2574F}"/>
    <dgm:cxn modelId="{377E1A99-051E-4FFF-876F-82AE4F024168}" type="presOf" srcId="{579F07D7-AA31-4A2A-B580-5713FCBA1B99}" destId="{B37DC8B5-FFB9-4B7E-9457-8DA137F61252}" srcOrd="0" destOrd="0" presId="urn:microsoft.com/office/officeart/2008/layout/HorizontalMultiLevelHierarchy"/>
    <dgm:cxn modelId="{33BA2F9E-218C-4997-9C6E-E6C8CF15CFB7}" type="presOf" srcId="{A41AEB79-E89C-4A86-B0EC-7F5F71372C64}" destId="{9BE8D68B-95F2-4B82-8B6E-3EDB1F39C12E}" srcOrd="0" destOrd="0" presId="urn:microsoft.com/office/officeart/2008/layout/HorizontalMultiLevelHierarchy"/>
    <dgm:cxn modelId="{C7F4A5A1-1ED9-47A4-BF6F-2AAE7A487FD1}" type="presOf" srcId="{30352CB0-72C1-4A59-B9E4-65F7519C45DF}" destId="{5CB62832-5044-44CE-9027-C7C66E3C222A}" srcOrd="1" destOrd="0" presId="urn:microsoft.com/office/officeart/2008/layout/HorizontalMultiLevelHierarchy"/>
    <dgm:cxn modelId="{FAE63BA9-9224-4BD9-A009-19713F0E3805}" srcId="{D1CC4089-28C2-4ADD-880C-139A3C11A497}" destId="{905C9DDC-444F-41F8-99A1-EAE29A1B6D07}" srcOrd="0" destOrd="0" parTransId="{9B858922-C687-4A6F-8813-37359394BA77}" sibTransId="{74501839-3CC9-49D5-B609-09479DFFD966}"/>
    <dgm:cxn modelId="{134157AA-5103-443B-A4AF-6432A02265B4}" srcId="{ADAD0868-BD79-41AB-A53F-414B1F7B05FE}" destId="{D1CC4089-28C2-4ADD-880C-139A3C11A497}" srcOrd="1" destOrd="0" parTransId="{CB7C0F08-E9E8-4CC4-8927-3A16CB0E116C}" sibTransId="{A9025599-9B55-43E5-99AD-822D74E801F0}"/>
    <dgm:cxn modelId="{D2D897AF-37B8-419D-B917-B03E52E59E17}" type="presOf" srcId="{8F3FE75F-D661-4D8F-80C2-A158F4D57E0C}" destId="{88287E1E-E0A6-49F3-ABCF-3934232DFEBD}" srcOrd="0" destOrd="0" presId="urn:microsoft.com/office/officeart/2008/layout/HorizontalMultiLevelHierarchy"/>
    <dgm:cxn modelId="{F1BFAFB8-CCB9-489D-97F8-820D5AEA7C84}" srcId="{FA2B931D-3F00-4B16-8F1D-150279CEB30A}" destId="{ADAD0868-BD79-41AB-A53F-414B1F7B05FE}" srcOrd="0" destOrd="0" parTransId="{B3B5788C-D816-4E8B-AB54-A95C648B4559}" sibTransId="{D3A4F6D6-EE28-4807-8D62-E2327CD0C689}"/>
    <dgm:cxn modelId="{8E4656C2-A503-4F03-86FD-F999BD655E40}" srcId="{ADAD0868-BD79-41AB-A53F-414B1F7B05FE}" destId="{579F07D7-AA31-4A2A-B580-5713FCBA1B99}" srcOrd="0" destOrd="0" parTransId="{A41AEB79-E89C-4A86-B0EC-7F5F71372C64}" sibTransId="{07C269DE-4244-4E71-BA92-E273E017E5FF}"/>
    <dgm:cxn modelId="{47A111C4-60F4-4F40-BFBC-6EAA2DE3C7AC}" type="presOf" srcId="{F3A17333-D1E2-4291-9383-B166A98E6A0A}" destId="{8BF3D4C2-BEC7-4628-A7D0-F2424D921614}" srcOrd="0" destOrd="0" presId="urn:microsoft.com/office/officeart/2008/layout/HorizontalMultiLevelHierarchy"/>
    <dgm:cxn modelId="{C4481BC5-4E73-4E8B-A30E-78E7F635904A}" type="presOf" srcId="{A210AC0C-D271-4C41-A42B-0A0BB0B6700D}" destId="{A8F8468E-A8B2-4E61-97D6-5529F6C58C68}" srcOrd="0" destOrd="0" presId="urn:microsoft.com/office/officeart/2008/layout/HorizontalMultiLevelHierarchy"/>
    <dgm:cxn modelId="{5DFF64CC-BD7A-4D6E-B084-BFAF78B6C4AD}" srcId="{D1CC4089-28C2-4ADD-880C-139A3C11A497}" destId="{FAF689EC-1EB1-44CB-B366-0154781C481E}" srcOrd="1" destOrd="0" parTransId="{036FCD61-809F-4EB8-8DAC-1E2F1D3868D9}" sibTransId="{ECCDD018-BC91-4192-8699-6F76B82343A1}"/>
    <dgm:cxn modelId="{0834B1CC-54F7-4A6F-9EA5-62B6A5EBCB76}" type="presOf" srcId="{D1CC4089-28C2-4ADD-880C-139A3C11A497}" destId="{28E1EF9D-E1C5-4115-AFC8-C86C83DAA5F5}" srcOrd="0" destOrd="0" presId="urn:microsoft.com/office/officeart/2008/layout/HorizontalMultiLevelHierarchy"/>
    <dgm:cxn modelId="{DCF995CF-1395-428F-8019-D8CC94FD5BC7}" type="presOf" srcId="{85D0D312-B8A8-4B7D-8FB8-BCBEADE2EAFC}" destId="{4357CCF7-811F-40A0-9D78-BF247352D8C8}" srcOrd="0" destOrd="0" presId="urn:microsoft.com/office/officeart/2008/layout/HorizontalMultiLevelHierarchy"/>
    <dgm:cxn modelId="{4C81EEDC-C9F0-4BED-BDD0-0A165081937C}" srcId="{D1CC4089-28C2-4ADD-880C-139A3C11A497}" destId="{8F3FE75F-D661-4D8F-80C2-A158F4D57E0C}" srcOrd="2" destOrd="0" parTransId="{81638311-543D-4593-A147-B4D3C1E8225C}" sibTransId="{3EBACCC5-645D-4F7A-9146-9B64A034AE51}"/>
    <dgm:cxn modelId="{AB0ED1E1-66B3-4D84-9B7F-F7C4C539408B}" type="presOf" srcId="{9B858922-C687-4A6F-8813-37359394BA77}" destId="{CE2520D0-9A04-4EDC-9E29-C6BDE95C37B1}" srcOrd="1" destOrd="0" presId="urn:microsoft.com/office/officeart/2008/layout/HorizontalMultiLevelHierarchy"/>
    <dgm:cxn modelId="{BEB2E3E9-39B2-4B47-98AD-E2CB73054E36}" type="presOf" srcId="{B61E3A78-A215-42B2-A1D8-61648551FBF5}" destId="{72BBCFE2-DDBC-45C5-9428-CA229965F5BC}" srcOrd="0" destOrd="0" presId="urn:microsoft.com/office/officeart/2008/layout/HorizontalMultiLevelHierarchy"/>
    <dgm:cxn modelId="{43C461EA-DD4F-432F-AE3E-F5B583467F3B}" type="presOf" srcId="{102BBEEB-939A-4623-8012-65623F6B4116}" destId="{DB92E693-817B-441D-BA51-867F625B037E}" srcOrd="0" destOrd="0" presId="urn:microsoft.com/office/officeart/2008/layout/HorizontalMultiLevelHierarchy"/>
    <dgm:cxn modelId="{B31E10EB-5E1F-4AFF-BCB8-B5C2560AEF35}" type="presOf" srcId="{CB7C0F08-E9E8-4CC4-8927-3A16CB0E116C}" destId="{A0BE75DB-BDD0-4FAD-A7A7-58D2CE49F81B}" srcOrd="0" destOrd="0" presId="urn:microsoft.com/office/officeart/2008/layout/HorizontalMultiLevelHierarchy"/>
    <dgm:cxn modelId="{EE365FED-A36C-4FE9-B347-EE42D674199B}" type="presOf" srcId="{ADAD0868-BD79-41AB-A53F-414B1F7B05FE}" destId="{B59AD3B1-3C47-4B66-9B56-9B4827C807F2}" srcOrd="0" destOrd="0" presId="urn:microsoft.com/office/officeart/2008/layout/HorizontalMultiLevelHierarchy"/>
    <dgm:cxn modelId="{3E1530F0-AEDC-40FD-BC16-43ABEF060EF8}" type="presOf" srcId="{FA2B931D-3F00-4B16-8F1D-150279CEB30A}" destId="{4FBA5E6D-9651-4798-9C58-577014B3E66A}" srcOrd="0" destOrd="0" presId="urn:microsoft.com/office/officeart/2008/layout/HorizontalMultiLevelHierarchy"/>
    <dgm:cxn modelId="{6E9185FA-2A47-471C-9E82-A05C4B953066}" type="presOf" srcId="{FAF689EC-1EB1-44CB-B366-0154781C481E}" destId="{DE837EE5-7A81-4B91-B9D5-2FF314A946BD}" srcOrd="0" destOrd="0" presId="urn:microsoft.com/office/officeart/2008/layout/HorizontalMultiLevelHierarchy"/>
    <dgm:cxn modelId="{0EFF27FB-B04F-47E8-A958-A0C546981BAD}" type="presOf" srcId="{036FCD61-809F-4EB8-8DAC-1E2F1D3868D9}" destId="{C9858C6C-FDF7-405A-9F82-99A18E146993}" srcOrd="0" destOrd="0" presId="urn:microsoft.com/office/officeart/2008/layout/HorizontalMultiLevelHierarchy"/>
    <dgm:cxn modelId="{6185437F-C07E-4259-ABBF-EF6D90D10D1E}" type="presParOf" srcId="{4FBA5E6D-9651-4798-9C58-577014B3E66A}" destId="{C3D0C01C-EE24-4F77-A21F-7C363DA050BA}" srcOrd="0" destOrd="0" presId="urn:microsoft.com/office/officeart/2008/layout/HorizontalMultiLevelHierarchy"/>
    <dgm:cxn modelId="{AEE2352E-AE3A-4474-8AE9-4AB38527ED8F}" type="presParOf" srcId="{C3D0C01C-EE24-4F77-A21F-7C363DA050BA}" destId="{B59AD3B1-3C47-4B66-9B56-9B4827C807F2}" srcOrd="0" destOrd="0" presId="urn:microsoft.com/office/officeart/2008/layout/HorizontalMultiLevelHierarchy"/>
    <dgm:cxn modelId="{198E1015-9DE6-43BD-9195-42F5CE6D041E}" type="presParOf" srcId="{C3D0C01C-EE24-4F77-A21F-7C363DA050BA}" destId="{2B585BFD-4545-4387-8418-E50365F38467}" srcOrd="1" destOrd="0" presId="urn:microsoft.com/office/officeart/2008/layout/HorizontalMultiLevelHierarchy"/>
    <dgm:cxn modelId="{DF848CA6-61F4-4F7D-807F-B369AD7C4044}" type="presParOf" srcId="{2B585BFD-4545-4387-8418-E50365F38467}" destId="{9BE8D68B-95F2-4B82-8B6E-3EDB1F39C12E}" srcOrd="0" destOrd="0" presId="urn:microsoft.com/office/officeart/2008/layout/HorizontalMultiLevelHierarchy"/>
    <dgm:cxn modelId="{34363F66-5079-4BC3-A23F-85FBC9749066}" type="presParOf" srcId="{9BE8D68B-95F2-4B82-8B6E-3EDB1F39C12E}" destId="{558F35A0-B948-4F6E-90AD-81C80D464039}" srcOrd="0" destOrd="0" presId="urn:microsoft.com/office/officeart/2008/layout/HorizontalMultiLevelHierarchy"/>
    <dgm:cxn modelId="{23AFE75F-CD42-4135-900A-EB0A79C0D91D}" type="presParOf" srcId="{2B585BFD-4545-4387-8418-E50365F38467}" destId="{46B191AA-4936-4292-AE8F-AC252570E8BC}" srcOrd="1" destOrd="0" presId="urn:microsoft.com/office/officeart/2008/layout/HorizontalMultiLevelHierarchy"/>
    <dgm:cxn modelId="{AEA054BA-39E8-4222-962C-08DDE03F926B}" type="presParOf" srcId="{46B191AA-4936-4292-AE8F-AC252570E8BC}" destId="{B37DC8B5-FFB9-4B7E-9457-8DA137F61252}" srcOrd="0" destOrd="0" presId="urn:microsoft.com/office/officeart/2008/layout/HorizontalMultiLevelHierarchy"/>
    <dgm:cxn modelId="{C651CF09-B185-4E56-8DDD-63E9933D8EC3}" type="presParOf" srcId="{46B191AA-4936-4292-AE8F-AC252570E8BC}" destId="{BE39C9DD-F7B0-4F8B-B813-CA9B9D5C48F4}" srcOrd="1" destOrd="0" presId="urn:microsoft.com/office/officeart/2008/layout/HorizontalMultiLevelHierarchy"/>
    <dgm:cxn modelId="{F2EF39C4-8A96-4DBA-9050-EB458948F7B7}" type="presParOf" srcId="{BE39C9DD-F7B0-4F8B-B813-CA9B9D5C48F4}" destId="{3C20DAE8-4491-4954-9A1C-B58CCC14937E}" srcOrd="0" destOrd="0" presId="urn:microsoft.com/office/officeart/2008/layout/HorizontalMultiLevelHierarchy"/>
    <dgm:cxn modelId="{4DE8228B-F6BF-42F7-8F60-F7B2A32A1584}" type="presParOf" srcId="{3C20DAE8-4491-4954-9A1C-B58CCC14937E}" destId="{DE799991-D23D-4DE2-918B-C0A2ADF9BEFE}" srcOrd="0" destOrd="0" presId="urn:microsoft.com/office/officeart/2008/layout/HorizontalMultiLevelHierarchy"/>
    <dgm:cxn modelId="{62D74188-38F1-47E0-B296-1CB0953FD084}" type="presParOf" srcId="{BE39C9DD-F7B0-4F8B-B813-CA9B9D5C48F4}" destId="{E6F2B1D2-40DD-4263-A104-095CC3462CC2}" srcOrd="1" destOrd="0" presId="urn:microsoft.com/office/officeart/2008/layout/HorizontalMultiLevelHierarchy"/>
    <dgm:cxn modelId="{F356D50A-74B9-40CF-8B93-4AF192170C92}" type="presParOf" srcId="{E6F2B1D2-40DD-4263-A104-095CC3462CC2}" destId="{4357CCF7-811F-40A0-9D78-BF247352D8C8}" srcOrd="0" destOrd="0" presId="urn:microsoft.com/office/officeart/2008/layout/HorizontalMultiLevelHierarchy"/>
    <dgm:cxn modelId="{0E95552E-EE24-4165-B0DD-2D3580EFEA3E}" type="presParOf" srcId="{E6F2B1D2-40DD-4263-A104-095CC3462CC2}" destId="{B206423D-D684-4940-8C3B-198CD87DFEDA}" srcOrd="1" destOrd="0" presId="urn:microsoft.com/office/officeart/2008/layout/HorizontalMultiLevelHierarchy"/>
    <dgm:cxn modelId="{9197C209-8F9B-44FE-936F-D6B860F947E4}" type="presParOf" srcId="{BE39C9DD-F7B0-4F8B-B813-CA9B9D5C48F4}" destId="{8BF3D4C2-BEC7-4628-A7D0-F2424D921614}" srcOrd="2" destOrd="0" presId="urn:microsoft.com/office/officeart/2008/layout/HorizontalMultiLevelHierarchy"/>
    <dgm:cxn modelId="{1B25FD25-4DB5-4609-A990-87C6B9028BEF}" type="presParOf" srcId="{8BF3D4C2-BEC7-4628-A7D0-F2424D921614}" destId="{DDD6630F-4B37-4DA7-A55B-77E9EC700D6E}" srcOrd="0" destOrd="0" presId="urn:microsoft.com/office/officeart/2008/layout/HorizontalMultiLevelHierarchy"/>
    <dgm:cxn modelId="{37CBEE51-C8D0-437F-B9E9-38A4DEB35379}" type="presParOf" srcId="{BE39C9DD-F7B0-4F8B-B813-CA9B9D5C48F4}" destId="{13D65F2E-2606-4B9F-B58A-F0CCE1C1F5D5}" srcOrd="3" destOrd="0" presId="urn:microsoft.com/office/officeart/2008/layout/HorizontalMultiLevelHierarchy"/>
    <dgm:cxn modelId="{C4DA59B4-0289-479B-8042-C5D29ACC4043}" type="presParOf" srcId="{13D65F2E-2606-4B9F-B58A-F0CCE1C1F5D5}" destId="{DB92E693-817B-441D-BA51-867F625B037E}" srcOrd="0" destOrd="0" presId="urn:microsoft.com/office/officeart/2008/layout/HorizontalMultiLevelHierarchy"/>
    <dgm:cxn modelId="{97D5D397-00B4-4F42-9800-26B7A5413DA6}" type="presParOf" srcId="{13D65F2E-2606-4B9F-B58A-F0CCE1C1F5D5}" destId="{05F4DAFC-A5CD-4E22-BA1B-FDC0F3EE8601}" srcOrd="1" destOrd="0" presId="urn:microsoft.com/office/officeart/2008/layout/HorizontalMultiLevelHierarchy"/>
    <dgm:cxn modelId="{FB20E465-E657-48C8-B6EF-723E27077120}" type="presParOf" srcId="{BE39C9DD-F7B0-4F8B-B813-CA9B9D5C48F4}" destId="{72BBCFE2-DDBC-45C5-9428-CA229965F5BC}" srcOrd="4" destOrd="0" presId="urn:microsoft.com/office/officeart/2008/layout/HorizontalMultiLevelHierarchy"/>
    <dgm:cxn modelId="{2870C590-F1DC-4DF5-B6B6-390649E12F82}" type="presParOf" srcId="{72BBCFE2-DDBC-45C5-9428-CA229965F5BC}" destId="{61EBEB42-A323-402B-B749-479781A1385A}" srcOrd="0" destOrd="0" presId="urn:microsoft.com/office/officeart/2008/layout/HorizontalMultiLevelHierarchy"/>
    <dgm:cxn modelId="{600E7EBA-4049-41A5-9C1E-DFA46C3897D5}" type="presParOf" srcId="{BE39C9DD-F7B0-4F8B-B813-CA9B9D5C48F4}" destId="{97BA74AB-9869-4049-ABB4-BCEB2FE12DB0}" srcOrd="5" destOrd="0" presId="urn:microsoft.com/office/officeart/2008/layout/HorizontalMultiLevelHierarchy"/>
    <dgm:cxn modelId="{7AF5266B-D987-4391-80E4-2CC9395C3D88}" type="presParOf" srcId="{97BA74AB-9869-4049-ABB4-BCEB2FE12DB0}" destId="{08B1B334-9673-403A-9AB6-A3DC3CC00D1A}" srcOrd="0" destOrd="0" presId="urn:microsoft.com/office/officeart/2008/layout/HorizontalMultiLevelHierarchy"/>
    <dgm:cxn modelId="{B3EC1390-B627-41B8-8C8C-AE178785B102}" type="presParOf" srcId="{97BA74AB-9869-4049-ABB4-BCEB2FE12DB0}" destId="{5F69BD94-D810-4C32-A917-60EC857A23E5}" srcOrd="1" destOrd="0" presId="urn:microsoft.com/office/officeart/2008/layout/HorizontalMultiLevelHierarchy"/>
    <dgm:cxn modelId="{4E3EE675-318F-4029-9D89-C4FE02D7B4B4}" type="presParOf" srcId="{2B585BFD-4545-4387-8418-E50365F38467}" destId="{A0BE75DB-BDD0-4FAD-A7A7-58D2CE49F81B}" srcOrd="2" destOrd="0" presId="urn:microsoft.com/office/officeart/2008/layout/HorizontalMultiLevelHierarchy"/>
    <dgm:cxn modelId="{25DC8021-224F-4756-BD16-9BB4EBC96CDC}" type="presParOf" srcId="{A0BE75DB-BDD0-4FAD-A7A7-58D2CE49F81B}" destId="{72E78A0E-FB5B-4E75-9248-50DA7D9BB16F}" srcOrd="0" destOrd="0" presId="urn:microsoft.com/office/officeart/2008/layout/HorizontalMultiLevelHierarchy"/>
    <dgm:cxn modelId="{2DEBC765-0391-4CEA-8B88-1EFF6566FCCF}" type="presParOf" srcId="{2B585BFD-4545-4387-8418-E50365F38467}" destId="{95BDDA78-5498-4755-8F7D-D2098CB66E7B}" srcOrd="3" destOrd="0" presId="urn:microsoft.com/office/officeart/2008/layout/HorizontalMultiLevelHierarchy"/>
    <dgm:cxn modelId="{AF77C510-DA0D-4A44-B529-CD45FBDE7709}" type="presParOf" srcId="{95BDDA78-5498-4755-8F7D-D2098CB66E7B}" destId="{28E1EF9D-E1C5-4115-AFC8-C86C83DAA5F5}" srcOrd="0" destOrd="0" presId="urn:microsoft.com/office/officeart/2008/layout/HorizontalMultiLevelHierarchy"/>
    <dgm:cxn modelId="{79FE3FD5-604B-42A4-B39B-E6E170D59432}" type="presParOf" srcId="{95BDDA78-5498-4755-8F7D-D2098CB66E7B}" destId="{51219929-4930-44E9-9CB5-716D568492CB}" srcOrd="1" destOrd="0" presId="urn:microsoft.com/office/officeart/2008/layout/HorizontalMultiLevelHierarchy"/>
    <dgm:cxn modelId="{39B537A5-9451-4840-80CB-AF1ABA9469E4}" type="presParOf" srcId="{51219929-4930-44E9-9CB5-716D568492CB}" destId="{6F0666A9-0609-4FE2-83F3-F49047E74D79}" srcOrd="0" destOrd="0" presId="urn:microsoft.com/office/officeart/2008/layout/HorizontalMultiLevelHierarchy"/>
    <dgm:cxn modelId="{B7A9A687-D288-46D8-BA35-5A01DFB0869C}" type="presParOf" srcId="{6F0666A9-0609-4FE2-83F3-F49047E74D79}" destId="{CE2520D0-9A04-4EDC-9E29-C6BDE95C37B1}" srcOrd="0" destOrd="0" presId="urn:microsoft.com/office/officeart/2008/layout/HorizontalMultiLevelHierarchy"/>
    <dgm:cxn modelId="{06E88AB8-829B-4131-A214-7357A90766A6}" type="presParOf" srcId="{51219929-4930-44E9-9CB5-716D568492CB}" destId="{9136D890-136E-4924-9C4F-27875010BA44}" srcOrd="1" destOrd="0" presId="urn:microsoft.com/office/officeart/2008/layout/HorizontalMultiLevelHierarchy"/>
    <dgm:cxn modelId="{4AF8DEB7-E9AC-4B54-8226-06AEE418AF08}" type="presParOf" srcId="{9136D890-136E-4924-9C4F-27875010BA44}" destId="{FDA8C557-9010-4E76-BFF9-DFC7A1BA1421}" srcOrd="0" destOrd="0" presId="urn:microsoft.com/office/officeart/2008/layout/HorizontalMultiLevelHierarchy"/>
    <dgm:cxn modelId="{7DDA4939-B315-4275-9B7E-4EBC55F06232}" type="presParOf" srcId="{9136D890-136E-4924-9C4F-27875010BA44}" destId="{D807D380-0AE4-4A7C-8811-70E3EE801A4B}" srcOrd="1" destOrd="0" presId="urn:microsoft.com/office/officeart/2008/layout/HorizontalMultiLevelHierarchy"/>
    <dgm:cxn modelId="{75E1B0CE-0838-428F-BBA0-99916F63087B}" type="presParOf" srcId="{51219929-4930-44E9-9CB5-716D568492CB}" destId="{C9858C6C-FDF7-405A-9F82-99A18E146993}" srcOrd="2" destOrd="0" presId="urn:microsoft.com/office/officeart/2008/layout/HorizontalMultiLevelHierarchy"/>
    <dgm:cxn modelId="{0C3FEF93-A918-45C1-BC13-20CA08F48C76}" type="presParOf" srcId="{C9858C6C-FDF7-405A-9F82-99A18E146993}" destId="{3FDDF815-5199-4279-A90A-3037BDA3BE60}" srcOrd="0" destOrd="0" presId="urn:microsoft.com/office/officeart/2008/layout/HorizontalMultiLevelHierarchy"/>
    <dgm:cxn modelId="{FD79A998-B034-4691-B0B5-FB6E96C31C70}" type="presParOf" srcId="{51219929-4930-44E9-9CB5-716D568492CB}" destId="{31FD102D-E2C0-493E-A39B-66FEDB4D7188}" srcOrd="3" destOrd="0" presId="urn:microsoft.com/office/officeart/2008/layout/HorizontalMultiLevelHierarchy"/>
    <dgm:cxn modelId="{7E1283C8-8A51-4E7B-9C14-52456DCE2545}" type="presParOf" srcId="{31FD102D-E2C0-493E-A39B-66FEDB4D7188}" destId="{DE837EE5-7A81-4B91-B9D5-2FF314A946BD}" srcOrd="0" destOrd="0" presId="urn:microsoft.com/office/officeart/2008/layout/HorizontalMultiLevelHierarchy"/>
    <dgm:cxn modelId="{A5A0363B-F619-4B3B-B8A6-38554848264A}" type="presParOf" srcId="{31FD102D-E2C0-493E-A39B-66FEDB4D7188}" destId="{1EF6A4DB-4F8B-4D46-B45E-62036C91BDC7}" srcOrd="1" destOrd="0" presId="urn:microsoft.com/office/officeart/2008/layout/HorizontalMultiLevelHierarchy"/>
    <dgm:cxn modelId="{8636DC8F-6BAC-4F1F-8B66-64653FFB7C74}" type="presParOf" srcId="{51219929-4930-44E9-9CB5-716D568492CB}" destId="{199DB479-0DF4-473F-8D7C-9D71E701C15B}" srcOrd="4" destOrd="0" presId="urn:microsoft.com/office/officeart/2008/layout/HorizontalMultiLevelHierarchy"/>
    <dgm:cxn modelId="{050EED10-822D-49A6-8F3C-27608B37F69E}" type="presParOf" srcId="{199DB479-0DF4-473F-8D7C-9D71E701C15B}" destId="{3F834E5D-BD45-4588-BA3A-9771C411AB4B}" srcOrd="0" destOrd="0" presId="urn:microsoft.com/office/officeart/2008/layout/HorizontalMultiLevelHierarchy"/>
    <dgm:cxn modelId="{01BEAD0E-88BD-4C0A-BDCD-22E816D1413F}" type="presParOf" srcId="{51219929-4930-44E9-9CB5-716D568492CB}" destId="{14449F1C-B08A-4100-A6C9-7007B6E05F5D}" srcOrd="5" destOrd="0" presId="urn:microsoft.com/office/officeart/2008/layout/HorizontalMultiLevelHierarchy"/>
    <dgm:cxn modelId="{9F13A436-AD4F-48C3-B344-FF5E3737D093}" type="presParOf" srcId="{14449F1C-B08A-4100-A6C9-7007B6E05F5D}" destId="{88287E1E-E0A6-49F3-ABCF-3934232DFEBD}" srcOrd="0" destOrd="0" presId="urn:microsoft.com/office/officeart/2008/layout/HorizontalMultiLevelHierarchy"/>
    <dgm:cxn modelId="{43C3C2E8-B8E4-4318-B71D-13A386CA9655}" type="presParOf" srcId="{14449F1C-B08A-4100-A6C9-7007B6E05F5D}" destId="{900DF221-9656-464C-ADE3-22DF5AB79A29}" srcOrd="1" destOrd="0" presId="urn:microsoft.com/office/officeart/2008/layout/HorizontalMultiLevelHierarchy"/>
    <dgm:cxn modelId="{E7B3F9BC-61F7-48ED-83B4-E3A0BFF08975}" type="presParOf" srcId="{51219929-4930-44E9-9CB5-716D568492CB}" destId="{C7A8A334-E8B7-4127-A989-EB63243A54B2}" srcOrd="6" destOrd="0" presId="urn:microsoft.com/office/officeart/2008/layout/HorizontalMultiLevelHierarchy"/>
    <dgm:cxn modelId="{18A713F0-AA31-424A-931D-3AD78C17D3E6}" type="presParOf" srcId="{C7A8A334-E8B7-4127-A989-EB63243A54B2}" destId="{5CB62832-5044-44CE-9027-C7C66E3C222A}" srcOrd="0" destOrd="0" presId="urn:microsoft.com/office/officeart/2008/layout/HorizontalMultiLevelHierarchy"/>
    <dgm:cxn modelId="{9A7A5EF7-2664-444F-BE6C-69BFED36DC7F}" type="presParOf" srcId="{51219929-4930-44E9-9CB5-716D568492CB}" destId="{2C763D7C-2B97-4824-9216-131EF2A80FD2}" srcOrd="7" destOrd="0" presId="urn:microsoft.com/office/officeart/2008/layout/HorizontalMultiLevelHierarchy"/>
    <dgm:cxn modelId="{6A03747C-BADA-46AF-8FEA-2B51010F0C2D}" type="presParOf" srcId="{2C763D7C-2B97-4824-9216-131EF2A80FD2}" destId="{87C49E18-D156-4A71-998D-016A729777A5}" srcOrd="0" destOrd="0" presId="urn:microsoft.com/office/officeart/2008/layout/HorizontalMultiLevelHierarchy"/>
    <dgm:cxn modelId="{4B3FFA61-CE3A-488E-A1EF-4080A9B643AB}" type="presParOf" srcId="{2C763D7C-2B97-4824-9216-131EF2A80FD2}" destId="{5A10323A-8078-4A12-BBB8-EEC3C6370A7A}" srcOrd="1" destOrd="0" presId="urn:microsoft.com/office/officeart/2008/layout/HorizontalMultiLevelHierarchy"/>
    <dgm:cxn modelId="{DB671994-6EF6-41C7-B695-7FE42D608613}" type="presParOf" srcId="{51219929-4930-44E9-9CB5-716D568492CB}" destId="{A8F8468E-A8B2-4E61-97D6-5529F6C58C68}" srcOrd="8" destOrd="0" presId="urn:microsoft.com/office/officeart/2008/layout/HorizontalMultiLevelHierarchy"/>
    <dgm:cxn modelId="{8FE7D32E-18BE-470D-9895-77FFE21F792A}" type="presParOf" srcId="{A8F8468E-A8B2-4E61-97D6-5529F6C58C68}" destId="{943808C4-EDCE-4AF2-8802-92491502BDBA}" srcOrd="0" destOrd="0" presId="urn:microsoft.com/office/officeart/2008/layout/HorizontalMultiLevelHierarchy"/>
    <dgm:cxn modelId="{470E652F-846D-4016-B014-0562E7CE596F}" type="presParOf" srcId="{51219929-4930-44E9-9CB5-716D568492CB}" destId="{2A47C641-3CE6-45A9-AC59-67A8EE955765}" srcOrd="9" destOrd="0" presId="urn:microsoft.com/office/officeart/2008/layout/HorizontalMultiLevelHierarchy"/>
    <dgm:cxn modelId="{4C1FB543-9172-4FE4-83A8-D0BC78DC1AFB}" type="presParOf" srcId="{2A47C641-3CE6-45A9-AC59-67A8EE955765}" destId="{30B24528-123C-445C-AFB0-22B79572A1E4}" srcOrd="0" destOrd="0" presId="urn:microsoft.com/office/officeart/2008/layout/HorizontalMultiLevelHierarchy"/>
    <dgm:cxn modelId="{847D1222-D1BE-4417-8F00-66713FC61B48}" type="presParOf" srcId="{2A47C641-3CE6-45A9-AC59-67A8EE955765}" destId="{56E9B17F-1C13-4D5C-822F-BA51C97D6C2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65C536B-877F-46EF-BC62-3008486FB175}"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tr-TR"/>
        </a:p>
      </dgm:t>
    </dgm:pt>
    <dgm:pt modelId="{626C2F81-2F57-49FA-8FFA-1174ADDC076B}">
      <dgm:prSet phldrT="[Metin]"/>
      <dgm:spPr/>
      <dgm:t>
        <a:bodyPr/>
        <a:lstStyle/>
        <a:p>
          <a:r>
            <a:rPr lang="tr-TR"/>
            <a:t>Klinik prezentasyon </a:t>
          </a:r>
        </a:p>
      </dgm:t>
    </dgm:pt>
    <dgm:pt modelId="{A58A5B63-0780-4272-98CE-0D356B8ACA7B}" type="parTrans" cxnId="{B5BBFD04-6D26-471E-8BB4-147306F72676}">
      <dgm:prSet/>
      <dgm:spPr/>
      <dgm:t>
        <a:bodyPr/>
        <a:lstStyle/>
        <a:p>
          <a:endParaRPr lang="tr-TR"/>
        </a:p>
      </dgm:t>
    </dgm:pt>
    <dgm:pt modelId="{EF972FA3-CE45-4AC0-BD1D-05214D4EF875}" type="sibTrans" cxnId="{B5BBFD04-6D26-471E-8BB4-147306F72676}">
      <dgm:prSet/>
      <dgm:spPr/>
      <dgm:t>
        <a:bodyPr/>
        <a:lstStyle/>
        <a:p>
          <a:endParaRPr lang="tr-TR"/>
        </a:p>
      </dgm:t>
    </dgm:pt>
    <dgm:pt modelId="{FBFF8D28-57A1-4455-8F8E-5BA6F8AA7A48}">
      <dgm:prSet phldrT="[Metin]"/>
      <dgm:spPr/>
      <dgm:t>
        <a:bodyPr/>
        <a:lstStyle/>
        <a:p>
          <a:r>
            <a:rPr lang="tr-TR"/>
            <a:t>Primer </a:t>
          </a:r>
        </a:p>
      </dgm:t>
    </dgm:pt>
    <dgm:pt modelId="{EA8951A7-C89F-4777-8E62-AF54F6C1CFE4}" type="parTrans" cxnId="{F4F44720-2BBC-4A46-A674-C50D9632CA4B}">
      <dgm:prSet/>
      <dgm:spPr/>
      <dgm:t>
        <a:bodyPr/>
        <a:lstStyle/>
        <a:p>
          <a:endParaRPr lang="tr-TR"/>
        </a:p>
      </dgm:t>
    </dgm:pt>
    <dgm:pt modelId="{743ED430-C1F1-4735-B127-9E2ACD19E412}" type="sibTrans" cxnId="{F4F44720-2BBC-4A46-A674-C50D9632CA4B}">
      <dgm:prSet/>
      <dgm:spPr/>
      <dgm:t>
        <a:bodyPr/>
        <a:lstStyle/>
        <a:p>
          <a:endParaRPr lang="tr-TR"/>
        </a:p>
      </dgm:t>
    </dgm:pt>
    <dgm:pt modelId="{5D60473A-D0D8-49F6-849E-949C84E73FD3}">
      <dgm:prSet phldrT="[Metin]"/>
      <dgm:spPr/>
      <dgm:t>
        <a:bodyPr/>
        <a:lstStyle/>
        <a:p>
          <a:r>
            <a:rPr lang="tr-TR"/>
            <a:t>Genital ülser</a:t>
          </a:r>
        </a:p>
        <a:p>
          <a:r>
            <a:rPr lang="tr-TR"/>
            <a:t>Lezyonlar küçük ve semptomlar hafif   </a:t>
          </a:r>
        </a:p>
      </dgm:t>
    </dgm:pt>
    <dgm:pt modelId="{0787AF74-E3F1-4534-9313-D588097D2BA0}" type="parTrans" cxnId="{631A5C8D-A7B8-4CFA-B741-D0B27DED798F}">
      <dgm:prSet/>
      <dgm:spPr/>
      <dgm:t>
        <a:bodyPr/>
        <a:lstStyle/>
        <a:p>
          <a:endParaRPr lang="tr-TR"/>
        </a:p>
      </dgm:t>
    </dgm:pt>
    <dgm:pt modelId="{C29C86C4-00D2-4744-9E3D-40564950326E}" type="sibTrans" cxnId="{631A5C8D-A7B8-4CFA-B741-D0B27DED798F}">
      <dgm:prSet/>
      <dgm:spPr/>
      <dgm:t>
        <a:bodyPr/>
        <a:lstStyle/>
        <a:p>
          <a:endParaRPr lang="tr-TR"/>
        </a:p>
      </dgm:t>
    </dgm:pt>
    <dgm:pt modelId="{174D8C91-875C-42FD-BDC9-6CBE885FDA65}">
      <dgm:prSet phldrT="[Metin]"/>
      <dgm:spPr/>
      <dgm:t>
        <a:bodyPr/>
        <a:lstStyle/>
        <a:p>
          <a:r>
            <a:rPr lang="tr-TR"/>
            <a:t>Sekonder </a:t>
          </a:r>
        </a:p>
      </dgm:t>
    </dgm:pt>
    <dgm:pt modelId="{7AED3B51-A64C-41E0-90E8-3BC1BFF52744}" type="parTrans" cxnId="{E17CB785-7583-4358-8380-7AFA49579DE0}">
      <dgm:prSet/>
      <dgm:spPr/>
      <dgm:t>
        <a:bodyPr/>
        <a:lstStyle/>
        <a:p>
          <a:endParaRPr lang="tr-TR"/>
        </a:p>
      </dgm:t>
    </dgm:pt>
    <dgm:pt modelId="{26819FB7-CFCA-4BEB-A1B6-F3B1885CB9E7}" type="sibTrans" cxnId="{E17CB785-7583-4358-8380-7AFA49579DE0}">
      <dgm:prSet/>
      <dgm:spPr/>
      <dgm:t>
        <a:bodyPr/>
        <a:lstStyle/>
        <a:p>
          <a:endParaRPr lang="tr-TR"/>
        </a:p>
      </dgm:t>
    </dgm:pt>
    <dgm:pt modelId="{AA4F0060-A470-463E-A344-0A9E56058FA1}">
      <dgm:prSet phldrT="[Metin]"/>
      <dgm:spPr/>
      <dgm:t>
        <a:bodyPr/>
        <a:lstStyle/>
        <a:p>
          <a:r>
            <a:rPr lang="tr-TR"/>
            <a:t>İnguinal sendrom</a:t>
          </a:r>
        </a:p>
      </dgm:t>
    </dgm:pt>
    <dgm:pt modelId="{C0C83AE1-EE6D-40BF-9543-4BBC2F6C19E8}" type="parTrans" cxnId="{75B1025D-3347-455D-AA5C-5B47FC733EEF}">
      <dgm:prSet/>
      <dgm:spPr/>
      <dgm:t>
        <a:bodyPr/>
        <a:lstStyle/>
        <a:p>
          <a:endParaRPr lang="tr-TR"/>
        </a:p>
      </dgm:t>
    </dgm:pt>
    <dgm:pt modelId="{509999B6-EB63-449C-B3BA-4244C0EF0B55}" type="sibTrans" cxnId="{75B1025D-3347-455D-AA5C-5B47FC733EEF}">
      <dgm:prSet/>
      <dgm:spPr/>
      <dgm:t>
        <a:bodyPr/>
        <a:lstStyle/>
        <a:p>
          <a:endParaRPr lang="tr-TR"/>
        </a:p>
      </dgm:t>
    </dgm:pt>
    <dgm:pt modelId="{A9AE041F-436A-43AF-8E1F-365700E0E5A8}">
      <dgm:prSet/>
      <dgm:spPr/>
      <dgm:t>
        <a:bodyPr/>
        <a:lstStyle/>
        <a:p>
          <a:r>
            <a:rPr lang="tr-TR"/>
            <a:t>Anorektal sendrom </a:t>
          </a:r>
        </a:p>
      </dgm:t>
    </dgm:pt>
    <dgm:pt modelId="{69B67494-F79A-4A8C-BCAB-CFF2FBDDABAD}" type="parTrans" cxnId="{AC35C30A-C0B9-45D3-8CCE-683638258EB2}">
      <dgm:prSet/>
      <dgm:spPr/>
      <dgm:t>
        <a:bodyPr/>
        <a:lstStyle/>
        <a:p>
          <a:endParaRPr lang="tr-TR"/>
        </a:p>
      </dgm:t>
    </dgm:pt>
    <dgm:pt modelId="{068124E8-17CB-4E91-87C0-A2616DABDFF8}" type="sibTrans" cxnId="{AC35C30A-C0B9-45D3-8CCE-683638258EB2}">
      <dgm:prSet/>
      <dgm:spPr/>
      <dgm:t>
        <a:bodyPr/>
        <a:lstStyle/>
        <a:p>
          <a:endParaRPr lang="tr-TR"/>
        </a:p>
      </dgm:t>
    </dgm:pt>
    <dgm:pt modelId="{1EE8B806-F405-4AB9-AD84-EDC07F4BF9D1}">
      <dgm:prSet/>
      <dgm:spPr/>
      <dgm:t>
        <a:bodyPr/>
        <a:lstStyle/>
        <a:p>
          <a:r>
            <a:rPr lang="tr-TR"/>
            <a:t>Geç LGV </a:t>
          </a:r>
        </a:p>
      </dgm:t>
    </dgm:pt>
    <dgm:pt modelId="{96B51814-B0EE-4C88-B4FB-5EF5B27048F1}" type="parTrans" cxnId="{5BBE180F-A1AE-4636-A1F9-7497C455C412}">
      <dgm:prSet/>
      <dgm:spPr/>
      <dgm:t>
        <a:bodyPr/>
        <a:lstStyle/>
        <a:p>
          <a:endParaRPr lang="tr-TR"/>
        </a:p>
      </dgm:t>
    </dgm:pt>
    <dgm:pt modelId="{F6F3448A-08C4-4886-B1AF-F837A59EEDE6}" type="sibTrans" cxnId="{5BBE180F-A1AE-4636-A1F9-7497C455C412}">
      <dgm:prSet/>
      <dgm:spPr/>
      <dgm:t>
        <a:bodyPr/>
        <a:lstStyle/>
        <a:p>
          <a:endParaRPr lang="tr-TR"/>
        </a:p>
      </dgm:t>
    </dgm:pt>
    <dgm:pt modelId="{40B2D200-1097-4429-B3E9-F9E34A1DE822}">
      <dgm:prSet/>
      <dgm:spPr/>
      <dgm:t>
        <a:bodyPr/>
        <a:lstStyle/>
        <a:p>
          <a:r>
            <a:rPr lang="tr-TR"/>
            <a:t>Kolorektal fibrozis ve darlıklar</a:t>
          </a:r>
        </a:p>
      </dgm:t>
    </dgm:pt>
    <dgm:pt modelId="{280DC913-3964-4C9A-89DA-4118E599CAA2}" type="parTrans" cxnId="{293D6545-5F3D-42F5-A0FD-B827F851017E}">
      <dgm:prSet/>
      <dgm:spPr/>
      <dgm:t>
        <a:bodyPr/>
        <a:lstStyle/>
        <a:p>
          <a:endParaRPr lang="tr-TR"/>
        </a:p>
      </dgm:t>
    </dgm:pt>
    <dgm:pt modelId="{C747EB07-609E-4348-A1CC-5AB82E35275B}" type="sibTrans" cxnId="{293D6545-5F3D-42F5-A0FD-B827F851017E}">
      <dgm:prSet/>
      <dgm:spPr/>
      <dgm:t>
        <a:bodyPr/>
        <a:lstStyle/>
        <a:p>
          <a:endParaRPr lang="tr-TR"/>
        </a:p>
      </dgm:t>
    </dgm:pt>
    <dgm:pt modelId="{CDE7D476-4D8E-43E3-852C-B672ECC23678}" type="pres">
      <dgm:prSet presAssocID="{D65C536B-877F-46EF-BC62-3008486FB175}" presName="diagram" presStyleCnt="0">
        <dgm:presLayoutVars>
          <dgm:chPref val="1"/>
          <dgm:dir/>
          <dgm:animOne val="branch"/>
          <dgm:animLvl val="lvl"/>
          <dgm:resizeHandles val="exact"/>
        </dgm:presLayoutVars>
      </dgm:prSet>
      <dgm:spPr/>
    </dgm:pt>
    <dgm:pt modelId="{8C9AB111-D9E6-4B76-8DA0-12E148BB4786}" type="pres">
      <dgm:prSet presAssocID="{626C2F81-2F57-49FA-8FFA-1174ADDC076B}" presName="root1" presStyleCnt="0"/>
      <dgm:spPr/>
    </dgm:pt>
    <dgm:pt modelId="{2FB294B4-0A53-4775-A956-719B8C9D1BFF}" type="pres">
      <dgm:prSet presAssocID="{626C2F81-2F57-49FA-8FFA-1174ADDC076B}" presName="LevelOneTextNode" presStyleLbl="node0" presStyleIdx="0" presStyleCnt="1">
        <dgm:presLayoutVars>
          <dgm:chPref val="3"/>
        </dgm:presLayoutVars>
      </dgm:prSet>
      <dgm:spPr/>
    </dgm:pt>
    <dgm:pt modelId="{12E6543B-7C0B-4B23-80B5-BE04E1E3EEE1}" type="pres">
      <dgm:prSet presAssocID="{626C2F81-2F57-49FA-8FFA-1174ADDC076B}" presName="level2hierChild" presStyleCnt="0"/>
      <dgm:spPr/>
    </dgm:pt>
    <dgm:pt modelId="{AEB58C9F-F2DD-40B9-B040-AAD6B77D5386}" type="pres">
      <dgm:prSet presAssocID="{EA8951A7-C89F-4777-8E62-AF54F6C1CFE4}" presName="conn2-1" presStyleLbl="parChTrans1D2" presStyleIdx="0" presStyleCnt="3"/>
      <dgm:spPr/>
    </dgm:pt>
    <dgm:pt modelId="{EAF68F77-1A48-4A17-B461-D0370E226DE6}" type="pres">
      <dgm:prSet presAssocID="{EA8951A7-C89F-4777-8E62-AF54F6C1CFE4}" presName="connTx" presStyleLbl="parChTrans1D2" presStyleIdx="0" presStyleCnt="3"/>
      <dgm:spPr/>
    </dgm:pt>
    <dgm:pt modelId="{F72BA07A-2276-4785-9B1D-A6F0144BFE4C}" type="pres">
      <dgm:prSet presAssocID="{FBFF8D28-57A1-4455-8F8E-5BA6F8AA7A48}" presName="root2" presStyleCnt="0"/>
      <dgm:spPr/>
    </dgm:pt>
    <dgm:pt modelId="{60025AF0-0946-4270-884B-5B77790AE1B7}" type="pres">
      <dgm:prSet presAssocID="{FBFF8D28-57A1-4455-8F8E-5BA6F8AA7A48}" presName="LevelTwoTextNode" presStyleLbl="node2" presStyleIdx="0" presStyleCnt="3">
        <dgm:presLayoutVars>
          <dgm:chPref val="3"/>
        </dgm:presLayoutVars>
      </dgm:prSet>
      <dgm:spPr/>
    </dgm:pt>
    <dgm:pt modelId="{0E9FCAD3-B071-48C1-82C5-F84CC808D57E}" type="pres">
      <dgm:prSet presAssocID="{FBFF8D28-57A1-4455-8F8E-5BA6F8AA7A48}" presName="level3hierChild" presStyleCnt="0"/>
      <dgm:spPr/>
    </dgm:pt>
    <dgm:pt modelId="{718AD73F-5AD6-4959-BEF3-A8C74439D2FF}" type="pres">
      <dgm:prSet presAssocID="{0787AF74-E3F1-4534-9313-D588097D2BA0}" presName="conn2-1" presStyleLbl="parChTrans1D3" presStyleIdx="0" presStyleCnt="4"/>
      <dgm:spPr/>
    </dgm:pt>
    <dgm:pt modelId="{5F1D647A-849E-42E2-833D-51FF46B57FBB}" type="pres">
      <dgm:prSet presAssocID="{0787AF74-E3F1-4534-9313-D588097D2BA0}" presName="connTx" presStyleLbl="parChTrans1D3" presStyleIdx="0" presStyleCnt="4"/>
      <dgm:spPr/>
    </dgm:pt>
    <dgm:pt modelId="{948E6196-A084-481E-BFED-C1D4027D2D6D}" type="pres">
      <dgm:prSet presAssocID="{5D60473A-D0D8-49F6-849E-949C84E73FD3}" presName="root2" presStyleCnt="0"/>
      <dgm:spPr/>
    </dgm:pt>
    <dgm:pt modelId="{EDEBB632-3C9F-45F4-AC2D-940C7D459B81}" type="pres">
      <dgm:prSet presAssocID="{5D60473A-D0D8-49F6-849E-949C84E73FD3}" presName="LevelTwoTextNode" presStyleLbl="node3" presStyleIdx="0" presStyleCnt="4">
        <dgm:presLayoutVars>
          <dgm:chPref val="3"/>
        </dgm:presLayoutVars>
      </dgm:prSet>
      <dgm:spPr/>
    </dgm:pt>
    <dgm:pt modelId="{07A5118C-0138-49A8-B071-7B4BCEAA13CA}" type="pres">
      <dgm:prSet presAssocID="{5D60473A-D0D8-49F6-849E-949C84E73FD3}" presName="level3hierChild" presStyleCnt="0"/>
      <dgm:spPr/>
    </dgm:pt>
    <dgm:pt modelId="{BB36DE9D-AC17-424A-9B8C-E9DEB29AEC1E}" type="pres">
      <dgm:prSet presAssocID="{7AED3B51-A64C-41E0-90E8-3BC1BFF52744}" presName="conn2-1" presStyleLbl="parChTrans1D2" presStyleIdx="1" presStyleCnt="3"/>
      <dgm:spPr/>
    </dgm:pt>
    <dgm:pt modelId="{492E194D-D36B-4F2D-9B8D-F718D7202617}" type="pres">
      <dgm:prSet presAssocID="{7AED3B51-A64C-41E0-90E8-3BC1BFF52744}" presName="connTx" presStyleLbl="parChTrans1D2" presStyleIdx="1" presStyleCnt="3"/>
      <dgm:spPr/>
    </dgm:pt>
    <dgm:pt modelId="{AA8167E9-6C2A-4008-A850-08259D861190}" type="pres">
      <dgm:prSet presAssocID="{174D8C91-875C-42FD-BDC9-6CBE885FDA65}" presName="root2" presStyleCnt="0"/>
      <dgm:spPr/>
    </dgm:pt>
    <dgm:pt modelId="{CD7DFE63-743E-4B7F-AC6F-B7C7E0F0D24C}" type="pres">
      <dgm:prSet presAssocID="{174D8C91-875C-42FD-BDC9-6CBE885FDA65}" presName="LevelTwoTextNode" presStyleLbl="node2" presStyleIdx="1" presStyleCnt="3">
        <dgm:presLayoutVars>
          <dgm:chPref val="3"/>
        </dgm:presLayoutVars>
      </dgm:prSet>
      <dgm:spPr/>
    </dgm:pt>
    <dgm:pt modelId="{4FCFA75F-8DB9-4B21-87ED-3F4C0E5C659B}" type="pres">
      <dgm:prSet presAssocID="{174D8C91-875C-42FD-BDC9-6CBE885FDA65}" presName="level3hierChild" presStyleCnt="0"/>
      <dgm:spPr/>
    </dgm:pt>
    <dgm:pt modelId="{324D90F7-79A1-4A50-B124-5FAA8623DBD8}" type="pres">
      <dgm:prSet presAssocID="{C0C83AE1-EE6D-40BF-9543-4BBC2F6C19E8}" presName="conn2-1" presStyleLbl="parChTrans1D3" presStyleIdx="1" presStyleCnt="4"/>
      <dgm:spPr/>
    </dgm:pt>
    <dgm:pt modelId="{01062CDB-4B10-49F3-926A-034AFE6F291C}" type="pres">
      <dgm:prSet presAssocID="{C0C83AE1-EE6D-40BF-9543-4BBC2F6C19E8}" presName="connTx" presStyleLbl="parChTrans1D3" presStyleIdx="1" presStyleCnt="4"/>
      <dgm:spPr/>
    </dgm:pt>
    <dgm:pt modelId="{910B120D-8E7E-4432-AA4C-4CA09D19461C}" type="pres">
      <dgm:prSet presAssocID="{AA4F0060-A470-463E-A344-0A9E56058FA1}" presName="root2" presStyleCnt="0"/>
      <dgm:spPr/>
    </dgm:pt>
    <dgm:pt modelId="{CAF54C08-9A0A-4CAD-A899-F76BBF66895E}" type="pres">
      <dgm:prSet presAssocID="{AA4F0060-A470-463E-A344-0A9E56058FA1}" presName="LevelTwoTextNode" presStyleLbl="node3" presStyleIdx="1" presStyleCnt="4">
        <dgm:presLayoutVars>
          <dgm:chPref val="3"/>
        </dgm:presLayoutVars>
      </dgm:prSet>
      <dgm:spPr/>
    </dgm:pt>
    <dgm:pt modelId="{609B5633-2369-4793-ADB9-C257D307A7AF}" type="pres">
      <dgm:prSet presAssocID="{AA4F0060-A470-463E-A344-0A9E56058FA1}" presName="level3hierChild" presStyleCnt="0"/>
      <dgm:spPr/>
    </dgm:pt>
    <dgm:pt modelId="{A8893018-823B-4143-856A-9B91E1E298C1}" type="pres">
      <dgm:prSet presAssocID="{69B67494-F79A-4A8C-BCAB-CFF2FBDDABAD}" presName="conn2-1" presStyleLbl="parChTrans1D3" presStyleIdx="2" presStyleCnt="4"/>
      <dgm:spPr/>
    </dgm:pt>
    <dgm:pt modelId="{3D75E351-B584-4822-BD86-9E270D5532C4}" type="pres">
      <dgm:prSet presAssocID="{69B67494-F79A-4A8C-BCAB-CFF2FBDDABAD}" presName="connTx" presStyleLbl="parChTrans1D3" presStyleIdx="2" presStyleCnt="4"/>
      <dgm:spPr/>
    </dgm:pt>
    <dgm:pt modelId="{DCB7D682-7E57-462F-AE1C-FFBF06DC249D}" type="pres">
      <dgm:prSet presAssocID="{A9AE041F-436A-43AF-8E1F-365700E0E5A8}" presName="root2" presStyleCnt="0"/>
      <dgm:spPr/>
    </dgm:pt>
    <dgm:pt modelId="{3D6B248C-20FA-4896-862D-A4982716CC4B}" type="pres">
      <dgm:prSet presAssocID="{A9AE041F-436A-43AF-8E1F-365700E0E5A8}" presName="LevelTwoTextNode" presStyleLbl="node3" presStyleIdx="2" presStyleCnt="4">
        <dgm:presLayoutVars>
          <dgm:chPref val="3"/>
        </dgm:presLayoutVars>
      </dgm:prSet>
      <dgm:spPr/>
    </dgm:pt>
    <dgm:pt modelId="{CB098727-D55F-4992-A796-BB274E09D804}" type="pres">
      <dgm:prSet presAssocID="{A9AE041F-436A-43AF-8E1F-365700E0E5A8}" presName="level3hierChild" presStyleCnt="0"/>
      <dgm:spPr/>
    </dgm:pt>
    <dgm:pt modelId="{B874E675-51EA-445C-BFDD-F7EADB8821D0}" type="pres">
      <dgm:prSet presAssocID="{96B51814-B0EE-4C88-B4FB-5EF5B27048F1}" presName="conn2-1" presStyleLbl="parChTrans1D2" presStyleIdx="2" presStyleCnt="3"/>
      <dgm:spPr/>
    </dgm:pt>
    <dgm:pt modelId="{28509054-D655-4DF0-A30B-45121213281A}" type="pres">
      <dgm:prSet presAssocID="{96B51814-B0EE-4C88-B4FB-5EF5B27048F1}" presName="connTx" presStyleLbl="parChTrans1D2" presStyleIdx="2" presStyleCnt="3"/>
      <dgm:spPr/>
    </dgm:pt>
    <dgm:pt modelId="{B4AFBA2E-FC42-467F-B0A9-8378CA6065CC}" type="pres">
      <dgm:prSet presAssocID="{1EE8B806-F405-4AB9-AD84-EDC07F4BF9D1}" presName="root2" presStyleCnt="0"/>
      <dgm:spPr/>
    </dgm:pt>
    <dgm:pt modelId="{76F10EE5-872D-4D43-A3DD-E56C03D211BA}" type="pres">
      <dgm:prSet presAssocID="{1EE8B806-F405-4AB9-AD84-EDC07F4BF9D1}" presName="LevelTwoTextNode" presStyleLbl="node2" presStyleIdx="2" presStyleCnt="3">
        <dgm:presLayoutVars>
          <dgm:chPref val="3"/>
        </dgm:presLayoutVars>
      </dgm:prSet>
      <dgm:spPr/>
    </dgm:pt>
    <dgm:pt modelId="{3B31E4FC-499D-4EA7-BDE8-849CF305B906}" type="pres">
      <dgm:prSet presAssocID="{1EE8B806-F405-4AB9-AD84-EDC07F4BF9D1}" presName="level3hierChild" presStyleCnt="0"/>
      <dgm:spPr/>
    </dgm:pt>
    <dgm:pt modelId="{ADFE6DC8-E971-4B0D-8DB4-947E0BFC2143}" type="pres">
      <dgm:prSet presAssocID="{280DC913-3964-4C9A-89DA-4118E599CAA2}" presName="conn2-1" presStyleLbl="parChTrans1D3" presStyleIdx="3" presStyleCnt="4"/>
      <dgm:spPr/>
    </dgm:pt>
    <dgm:pt modelId="{9C9646F2-6AD6-4D08-8CC0-0E4016F16D0A}" type="pres">
      <dgm:prSet presAssocID="{280DC913-3964-4C9A-89DA-4118E599CAA2}" presName="connTx" presStyleLbl="parChTrans1D3" presStyleIdx="3" presStyleCnt="4"/>
      <dgm:spPr/>
    </dgm:pt>
    <dgm:pt modelId="{598FE40F-0C62-4A58-AF72-2458A08173AC}" type="pres">
      <dgm:prSet presAssocID="{40B2D200-1097-4429-B3E9-F9E34A1DE822}" presName="root2" presStyleCnt="0"/>
      <dgm:spPr/>
    </dgm:pt>
    <dgm:pt modelId="{98703DDA-4903-445B-894A-5D88F392D83F}" type="pres">
      <dgm:prSet presAssocID="{40B2D200-1097-4429-B3E9-F9E34A1DE822}" presName="LevelTwoTextNode" presStyleLbl="node3" presStyleIdx="3" presStyleCnt="4">
        <dgm:presLayoutVars>
          <dgm:chPref val="3"/>
        </dgm:presLayoutVars>
      </dgm:prSet>
      <dgm:spPr/>
    </dgm:pt>
    <dgm:pt modelId="{1016B1FF-0498-404A-8FF8-9BB86194447B}" type="pres">
      <dgm:prSet presAssocID="{40B2D200-1097-4429-B3E9-F9E34A1DE822}" presName="level3hierChild" presStyleCnt="0"/>
      <dgm:spPr/>
    </dgm:pt>
  </dgm:ptLst>
  <dgm:cxnLst>
    <dgm:cxn modelId="{B5BBFD04-6D26-471E-8BB4-147306F72676}" srcId="{D65C536B-877F-46EF-BC62-3008486FB175}" destId="{626C2F81-2F57-49FA-8FFA-1174ADDC076B}" srcOrd="0" destOrd="0" parTransId="{A58A5B63-0780-4272-98CE-0D356B8ACA7B}" sibTransId="{EF972FA3-CE45-4AC0-BD1D-05214D4EF875}"/>
    <dgm:cxn modelId="{AC35C30A-C0B9-45D3-8CCE-683638258EB2}" srcId="{174D8C91-875C-42FD-BDC9-6CBE885FDA65}" destId="{A9AE041F-436A-43AF-8E1F-365700E0E5A8}" srcOrd="1" destOrd="0" parTransId="{69B67494-F79A-4A8C-BCAB-CFF2FBDDABAD}" sibTransId="{068124E8-17CB-4E91-87C0-A2616DABDFF8}"/>
    <dgm:cxn modelId="{ED33CD0C-E445-4AEC-B1C2-8161AE938AE0}" type="presOf" srcId="{7AED3B51-A64C-41E0-90E8-3BC1BFF52744}" destId="{492E194D-D36B-4F2D-9B8D-F718D7202617}" srcOrd="1" destOrd="0" presId="urn:microsoft.com/office/officeart/2005/8/layout/hierarchy2"/>
    <dgm:cxn modelId="{5BBE180F-A1AE-4636-A1F9-7497C455C412}" srcId="{626C2F81-2F57-49FA-8FFA-1174ADDC076B}" destId="{1EE8B806-F405-4AB9-AD84-EDC07F4BF9D1}" srcOrd="2" destOrd="0" parTransId="{96B51814-B0EE-4C88-B4FB-5EF5B27048F1}" sibTransId="{F6F3448A-08C4-4886-B1AF-F837A59EEDE6}"/>
    <dgm:cxn modelId="{CDA6320F-F4B4-4B78-BC0D-ABDFDF44E957}" type="presOf" srcId="{69B67494-F79A-4A8C-BCAB-CFF2FBDDABAD}" destId="{3D75E351-B584-4822-BD86-9E270D5532C4}" srcOrd="1" destOrd="0" presId="urn:microsoft.com/office/officeart/2005/8/layout/hierarchy2"/>
    <dgm:cxn modelId="{F4F44720-2BBC-4A46-A674-C50D9632CA4B}" srcId="{626C2F81-2F57-49FA-8FFA-1174ADDC076B}" destId="{FBFF8D28-57A1-4455-8F8E-5BA6F8AA7A48}" srcOrd="0" destOrd="0" parTransId="{EA8951A7-C89F-4777-8E62-AF54F6C1CFE4}" sibTransId="{743ED430-C1F1-4735-B127-9E2ACD19E412}"/>
    <dgm:cxn modelId="{C52EE037-91B4-4A68-8D5A-D7D38CE1FF54}" type="presOf" srcId="{EA8951A7-C89F-4777-8E62-AF54F6C1CFE4}" destId="{AEB58C9F-F2DD-40B9-B040-AAD6B77D5386}" srcOrd="0" destOrd="0" presId="urn:microsoft.com/office/officeart/2005/8/layout/hierarchy2"/>
    <dgm:cxn modelId="{5A4A093B-3AEB-433C-833E-B32D82F64A24}" type="presOf" srcId="{96B51814-B0EE-4C88-B4FB-5EF5B27048F1}" destId="{28509054-D655-4DF0-A30B-45121213281A}" srcOrd="1" destOrd="0" presId="urn:microsoft.com/office/officeart/2005/8/layout/hierarchy2"/>
    <dgm:cxn modelId="{75B1025D-3347-455D-AA5C-5B47FC733EEF}" srcId="{174D8C91-875C-42FD-BDC9-6CBE885FDA65}" destId="{AA4F0060-A470-463E-A344-0A9E56058FA1}" srcOrd="0" destOrd="0" parTransId="{C0C83AE1-EE6D-40BF-9543-4BBC2F6C19E8}" sibTransId="{509999B6-EB63-449C-B3BA-4244C0EF0B55}"/>
    <dgm:cxn modelId="{A01E995E-A9C3-4D86-BD08-F9DCBA3D2C70}" type="presOf" srcId="{40B2D200-1097-4429-B3E9-F9E34A1DE822}" destId="{98703DDA-4903-445B-894A-5D88F392D83F}" srcOrd="0" destOrd="0" presId="urn:microsoft.com/office/officeart/2005/8/layout/hierarchy2"/>
    <dgm:cxn modelId="{E337FB41-C79D-42DE-8185-C8A46F6B34F0}" type="presOf" srcId="{AA4F0060-A470-463E-A344-0A9E56058FA1}" destId="{CAF54C08-9A0A-4CAD-A899-F76BBF66895E}" srcOrd="0" destOrd="0" presId="urn:microsoft.com/office/officeart/2005/8/layout/hierarchy2"/>
    <dgm:cxn modelId="{293D6545-5F3D-42F5-A0FD-B827F851017E}" srcId="{1EE8B806-F405-4AB9-AD84-EDC07F4BF9D1}" destId="{40B2D200-1097-4429-B3E9-F9E34A1DE822}" srcOrd="0" destOrd="0" parTransId="{280DC913-3964-4C9A-89DA-4118E599CAA2}" sibTransId="{C747EB07-609E-4348-A1CC-5AB82E35275B}"/>
    <dgm:cxn modelId="{E17CB785-7583-4358-8380-7AFA49579DE0}" srcId="{626C2F81-2F57-49FA-8FFA-1174ADDC076B}" destId="{174D8C91-875C-42FD-BDC9-6CBE885FDA65}" srcOrd="1" destOrd="0" parTransId="{7AED3B51-A64C-41E0-90E8-3BC1BFF52744}" sibTransId="{26819FB7-CFCA-4BEB-A1B6-F3B1885CB9E7}"/>
    <dgm:cxn modelId="{936D758C-398E-4D22-B249-B36DDA52AB6E}" type="presOf" srcId="{C0C83AE1-EE6D-40BF-9543-4BBC2F6C19E8}" destId="{01062CDB-4B10-49F3-926A-034AFE6F291C}" srcOrd="1" destOrd="0" presId="urn:microsoft.com/office/officeart/2005/8/layout/hierarchy2"/>
    <dgm:cxn modelId="{631A5C8D-A7B8-4CFA-B741-D0B27DED798F}" srcId="{FBFF8D28-57A1-4455-8F8E-5BA6F8AA7A48}" destId="{5D60473A-D0D8-49F6-849E-949C84E73FD3}" srcOrd="0" destOrd="0" parTransId="{0787AF74-E3F1-4534-9313-D588097D2BA0}" sibTransId="{C29C86C4-00D2-4744-9E3D-40564950326E}"/>
    <dgm:cxn modelId="{77BFB990-ACF1-416E-B793-1DABC29CF9D1}" type="presOf" srcId="{7AED3B51-A64C-41E0-90E8-3BC1BFF52744}" destId="{BB36DE9D-AC17-424A-9B8C-E9DEB29AEC1E}" srcOrd="0" destOrd="0" presId="urn:microsoft.com/office/officeart/2005/8/layout/hierarchy2"/>
    <dgm:cxn modelId="{BAED61A9-EA4A-4476-A3C5-048AC7F2919C}" type="presOf" srcId="{C0C83AE1-EE6D-40BF-9543-4BBC2F6C19E8}" destId="{324D90F7-79A1-4A50-B124-5FAA8623DBD8}" srcOrd="0" destOrd="0" presId="urn:microsoft.com/office/officeart/2005/8/layout/hierarchy2"/>
    <dgm:cxn modelId="{DF1096B4-AEE3-46BC-ABA4-71F5A1CBE436}" type="presOf" srcId="{EA8951A7-C89F-4777-8E62-AF54F6C1CFE4}" destId="{EAF68F77-1A48-4A17-B461-D0370E226DE6}" srcOrd="1" destOrd="0" presId="urn:microsoft.com/office/officeart/2005/8/layout/hierarchy2"/>
    <dgm:cxn modelId="{638F11B5-1AB1-485D-B212-D7528B33A64D}" type="presOf" srcId="{5D60473A-D0D8-49F6-849E-949C84E73FD3}" destId="{EDEBB632-3C9F-45F4-AC2D-940C7D459B81}" srcOrd="0" destOrd="0" presId="urn:microsoft.com/office/officeart/2005/8/layout/hierarchy2"/>
    <dgm:cxn modelId="{1DCB31B5-A652-4302-9258-EC5193D6F288}" type="presOf" srcId="{280DC913-3964-4C9A-89DA-4118E599CAA2}" destId="{ADFE6DC8-E971-4B0D-8DB4-947E0BFC2143}" srcOrd="0" destOrd="0" presId="urn:microsoft.com/office/officeart/2005/8/layout/hierarchy2"/>
    <dgm:cxn modelId="{25EF75BC-4D3E-4B7D-8543-D1739A7DC14C}" type="presOf" srcId="{A9AE041F-436A-43AF-8E1F-365700E0E5A8}" destId="{3D6B248C-20FA-4896-862D-A4982716CC4B}" srcOrd="0" destOrd="0" presId="urn:microsoft.com/office/officeart/2005/8/layout/hierarchy2"/>
    <dgm:cxn modelId="{91D5D9BF-1A87-484D-9A28-C609AA7D9555}" type="presOf" srcId="{0787AF74-E3F1-4534-9313-D588097D2BA0}" destId="{5F1D647A-849E-42E2-833D-51FF46B57FBB}" srcOrd="1" destOrd="0" presId="urn:microsoft.com/office/officeart/2005/8/layout/hierarchy2"/>
    <dgm:cxn modelId="{67FE6AC0-AB3C-40AB-9770-B18977C57F17}" type="presOf" srcId="{96B51814-B0EE-4C88-B4FB-5EF5B27048F1}" destId="{B874E675-51EA-445C-BFDD-F7EADB8821D0}" srcOrd="0" destOrd="0" presId="urn:microsoft.com/office/officeart/2005/8/layout/hierarchy2"/>
    <dgm:cxn modelId="{F5C2C2C2-7D50-4198-95FB-4EAA86EBC0FC}" type="presOf" srcId="{FBFF8D28-57A1-4455-8F8E-5BA6F8AA7A48}" destId="{60025AF0-0946-4270-884B-5B77790AE1B7}" srcOrd="0" destOrd="0" presId="urn:microsoft.com/office/officeart/2005/8/layout/hierarchy2"/>
    <dgm:cxn modelId="{14129AC4-D3AD-4BDE-8FC6-D2364FC95C7A}" type="presOf" srcId="{174D8C91-875C-42FD-BDC9-6CBE885FDA65}" destId="{CD7DFE63-743E-4B7F-AC6F-B7C7E0F0D24C}" srcOrd="0" destOrd="0" presId="urn:microsoft.com/office/officeart/2005/8/layout/hierarchy2"/>
    <dgm:cxn modelId="{AF5455CF-AC6E-43F4-B024-51FF016A257C}" type="presOf" srcId="{280DC913-3964-4C9A-89DA-4118E599CAA2}" destId="{9C9646F2-6AD6-4D08-8CC0-0E4016F16D0A}" srcOrd="1" destOrd="0" presId="urn:microsoft.com/office/officeart/2005/8/layout/hierarchy2"/>
    <dgm:cxn modelId="{9A60FCD3-917E-4309-A091-459EF78F3475}" type="presOf" srcId="{626C2F81-2F57-49FA-8FFA-1174ADDC076B}" destId="{2FB294B4-0A53-4775-A956-719B8C9D1BFF}" srcOrd="0" destOrd="0" presId="urn:microsoft.com/office/officeart/2005/8/layout/hierarchy2"/>
    <dgm:cxn modelId="{7A526ADA-ADF9-4505-98F5-850672547D97}" type="presOf" srcId="{0787AF74-E3F1-4534-9313-D588097D2BA0}" destId="{718AD73F-5AD6-4959-BEF3-A8C74439D2FF}" srcOrd="0" destOrd="0" presId="urn:microsoft.com/office/officeart/2005/8/layout/hierarchy2"/>
    <dgm:cxn modelId="{64DE50E1-E86E-44F0-B3EA-57A19A4EA0A2}" type="presOf" srcId="{D65C536B-877F-46EF-BC62-3008486FB175}" destId="{CDE7D476-4D8E-43E3-852C-B672ECC23678}" srcOrd="0" destOrd="0" presId="urn:microsoft.com/office/officeart/2005/8/layout/hierarchy2"/>
    <dgm:cxn modelId="{BDF53DF7-170E-4E03-84D9-3FBED3F6246E}" type="presOf" srcId="{69B67494-F79A-4A8C-BCAB-CFF2FBDDABAD}" destId="{A8893018-823B-4143-856A-9B91E1E298C1}" srcOrd="0" destOrd="0" presId="urn:microsoft.com/office/officeart/2005/8/layout/hierarchy2"/>
    <dgm:cxn modelId="{68791FFA-8C5E-431B-B990-A09F8659F39D}" type="presOf" srcId="{1EE8B806-F405-4AB9-AD84-EDC07F4BF9D1}" destId="{76F10EE5-872D-4D43-A3DD-E56C03D211BA}" srcOrd="0" destOrd="0" presId="urn:microsoft.com/office/officeart/2005/8/layout/hierarchy2"/>
    <dgm:cxn modelId="{7C285316-A1E9-465B-98FC-2335E4B75B5C}" type="presParOf" srcId="{CDE7D476-4D8E-43E3-852C-B672ECC23678}" destId="{8C9AB111-D9E6-4B76-8DA0-12E148BB4786}" srcOrd="0" destOrd="0" presId="urn:microsoft.com/office/officeart/2005/8/layout/hierarchy2"/>
    <dgm:cxn modelId="{6E17C046-B23E-4A3F-AF7F-A26CACECA268}" type="presParOf" srcId="{8C9AB111-D9E6-4B76-8DA0-12E148BB4786}" destId="{2FB294B4-0A53-4775-A956-719B8C9D1BFF}" srcOrd="0" destOrd="0" presId="urn:microsoft.com/office/officeart/2005/8/layout/hierarchy2"/>
    <dgm:cxn modelId="{E7926AC2-8A79-43F2-A09F-E4F67FA17FD6}" type="presParOf" srcId="{8C9AB111-D9E6-4B76-8DA0-12E148BB4786}" destId="{12E6543B-7C0B-4B23-80B5-BE04E1E3EEE1}" srcOrd="1" destOrd="0" presId="urn:microsoft.com/office/officeart/2005/8/layout/hierarchy2"/>
    <dgm:cxn modelId="{A41038CC-FC80-40DF-A348-EEF158D127AA}" type="presParOf" srcId="{12E6543B-7C0B-4B23-80B5-BE04E1E3EEE1}" destId="{AEB58C9F-F2DD-40B9-B040-AAD6B77D5386}" srcOrd="0" destOrd="0" presId="urn:microsoft.com/office/officeart/2005/8/layout/hierarchy2"/>
    <dgm:cxn modelId="{9E82617B-7FD4-4750-A36F-4F2F1D79BCD6}" type="presParOf" srcId="{AEB58C9F-F2DD-40B9-B040-AAD6B77D5386}" destId="{EAF68F77-1A48-4A17-B461-D0370E226DE6}" srcOrd="0" destOrd="0" presId="urn:microsoft.com/office/officeart/2005/8/layout/hierarchy2"/>
    <dgm:cxn modelId="{EA14469D-934E-4727-9354-CE3D94C946E4}" type="presParOf" srcId="{12E6543B-7C0B-4B23-80B5-BE04E1E3EEE1}" destId="{F72BA07A-2276-4785-9B1D-A6F0144BFE4C}" srcOrd="1" destOrd="0" presId="urn:microsoft.com/office/officeart/2005/8/layout/hierarchy2"/>
    <dgm:cxn modelId="{D835F2FE-F291-4A4B-8EDB-130EE0CB81E2}" type="presParOf" srcId="{F72BA07A-2276-4785-9B1D-A6F0144BFE4C}" destId="{60025AF0-0946-4270-884B-5B77790AE1B7}" srcOrd="0" destOrd="0" presId="urn:microsoft.com/office/officeart/2005/8/layout/hierarchy2"/>
    <dgm:cxn modelId="{D321484C-362A-461C-AC01-EC116D0A03CF}" type="presParOf" srcId="{F72BA07A-2276-4785-9B1D-A6F0144BFE4C}" destId="{0E9FCAD3-B071-48C1-82C5-F84CC808D57E}" srcOrd="1" destOrd="0" presId="urn:microsoft.com/office/officeart/2005/8/layout/hierarchy2"/>
    <dgm:cxn modelId="{864AC9AA-86DB-4448-8C9E-F02BF963D359}" type="presParOf" srcId="{0E9FCAD3-B071-48C1-82C5-F84CC808D57E}" destId="{718AD73F-5AD6-4959-BEF3-A8C74439D2FF}" srcOrd="0" destOrd="0" presId="urn:microsoft.com/office/officeart/2005/8/layout/hierarchy2"/>
    <dgm:cxn modelId="{72B2F643-FE05-4712-9BA5-908A4457A6EE}" type="presParOf" srcId="{718AD73F-5AD6-4959-BEF3-A8C74439D2FF}" destId="{5F1D647A-849E-42E2-833D-51FF46B57FBB}" srcOrd="0" destOrd="0" presId="urn:microsoft.com/office/officeart/2005/8/layout/hierarchy2"/>
    <dgm:cxn modelId="{9DE7CB78-3819-4919-B35D-7EB52A05C677}" type="presParOf" srcId="{0E9FCAD3-B071-48C1-82C5-F84CC808D57E}" destId="{948E6196-A084-481E-BFED-C1D4027D2D6D}" srcOrd="1" destOrd="0" presId="urn:microsoft.com/office/officeart/2005/8/layout/hierarchy2"/>
    <dgm:cxn modelId="{FA9E8D66-BC2E-41A9-A464-2B628B0AF30D}" type="presParOf" srcId="{948E6196-A084-481E-BFED-C1D4027D2D6D}" destId="{EDEBB632-3C9F-45F4-AC2D-940C7D459B81}" srcOrd="0" destOrd="0" presId="urn:microsoft.com/office/officeart/2005/8/layout/hierarchy2"/>
    <dgm:cxn modelId="{C2AEB13F-F4B1-4255-B3C1-315AEC4A3CCD}" type="presParOf" srcId="{948E6196-A084-481E-BFED-C1D4027D2D6D}" destId="{07A5118C-0138-49A8-B071-7B4BCEAA13CA}" srcOrd="1" destOrd="0" presId="urn:microsoft.com/office/officeart/2005/8/layout/hierarchy2"/>
    <dgm:cxn modelId="{E60DB218-B7F1-4155-855F-BDD76ADC7150}" type="presParOf" srcId="{12E6543B-7C0B-4B23-80B5-BE04E1E3EEE1}" destId="{BB36DE9D-AC17-424A-9B8C-E9DEB29AEC1E}" srcOrd="2" destOrd="0" presId="urn:microsoft.com/office/officeart/2005/8/layout/hierarchy2"/>
    <dgm:cxn modelId="{81D6F640-0C45-430F-9079-B47F24DCFC16}" type="presParOf" srcId="{BB36DE9D-AC17-424A-9B8C-E9DEB29AEC1E}" destId="{492E194D-D36B-4F2D-9B8D-F718D7202617}" srcOrd="0" destOrd="0" presId="urn:microsoft.com/office/officeart/2005/8/layout/hierarchy2"/>
    <dgm:cxn modelId="{63B325C7-0B89-4495-87DA-DE497853F4A0}" type="presParOf" srcId="{12E6543B-7C0B-4B23-80B5-BE04E1E3EEE1}" destId="{AA8167E9-6C2A-4008-A850-08259D861190}" srcOrd="3" destOrd="0" presId="urn:microsoft.com/office/officeart/2005/8/layout/hierarchy2"/>
    <dgm:cxn modelId="{18F70488-96A3-4277-BE97-76E93DA5CFA6}" type="presParOf" srcId="{AA8167E9-6C2A-4008-A850-08259D861190}" destId="{CD7DFE63-743E-4B7F-AC6F-B7C7E0F0D24C}" srcOrd="0" destOrd="0" presId="urn:microsoft.com/office/officeart/2005/8/layout/hierarchy2"/>
    <dgm:cxn modelId="{3A091AB3-97BC-4825-A829-D2A9849D0406}" type="presParOf" srcId="{AA8167E9-6C2A-4008-A850-08259D861190}" destId="{4FCFA75F-8DB9-4B21-87ED-3F4C0E5C659B}" srcOrd="1" destOrd="0" presId="urn:microsoft.com/office/officeart/2005/8/layout/hierarchy2"/>
    <dgm:cxn modelId="{AC70554D-10D7-446E-82B4-4C47C8FD16E0}" type="presParOf" srcId="{4FCFA75F-8DB9-4B21-87ED-3F4C0E5C659B}" destId="{324D90F7-79A1-4A50-B124-5FAA8623DBD8}" srcOrd="0" destOrd="0" presId="urn:microsoft.com/office/officeart/2005/8/layout/hierarchy2"/>
    <dgm:cxn modelId="{D8E7D60B-7372-4B36-8066-F3F0DB5B0FE2}" type="presParOf" srcId="{324D90F7-79A1-4A50-B124-5FAA8623DBD8}" destId="{01062CDB-4B10-49F3-926A-034AFE6F291C}" srcOrd="0" destOrd="0" presId="urn:microsoft.com/office/officeart/2005/8/layout/hierarchy2"/>
    <dgm:cxn modelId="{1354C65E-837E-4768-A7C4-9D6FB68B9B76}" type="presParOf" srcId="{4FCFA75F-8DB9-4B21-87ED-3F4C0E5C659B}" destId="{910B120D-8E7E-4432-AA4C-4CA09D19461C}" srcOrd="1" destOrd="0" presId="urn:microsoft.com/office/officeart/2005/8/layout/hierarchy2"/>
    <dgm:cxn modelId="{FD51BE2B-AFB5-4384-96A4-C461028CFB79}" type="presParOf" srcId="{910B120D-8E7E-4432-AA4C-4CA09D19461C}" destId="{CAF54C08-9A0A-4CAD-A899-F76BBF66895E}" srcOrd="0" destOrd="0" presId="urn:microsoft.com/office/officeart/2005/8/layout/hierarchy2"/>
    <dgm:cxn modelId="{93DFE0EE-577B-42F2-8615-6344B83A3657}" type="presParOf" srcId="{910B120D-8E7E-4432-AA4C-4CA09D19461C}" destId="{609B5633-2369-4793-ADB9-C257D307A7AF}" srcOrd="1" destOrd="0" presId="urn:microsoft.com/office/officeart/2005/8/layout/hierarchy2"/>
    <dgm:cxn modelId="{298143CC-5435-4386-8C8B-F38C4042C246}" type="presParOf" srcId="{4FCFA75F-8DB9-4B21-87ED-3F4C0E5C659B}" destId="{A8893018-823B-4143-856A-9B91E1E298C1}" srcOrd="2" destOrd="0" presId="urn:microsoft.com/office/officeart/2005/8/layout/hierarchy2"/>
    <dgm:cxn modelId="{ADBE9E7C-1B61-4E9F-92A4-65E860DAE7DF}" type="presParOf" srcId="{A8893018-823B-4143-856A-9B91E1E298C1}" destId="{3D75E351-B584-4822-BD86-9E270D5532C4}" srcOrd="0" destOrd="0" presId="urn:microsoft.com/office/officeart/2005/8/layout/hierarchy2"/>
    <dgm:cxn modelId="{0F5131AB-96DD-4E7A-801B-F47735148D1F}" type="presParOf" srcId="{4FCFA75F-8DB9-4B21-87ED-3F4C0E5C659B}" destId="{DCB7D682-7E57-462F-AE1C-FFBF06DC249D}" srcOrd="3" destOrd="0" presId="urn:microsoft.com/office/officeart/2005/8/layout/hierarchy2"/>
    <dgm:cxn modelId="{830304CD-9F5E-4A20-BF06-A5DAE0D13D95}" type="presParOf" srcId="{DCB7D682-7E57-462F-AE1C-FFBF06DC249D}" destId="{3D6B248C-20FA-4896-862D-A4982716CC4B}" srcOrd="0" destOrd="0" presId="urn:microsoft.com/office/officeart/2005/8/layout/hierarchy2"/>
    <dgm:cxn modelId="{1E6ED7F4-FA39-4AAB-AD4D-B2E685D05D89}" type="presParOf" srcId="{DCB7D682-7E57-462F-AE1C-FFBF06DC249D}" destId="{CB098727-D55F-4992-A796-BB274E09D804}" srcOrd="1" destOrd="0" presId="urn:microsoft.com/office/officeart/2005/8/layout/hierarchy2"/>
    <dgm:cxn modelId="{E6D22786-0EE8-4BB1-9879-E4305CD81654}" type="presParOf" srcId="{12E6543B-7C0B-4B23-80B5-BE04E1E3EEE1}" destId="{B874E675-51EA-445C-BFDD-F7EADB8821D0}" srcOrd="4" destOrd="0" presId="urn:microsoft.com/office/officeart/2005/8/layout/hierarchy2"/>
    <dgm:cxn modelId="{91CE356F-2F6A-4874-A0B9-228E78D10C29}" type="presParOf" srcId="{B874E675-51EA-445C-BFDD-F7EADB8821D0}" destId="{28509054-D655-4DF0-A30B-45121213281A}" srcOrd="0" destOrd="0" presId="urn:microsoft.com/office/officeart/2005/8/layout/hierarchy2"/>
    <dgm:cxn modelId="{EBD79FBF-54E4-4BD8-9D57-CD24797D8E4B}" type="presParOf" srcId="{12E6543B-7C0B-4B23-80B5-BE04E1E3EEE1}" destId="{B4AFBA2E-FC42-467F-B0A9-8378CA6065CC}" srcOrd="5" destOrd="0" presId="urn:microsoft.com/office/officeart/2005/8/layout/hierarchy2"/>
    <dgm:cxn modelId="{7D57B5E2-17DB-416A-88FD-A4AC9E38A70A}" type="presParOf" srcId="{B4AFBA2E-FC42-467F-B0A9-8378CA6065CC}" destId="{76F10EE5-872D-4D43-A3DD-E56C03D211BA}" srcOrd="0" destOrd="0" presId="urn:microsoft.com/office/officeart/2005/8/layout/hierarchy2"/>
    <dgm:cxn modelId="{2450AFF9-1960-4584-8FC2-D28546B906E6}" type="presParOf" srcId="{B4AFBA2E-FC42-467F-B0A9-8378CA6065CC}" destId="{3B31E4FC-499D-4EA7-BDE8-849CF305B906}" srcOrd="1" destOrd="0" presId="urn:microsoft.com/office/officeart/2005/8/layout/hierarchy2"/>
    <dgm:cxn modelId="{34D3CA3F-47C1-4E70-A250-45F13F25A161}" type="presParOf" srcId="{3B31E4FC-499D-4EA7-BDE8-849CF305B906}" destId="{ADFE6DC8-E971-4B0D-8DB4-947E0BFC2143}" srcOrd="0" destOrd="0" presId="urn:microsoft.com/office/officeart/2005/8/layout/hierarchy2"/>
    <dgm:cxn modelId="{4DF94EC0-862A-4F40-B555-7BBDC72005B0}" type="presParOf" srcId="{ADFE6DC8-E971-4B0D-8DB4-947E0BFC2143}" destId="{9C9646F2-6AD6-4D08-8CC0-0E4016F16D0A}" srcOrd="0" destOrd="0" presId="urn:microsoft.com/office/officeart/2005/8/layout/hierarchy2"/>
    <dgm:cxn modelId="{ACBA15F4-2F9A-4681-A5D6-B397174E209B}" type="presParOf" srcId="{3B31E4FC-499D-4EA7-BDE8-849CF305B906}" destId="{598FE40F-0C62-4A58-AF72-2458A08173AC}" srcOrd="1" destOrd="0" presId="urn:microsoft.com/office/officeart/2005/8/layout/hierarchy2"/>
    <dgm:cxn modelId="{4DD69132-DE1E-476C-8171-6E1C35E2E526}" type="presParOf" srcId="{598FE40F-0C62-4A58-AF72-2458A08173AC}" destId="{98703DDA-4903-445B-894A-5D88F392D83F}" srcOrd="0" destOrd="0" presId="urn:microsoft.com/office/officeart/2005/8/layout/hierarchy2"/>
    <dgm:cxn modelId="{773E3F33-E5B2-4209-8992-779EA8DB8190}" type="presParOf" srcId="{598FE40F-0C62-4A58-AF72-2458A08173AC}" destId="{1016B1FF-0498-404A-8FF8-9BB86194447B}"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9E38C5E-8809-4753-91D7-6907F61050CF}"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tr-TR"/>
        </a:p>
      </dgm:t>
    </dgm:pt>
    <dgm:pt modelId="{462360C5-16E6-403A-9C50-250933B005A8}">
      <dgm:prSet phldrT="[Metin]"/>
      <dgm:spPr/>
      <dgm:t>
        <a:bodyPr/>
        <a:lstStyle/>
        <a:p>
          <a:r>
            <a:rPr lang="tr-TR"/>
            <a:t>HPV ile ilişkili hastalıklar </a:t>
          </a:r>
        </a:p>
      </dgm:t>
    </dgm:pt>
    <dgm:pt modelId="{809E1B14-F914-439C-B7FA-98CA92F0E2F1}" type="parTrans" cxnId="{C1D53073-E169-45F4-B258-1E3DE56460EC}">
      <dgm:prSet/>
      <dgm:spPr/>
      <dgm:t>
        <a:bodyPr/>
        <a:lstStyle/>
        <a:p>
          <a:endParaRPr lang="tr-TR"/>
        </a:p>
      </dgm:t>
    </dgm:pt>
    <dgm:pt modelId="{79DC3BD3-FA56-47DF-8387-322C80E59008}" type="sibTrans" cxnId="{C1D53073-E169-45F4-B258-1E3DE56460EC}">
      <dgm:prSet/>
      <dgm:spPr/>
      <dgm:t>
        <a:bodyPr/>
        <a:lstStyle/>
        <a:p>
          <a:endParaRPr lang="tr-TR"/>
        </a:p>
      </dgm:t>
    </dgm:pt>
    <dgm:pt modelId="{D2B5A04C-8FD3-43DF-A2C4-215CDE582DED}">
      <dgm:prSet phldrT="[Metin]"/>
      <dgm:spPr/>
      <dgm:t>
        <a:bodyPr/>
        <a:lstStyle/>
        <a:p>
          <a:r>
            <a:rPr lang="tr-TR"/>
            <a:t>Kadınlar </a:t>
          </a:r>
        </a:p>
      </dgm:t>
    </dgm:pt>
    <dgm:pt modelId="{3D5BB1DC-C5A7-45CD-A82B-049DA7C32643}" type="parTrans" cxnId="{F6757D07-B273-48F5-A185-0B7A663CF397}">
      <dgm:prSet/>
      <dgm:spPr/>
      <dgm:t>
        <a:bodyPr/>
        <a:lstStyle/>
        <a:p>
          <a:endParaRPr lang="tr-TR"/>
        </a:p>
      </dgm:t>
    </dgm:pt>
    <dgm:pt modelId="{6F138DE5-8A8A-4047-81AA-36377490C61F}" type="sibTrans" cxnId="{F6757D07-B273-48F5-A185-0B7A663CF397}">
      <dgm:prSet/>
      <dgm:spPr/>
      <dgm:t>
        <a:bodyPr/>
        <a:lstStyle/>
        <a:p>
          <a:endParaRPr lang="tr-TR"/>
        </a:p>
      </dgm:t>
    </dgm:pt>
    <dgm:pt modelId="{2F6A72B3-77C1-46D2-903A-8EB2DBA0EC14}">
      <dgm:prSet phldrT="[Metin]"/>
      <dgm:spPr/>
      <dgm:t>
        <a:bodyPr/>
        <a:lstStyle/>
        <a:p>
          <a:r>
            <a:rPr lang="tr-TR"/>
            <a:t>Cervikal kanser </a:t>
          </a:r>
        </a:p>
      </dgm:t>
    </dgm:pt>
    <dgm:pt modelId="{15971B6B-E286-4715-A65B-45D1AE241A59}" type="parTrans" cxnId="{33BB28F1-6B6B-40C1-BBAB-DEB24FC6DFE1}">
      <dgm:prSet/>
      <dgm:spPr/>
      <dgm:t>
        <a:bodyPr/>
        <a:lstStyle/>
        <a:p>
          <a:endParaRPr lang="tr-TR"/>
        </a:p>
      </dgm:t>
    </dgm:pt>
    <dgm:pt modelId="{23E8FA29-DEC3-4EE5-8F5B-140258D8B944}" type="sibTrans" cxnId="{33BB28F1-6B6B-40C1-BBAB-DEB24FC6DFE1}">
      <dgm:prSet/>
      <dgm:spPr/>
      <dgm:t>
        <a:bodyPr/>
        <a:lstStyle/>
        <a:p>
          <a:endParaRPr lang="tr-TR"/>
        </a:p>
      </dgm:t>
    </dgm:pt>
    <dgm:pt modelId="{13697FC4-B7CE-404F-98DA-8BA5B3D31810}">
      <dgm:prSet phldrT="[Metin]"/>
      <dgm:spPr/>
      <dgm:t>
        <a:bodyPr/>
        <a:lstStyle/>
        <a:p>
          <a:r>
            <a:rPr lang="tr-TR"/>
            <a:t>Vulvar ve vajinal kanser</a:t>
          </a:r>
        </a:p>
      </dgm:t>
    </dgm:pt>
    <dgm:pt modelId="{8B693924-CD9F-46AC-804C-D7E9A64A3163}" type="parTrans" cxnId="{21DED48C-8351-44EF-956A-5469B46FFE72}">
      <dgm:prSet/>
      <dgm:spPr/>
      <dgm:t>
        <a:bodyPr/>
        <a:lstStyle/>
        <a:p>
          <a:endParaRPr lang="tr-TR"/>
        </a:p>
      </dgm:t>
    </dgm:pt>
    <dgm:pt modelId="{04918E5B-B45A-4AD5-B1DC-62978C705E8E}" type="sibTrans" cxnId="{21DED48C-8351-44EF-956A-5469B46FFE72}">
      <dgm:prSet/>
      <dgm:spPr/>
      <dgm:t>
        <a:bodyPr/>
        <a:lstStyle/>
        <a:p>
          <a:endParaRPr lang="tr-TR"/>
        </a:p>
      </dgm:t>
    </dgm:pt>
    <dgm:pt modelId="{AD9966AD-1D4B-443D-9130-5F882C2ECB4F}">
      <dgm:prSet phldrT="[Metin]"/>
      <dgm:spPr/>
      <dgm:t>
        <a:bodyPr/>
        <a:lstStyle/>
        <a:p>
          <a:r>
            <a:rPr lang="tr-TR"/>
            <a:t>Erkekler </a:t>
          </a:r>
        </a:p>
      </dgm:t>
    </dgm:pt>
    <dgm:pt modelId="{B64EC555-F4A5-43B3-8AA8-01C4F7BCAEF7}" type="parTrans" cxnId="{D172ABED-1AE4-4B0F-A184-5DD44D5122C3}">
      <dgm:prSet/>
      <dgm:spPr/>
      <dgm:t>
        <a:bodyPr/>
        <a:lstStyle/>
        <a:p>
          <a:endParaRPr lang="tr-TR"/>
        </a:p>
      </dgm:t>
    </dgm:pt>
    <dgm:pt modelId="{A9D20E79-2E1E-4179-A8E6-0A9E471FA6B6}" type="sibTrans" cxnId="{D172ABED-1AE4-4B0F-A184-5DD44D5122C3}">
      <dgm:prSet/>
      <dgm:spPr/>
      <dgm:t>
        <a:bodyPr/>
        <a:lstStyle/>
        <a:p>
          <a:endParaRPr lang="tr-TR"/>
        </a:p>
      </dgm:t>
    </dgm:pt>
    <dgm:pt modelId="{B2097526-2020-479A-8810-D7F0FE83D229}">
      <dgm:prSet phldrT="[Metin]"/>
      <dgm:spPr/>
      <dgm:t>
        <a:bodyPr/>
        <a:lstStyle/>
        <a:p>
          <a:r>
            <a:rPr lang="tr-TR" b="0" i="0"/>
            <a:t>Penis kanseri ve öncü lezyonlar</a:t>
          </a:r>
          <a:endParaRPr lang="tr-TR"/>
        </a:p>
      </dgm:t>
    </dgm:pt>
    <dgm:pt modelId="{9B3C5AB2-AF8E-420B-B17D-CD372C496C4C}" type="parTrans" cxnId="{4A7F13AD-8660-467D-A613-E87BF1094A4D}">
      <dgm:prSet/>
      <dgm:spPr/>
      <dgm:t>
        <a:bodyPr/>
        <a:lstStyle/>
        <a:p>
          <a:endParaRPr lang="tr-TR"/>
        </a:p>
      </dgm:t>
    </dgm:pt>
    <dgm:pt modelId="{BDF76912-6A46-4D4D-8F62-2ED5806A0FCB}" type="sibTrans" cxnId="{4A7F13AD-8660-467D-A613-E87BF1094A4D}">
      <dgm:prSet/>
      <dgm:spPr/>
      <dgm:t>
        <a:bodyPr/>
        <a:lstStyle/>
        <a:p>
          <a:endParaRPr lang="tr-TR"/>
        </a:p>
      </dgm:t>
    </dgm:pt>
    <dgm:pt modelId="{B2BE069C-040C-42BE-B4C2-3E0B91D94263}">
      <dgm:prSet/>
      <dgm:spPr/>
      <dgm:t>
        <a:bodyPr/>
        <a:lstStyle/>
        <a:p>
          <a:r>
            <a:rPr lang="tr-TR"/>
            <a:t>Kadın ve erkek </a:t>
          </a:r>
        </a:p>
      </dgm:t>
    </dgm:pt>
    <dgm:pt modelId="{970A2E4A-0FB4-4D0C-B235-24E5ACAB8E68}" type="parTrans" cxnId="{6BFC931D-1DC7-423F-A5DE-070E4F9E6E62}">
      <dgm:prSet/>
      <dgm:spPr/>
      <dgm:t>
        <a:bodyPr/>
        <a:lstStyle/>
        <a:p>
          <a:endParaRPr lang="tr-TR"/>
        </a:p>
      </dgm:t>
    </dgm:pt>
    <dgm:pt modelId="{DA366767-F122-4321-8C29-BAEC355039CF}" type="sibTrans" cxnId="{6BFC931D-1DC7-423F-A5DE-070E4F9E6E62}">
      <dgm:prSet/>
      <dgm:spPr/>
      <dgm:t>
        <a:bodyPr/>
        <a:lstStyle/>
        <a:p>
          <a:endParaRPr lang="tr-TR"/>
        </a:p>
      </dgm:t>
    </dgm:pt>
    <dgm:pt modelId="{E58B29D6-FEBB-4AB5-8262-E73868D76F4D}">
      <dgm:prSet/>
      <dgm:spPr/>
      <dgm:t>
        <a:bodyPr/>
        <a:lstStyle/>
        <a:p>
          <a:r>
            <a:rPr lang="tr-TR"/>
            <a:t>Genital olmayan siğilller</a:t>
          </a:r>
        </a:p>
      </dgm:t>
    </dgm:pt>
    <dgm:pt modelId="{2C4A0D06-208C-41AE-AE2E-C54C30633BEE}" type="parTrans" cxnId="{75BE05C2-2B38-453E-8E81-A98E567D655D}">
      <dgm:prSet/>
      <dgm:spPr/>
      <dgm:t>
        <a:bodyPr/>
        <a:lstStyle/>
        <a:p>
          <a:endParaRPr lang="tr-TR"/>
        </a:p>
      </dgm:t>
    </dgm:pt>
    <dgm:pt modelId="{40100631-8E6B-45F6-8727-2A0C7697A63F}" type="sibTrans" cxnId="{75BE05C2-2B38-453E-8E81-A98E567D655D}">
      <dgm:prSet/>
      <dgm:spPr/>
      <dgm:t>
        <a:bodyPr/>
        <a:lstStyle/>
        <a:p>
          <a:endParaRPr lang="tr-TR"/>
        </a:p>
      </dgm:t>
    </dgm:pt>
    <dgm:pt modelId="{549D9DB3-04F4-4071-B47D-B923547726A3}">
      <dgm:prSet/>
      <dgm:spPr/>
      <dgm:t>
        <a:bodyPr/>
        <a:lstStyle/>
        <a:p>
          <a:r>
            <a:rPr lang="tr-TR"/>
            <a:t>Genital siğil </a:t>
          </a:r>
        </a:p>
      </dgm:t>
    </dgm:pt>
    <dgm:pt modelId="{9CA0CC80-6E61-46D7-93D2-0AC8620CF769}" type="parTrans" cxnId="{F6DEF392-7C88-4C21-930C-D0ABC1770034}">
      <dgm:prSet/>
      <dgm:spPr/>
      <dgm:t>
        <a:bodyPr/>
        <a:lstStyle/>
        <a:p>
          <a:endParaRPr lang="tr-TR"/>
        </a:p>
      </dgm:t>
    </dgm:pt>
    <dgm:pt modelId="{55B2F5E3-5B6B-45FA-8CE5-AA248A54202A}" type="sibTrans" cxnId="{F6DEF392-7C88-4C21-930C-D0ABC1770034}">
      <dgm:prSet/>
      <dgm:spPr/>
      <dgm:t>
        <a:bodyPr/>
        <a:lstStyle/>
        <a:p>
          <a:endParaRPr lang="tr-TR"/>
        </a:p>
      </dgm:t>
    </dgm:pt>
    <dgm:pt modelId="{E0583502-44E9-4CB1-994F-FB110313131A}">
      <dgm:prSet/>
      <dgm:spPr/>
      <dgm:t>
        <a:bodyPr/>
        <a:lstStyle/>
        <a:p>
          <a:r>
            <a:rPr lang="tr-TR"/>
            <a:t>Anal kanser </a:t>
          </a:r>
        </a:p>
      </dgm:t>
    </dgm:pt>
    <dgm:pt modelId="{CA21ABA7-72D1-4B00-80E0-7A029C5B8B11}" type="parTrans" cxnId="{34619BA8-BC1B-4DEA-8402-E35FC20C0E0F}">
      <dgm:prSet/>
      <dgm:spPr/>
      <dgm:t>
        <a:bodyPr/>
        <a:lstStyle/>
        <a:p>
          <a:endParaRPr lang="tr-TR"/>
        </a:p>
      </dgm:t>
    </dgm:pt>
    <dgm:pt modelId="{73B55B88-D0F7-4FB7-923B-9B7897808F42}" type="sibTrans" cxnId="{34619BA8-BC1B-4DEA-8402-E35FC20C0E0F}">
      <dgm:prSet/>
      <dgm:spPr/>
      <dgm:t>
        <a:bodyPr/>
        <a:lstStyle/>
        <a:p>
          <a:endParaRPr lang="tr-TR"/>
        </a:p>
      </dgm:t>
    </dgm:pt>
    <dgm:pt modelId="{695CF320-6F19-4CCF-BD88-BA1196C4D1AA}">
      <dgm:prSet/>
      <dgm:spPr/>
      <dgm:t>
        <a:bodyPr/>
        <a:lstStyle/>
        <a:p>
          <a:r>
            <a:rPr lang="tr-TR"/>
            <a:t>Orofarengeal kanser </a:t>
          </a:r>
        </a:p>
      </dgm:t>
    </dgm:pt>
    <dgm:pt modelId="{DCB76E27-9A5A-42B1-B68D-A31359DD763E}" type="parTrans" cxnId="{B512B38B-B55D-45FB-BEE8-05608C256424}">
      <dgm:prSet/>
      <dgm:spPr/>
      <dgm:t>
        <a:bodyPr/>
        <a:lstStyle/>
        <a:p>
          <a:endParaRPr lang="tr-TR"/>
        </a:p>
      </dgm:t>
    </dgm:pt>
    <dgm:pt modelId="{2CC9ABEB-B803-4AB6-9628-9B4F672DADF8}" type="sibTrans" cxnId="{B512B38B-B55D-45FB-BEE8-05608C256424}">
      <dgm:prSet/>
      <dgm:spPr/>
      <dgm:t>
        <a:bodyPr/>
        <a:lstStyle/>
        <a:p>
          <a:endParaRPr lang="tr-TR"/>
        </a:p>
      </dgm:t>
    </dgm:pt>
    <dgm:pt modelId="{A85503D7-3E69-4050-8F86-F287C2C4D197}">
      <dgm:prSet/>
      <dgm:spPr/>
      <dgm:t>
        <a:bodyPr/>
        <a:lstStyle/>
        <a:p>
          <a:r>
            <a:rPr lang="tr-TR"/>
            <a:t>Tekrarlayan solunum yolu papillomatozis</a:t>
          </a:r>
        </a:p>
      </dgm:t>
    </dgm:pt>
    <dgm:pt modelId="{958D971B-04A2-4A7B-8497-6D42C3F6452F}" type="parTrans" cxnId="{A4245691-9A79-4AEF-AA8A-9BE77D22CF93}">
      <dgm:prSet/>
      <dgm:spPr/>
      <dgm:t>
        <a:bodyPr/>
        <a:lstStyle/>
        <a:p>
          <a:endParaRPr lang="tr-TR"/>
        </a:p>
      </dgm:t>
    </dgm:pt>
    <dgm:pt modelId="{E5D8CE91-0C18-4434-AD1B-62996DF2E871}" type="sibTrans" cxnId="{A4245691-9A79-4AEF-AA8A-9BE77D22CF93}">
      <dgm:prSet/>
      <dgm:spPr/>
      <dgm:t>
        <a:bodyPr/>
        <a:lstStyle/>
        <a:p>
          <a:endParaRPr lang="tr-TR"/>
        </a:p>
      </dgm:t>
    </dgm:pt>
    <dgm:pt modelId="{373FFE69-04C8-4BAB-8AC1-BD2A013FECCC}" type="pres">
      <dgm:prSet presAssocID="{B9E38C5E-8809-4753-91D7-6907F61050CF}" presName="Name0" presStyleCnt="0">
        <dgm:presLayoutVars>
          <dgm:chPref val="1"/>
          <dgm:dir/>
          <dgm:animOne val="branch"/>
          <dgm:animLvl val="lvl"/>
          <dgm:resizeHandles val="exact"/>
        </dgm:presLayoutVars>
      </dgm:prSet>
      <dgm:spPr/>
    </dgm:pt>
    <dgm:pt modelId="{8F111BA0-5523-4DFE-8F07-03197DE02826}" type="pres">
      <dgm:prSet presAssocID="{462360C5-16E6-403A-9C50-250933B005A8}" presName="root1" presStyleCnt="0"/>
      <dgm:spPr/>
    </dgm:pt>
    <dgm:pt modelId="{2C302C0D-8B22-491E-8C59-C4F1F89C893F}" type="pres">
      <dgm:prSet presAssocID="{462360C5-16E6-403A-9C50-250933B005A8}" presName="LevelOneTextNode" presStyleLbl="node0" presStyleIdx="0" presStyleCnt="1">
        <dgm:presLayoutVars>
          <dgm:chPref val="3"/>
        </dgm:presLayoutVars>
      </dgm:prSet>
      <dgm:spPr/>
    </dgm:pt>
    <dgm:pt modelId="{D9B74F67-57A8-4C03-B13F-D24F2C46465D}" type="pres">
      <dgm:prSet presAssocID="{462360C5-16E6-403A-9C50-250933B005A8}" presName="level2hierChild" presStyleCnt="0"/>
      <dgm:spPr/>
    </dgm:pt>
    <dgm:pt modelId="{2099D62C-0010-4FE4-A24D-E717B089A33B}" type="pres">
      <dgm:prSet presAssocID="{3D5BB1DC-C5A7-45CD-A82B-049DA7C32643}" presName="conn2-1" presStyleLbl="parChTrans1D2" presStyleIdx="0" presStyleCnt="3"/>
      <dgm:spPr/>
    </dgm:pt>
    <dgm:pt modelId="{30BFB40E-825D-4124-B2B1-1E7E249F629A}" type="pres">
      <dgm:prSet presAssocID="{3D5BB1DC-C5A7-45CD-A82B-049DA7C32643}" presName="connTx" presStyleLbl="parChTrans1D2" presStyleIdx="0" presStyleCnt="3"/>
      <dgm:spPr/>
    </dgm:pt>
    <dgm:pt modelId="{E3729C57-21EC-4EDD-B17E-13E1B87C4EFB}" type="pres">
      <dgm:prSet presAssocID="{D2B5A04C-8FD3-43DF-A2C4-215CDE582DED}" presName="root2" presStyleCnt="0"/>
      <dgm:spPr/>
    </dgm:pt>
    <dgm:pt modelId="{BDBB5DBC-C94B-4225-9FE8-0B5D498B3628}" type="pres">
      <dgm:prSet presAssocID="{D2B5A04C-8FD3-43DF-A2C4-215CDE582DED}" presName="LevelTwoTextNode" presStyleLbl="node2" presStyleIdx="0" presStyleCnt="3">
        <dgm:presLayoutVars>
          <dgm:chPref val="3"/>
        </dgm:presLayoutVars>
      </dgm:prSet>
      <dgm:spPr/>
    </dgm:pt>
    <dgm:pt modelId="{7A5F25FA-89A8-4B0B-9DB5-071FFD1D9FBC}" type="pres">
      <dgm:prSet presAssocID="{D2B5A04C-8FD3-43DF-A2C4-215CDE582DED}" presName="level3hierChild" presStyleCnt="0"/>
      <dgm:spPr/>
    </dgm:pt>
    <dgm:pt modelId="{0055BB5A-7248-41B6-B20A-A8AA33039148}" type="pres">
      <dgm:prSet presAssocID="{15971B6B-E286-4715-A65B-45D1AE241A59}" presName="conn2-1" presStyleLbl="parChTrans1D3" presStyleIdx="0" presStyleCnt="8"/>
      <dgm:spPr/>
    </dgm:pt>
    <dgm:pt modelId="{46F93306-8739-4943-97DB-8E4B2155E929}" type="pres">
      <dgm:prSet presAssocID="{15971B6B-E286-4715-A65B-45D1AE241A59}" presName="connTx" presStyleLbl="parChTrans1D3" presStyleIdx="0" presStyleCnt="8"/>
      <dgm:spPr/>
    </dgm:pt>
    <dgm:pt modelId="{36CFA26B-9DAC-40CD-AC2A-425738103096}" type="pres">
      <dgm:prSet presAssocID="{2F6A72B3-77C1-46D2-903A-8EB2DBA0EC14}" presName="root2" presStyleCnt="0"/>
      <dgm:spPr/>
    </dgm:pt>
    <dgm:pt modelId="{1D3A545D-D08B-470F-89B8-4610AA02C770}" type="pres">
      <dgm:prSet presAssocID="{2F6A72B3-77C1-46D2-903A-8EB2DBA0EC14}" presName="LevelTwoTextNode" presStyleLbl="node3" presStyleIdx="0" presStyleCnt="8">
        <dgm:presLayoutVars>
          <dgm:chPref val="3"/>
        </dgm:presLayoutVars>
      </dgm:prSet>
      <dgm:spPr/>
    </dgm:pt>
    <dgm:pt modelId="{1F91C773-602A-4129-8232-48A2E50DBCFE}" type="pres">
      <dgm:prSet presAssocID="{2F6A72B3-77C1-46D2-903A-8EB2DBA0EC14}" presName="level3hierChild" presStyleCnt="0"/>
      <dgm:spPr/>
    </dgm:pt>
    <dgm:pt modelId="{936525CA-5077-45E2-9A5F-43B573A6D9C4}" type="pres">
      <dgm:prSet presAssocID="{8B693924-CD9F-46AC-804C-D7E9A64A3163}" presName="conn2-1" presStyleLbl="parChTrans1D3" presStyleIdx="1" presStyleCnt="8"/>
      <dgm:spPr/>
    </dgm:pt>
    <dgm:pt modelId="{5E097916-47A4-464E-9C47-6CE778A1F7FB}" type="pres">
      <dgm:prSet presAssocID="{8B693924-CD9F-46AC-804C-D7E9A64A3163}" presName="connTx" presStyleLbl="parChTrans1D3" presStyleIdx="1" presStyleCnt="8"/>
      <dgm:spPr/>
    </dgm:pt>
    <dgm:pt modelId="{45161E98-14E4-4E1B-AA06-DCAF4E98B227}" type="pres">
      <dgm:prSet presAssocID="{13697FC4-B7CE-404F-98DA-8BA5B3D31810}" presName="root2" presStyleCnt="0"/>
      <dgm:spPr/>
    </dgm:pt>
    <dgm:pt modelId="{6385F763-5629-498D-9F33-ED133481A052}" type="pres">
      <dgm:prSet presAssocID="{13697FC4-B7CE-404F-98DA-8BA5B3D31810}" presName="LevelTwoTextNode" presStyleLbl="node3" presStyleIdx="1" presStyleCnt="8">
        <dgm:presLayoutVars>
          <dgm:chPref val="3"/>
        </dgm:presLayoutVars>
      </dgm:prSet>
      <dgm:spPr/>
    </dgm:pt>
    <dgm:pt modelId="{2EE43367-9C4E-43A4-98E5-56A1506B8077}" type="pres">
      <dgm:prSet presAssocID="{13697FC4-B7CE-404F-98DA-8BA5B3D31810}" presName="level3hierChild" presStyleCnt="0"/>
      <dgm:spPr/>
    </dgm:pt>
    <dgm:pt modelId="{E66FEBA7-B982-44AA-A786-FA97891DFC67}" type="pres">
      <dgm:prSet presAssocID="{B64EC555-F4A5-43B3-8AA8-01C4F7BCAEF7}" presName="conn2-1" presStyleLbl="parChTrans1D2" presStyleIdx="1" presStyleCnt="3"/>
      <dgm:spPr/>
    </dgm:pt>
    <dgm:pt modelId="{E5062E93-410B-4DE5-BE0D-4586FFDE325D}" type="pres">
      <dgm:prSet presAssocID="{B64EC555-F4A5-43B3-8AA8-01C4F7BCAEF7}" presName="connTx" presStyleLbl="parChTrans1D2" presStyleIdx="1" presStyleCnt="3"/>
      <dgm:spPr/>
    </dgm:pt>
    <dgm:pt modelId="{BD481235-C0AC-4A4C-BE3A-3811C993CE58}" type="pres">
      <dgm:prSet presAssocID="{AD9966AD-1D4B-443D-9130-5F882C2ECB4F}" presName="root2" presStyleCnt="0"/>
      <dgm:spPr/>
    </dgm:pt>
    <dgm:pt modelId="{936E2FFC-785D-4E2B-BEDD-B8C0B6EC1337}" type="pres">
      <dgm:prSet presAssocID="{AD9966AD-1D4B-443D-9130-5F882C2ECB4F}" presName="LevelTwoTextNode" presStyleLbl="node2" presStyleIdx="1" presStyleCnt="3">
        <dgm:presLayoutVars>
          <dgm:chPref val="3"/>
        </dgm:presLayoutVars>
      </dgm:prSet>
      <dgm:spPr/>
    </dgm:pt>
    <dgm:pt modelId="{7FE79F29-D1CE-4D21-83F5-3C9A16CF77D9}" type="pres">
      <dgm:prSet presAssocID="{AD9966AD-1D4B-443D-9130-5F882C2ECB4F}" presName="level3hierChild" presStyleCnt="0"/>
      <dgm:spPr/>
    </dgm:pt>
    <dgm:pt modelId="{C1D955B8-12D9-4D53-A898-DC0E9431F561}" type="pres">
      <dgm:prSet presAssocID="{9B3C5AB2-AF8E-420B-B17D-CD372C496C4C}" presName="conn2-1" presStyleLbl="parChTrans1D3" presStyleIdx="2" presStyleCnt="8"/>
      <dgm:spPr/>
    </dgm:pt>
    <dgm:pt modelId="{F65F1B2D-AFBF-44B6-A2FA-5F7379D5E1A0}" type="pres">
      <dgm:prSet presAssocID="{9B3C5AB2-AF8E-420B-B17D-CD372C496C4C}" presName="connTx" presStyleLbl="parChTrans1D3" presStyleIdx="2" presStyleCnt="8"/>
      <dgm:spPr/>
    </dgm:pt>
    <dgm:pt modelId="{CDEEE92C-977A-4028-BEDA-5ACD09896919}" type="pres">
      <dgm:prSet presAssocID="{B2097526-2020-479A-8810-D7F0FE83D229}" presName="root2" presStyleCnt="0"/>
      <dgm:spPr/>
    </dgm:pt>
    <dgm:pt modelId="{57EDB444-3151-4CC7-938F-EF3A15CE2900}" type="pres">
      <dgm:prSet presAssocID="{B2097526-2020-479A-8810-D7F0FE83D229}" presName="LevelTwoTextNode" presStyleLbl="node3" presStyleIdx="2" presStyleCnt="8">
        <dgm:presLayoutVars>
          <dgm:chPref val="3"/>
        </dgm:presLayoutVars>
      </dgm:prSet>
      <dgm:spPr/>
    </dgm:pt>
    <dgm:pt modelId="{72748386-281F-44A5-9937-BBBA19AD791D}" type="pres">
      <dgm:prSet presAssocID="{B2097526-2020-479A-8810-D7F0FE83D229}" presName="level3hierChild" presStyleCnt="0"/>
      <dgm:spPr/>
    </dgm:pt>
    <dgm:pt modelId="{1F1C1529-DD6F-486D-A8CD-1D2B6400CFB0}" type="pres">
      <dgm:prSet presAssocID="{970A2E4A-0FB4-4D0C-B235-24E5ACAB8E68}" presName="conn2-1" presStyleLbl="parChTrans1D2" presStyleIdx="2" presStyleCnt="3"/>
      <dgm:spPr/>
    </dgm:pt>
    <dgm:pt modelId="{149A0A74-F5ED-4B6F-96B9-C93069B19AFA}" type="pres">
      <dgm:prSet presAssocID="{970A2E4A-0FB4-4D0C-B235-24E5ACAB8E68}" presName="connTx" presStyleLbl="parChTrans1D2" presStyleIdx="2" presStyleCnt="3"/>
      <dgm:spPr/>
    </dgm:pt>
    <dgm:pt modelId="{AFDD9066-A7B9-4A60-ABF8-53A1FE053CC2}" type="pres">
      <dgm:prSet presAssocID="{B2BE069C-040C-42BE-B4C2-3E0B91D94263}" presName="root2" presStyleCnt="0"/>
      <dgm:spPr/>
    </dgm:pt>
    <dgm:pt modelId="{BCEEFE9D-01F8-4050-B4F6-2D527B0C7C3F}" type="pres">
      <dgm:prSet presAssocID="{B2BE069C-040C-42BE-B4C2-3E0B91D94263}" presName="LevelTwoTextNode" presStyleLbl="node2" presStyleIdx="2" presStyleCnt="3">
        <dgm:presLayoutVars>
          <dgm:chPref val="3"/>
        </dgm:presLayoutVars>
      </dgm:prSet>
      <dgm:spPr/>
    </dgm:pt>
    <dgm:pt modelId="{0F0F0FC4-DCF5-41F1-9EA7-2F2AC9C15289}" type="pres">
      <dgm:prSet presAssocID="{B2BE069C-040C-42BE-B4C2-3E0B91D94263}" presName="level3hierChild" presStyleCnt="0"/>
      <dgm:spPr/>
    </dgm:pt>
    <dgm:pt modelId="{4EC11298-45AD-4B6B-A872-BE4523B1C660}" type="pres">
      <dgm:prSet presAssocID="{2C4A0D06-208C-41AE-AE2E-C54C30633BEE}" presName="conn2-1" presStyleLbl="parChTrans1D3" presStyleIdx="3" presStyleCnt="8"/>
      <dgm:spPr/>
    </dgm:pt>
    <dgm:pt modelId="{2D1FCE2C-51FA-40AC-B5BC-35E4FD5EF6D9}" type="pres">
      <dgm:prSet presAssocID="{2C4A0D06-208C-41AE-AE2E-C54C30633BEE}" presName="connTx" presStyleLbl="parChTrans1D3" presStyleIdx="3" presStyleCnt="8"/>
      <dgm:spPr/>
    </dgm:pt>
    <dgm:pt modelId="{28A696F4-D8EB-459D-AEB8-D5F389A76700}" type="pres">
      <dgm:prSet presAssocID="{E58B29D6-FEBB-4AB5-8262-E73868D76F4D}" presName="root2" presStyleCnt="0"/>
      <dgm:spPr/>
    </dgm:pt>
    <dgm:pt modelId="{A37CC654-E646-4CEE-81DB-530442158DE8}" type="pres">
      <dgm:prSet presAssocID="{E58B29D6-FEBB-4AB5-8262-E73868D76F4D}" presName="LevelTwoTextNode" presStyleLbl="node3" presStyleIdx="3" presStyleCnt="8">
        <dgm:presLayoutVars>
          <dgm:chPref val="3"/>
        </dgm:presLayoutVars>
      </dgm:prSet>
      <dgm:spPr/>
    </dgm:pt>
    <dgm:pt modelId="{BF499AD1-D34C-4D67-A6CE-7D10C5DA39D5}" type="pres">
      <dgm:prSet presAssocID="{E58B29D6-FEBB-4AB5-8262-E73868D76F4D}" presName="level3hierChild" presStyleCnt="0"/>
      <dgm:spPr/>
    </dgm:pt>
    <dgm:pt modelId="{63F0302C-8E1A-4850-9D6A-F82AB90031EA}" type="pres">
      <dgm:prSet presAssocID="{9CA0CC80-6E61-46D7-93D2-0AC8620CF769}" presName="conn2-1" presStyleLbl="parChTrans1D3" presStyleIdx="4" presStyleCnt="8"/>
      <dgm:spPr/>
    </dgm:pt>
    <dgm:pt modelId="{6B305B3A-FED9-4A88-9B16-5BE8A0EB74A9}" type="pres">
      <dgm:prSet presAssocID="{9CA0CC80-6E61-46D7-93D2-0AC8620CF769}" presName="connTx" presStyleLbl="parChTrans1D3" presStyleIdx="4" presStyleCnt="8"/>
      <dgm:spPr/>
    </dgm:pt>
    <dgm:pt modelId="{4678255B-ED23-4C02-9ECD-EE9B621D698F}" type="pres">
      <dgm:prSet presAssocID="{549D9DB3-04F4-4071-B47D-B923547726A3}" presName="root2" presStyleCnt="0"/>
      <dgm:spPr/>
    </dgm:pt>
    <dgm:pt modelId="{368863F5-4DBC-4752-B2E9-ED1F6FEEC55A}" type="pres">
      <dgm:prSet presAssocID="{549D9DB3-04F4-4071-B47D-B923547726A3}" presName="LevelTwoTextNode" presStyleLbl="node3" presStyleIdx="4" presStyleCnt="8">
        <dgm:presLayoutVars>
          <dgm:chPref val="3"/>
        </dgm:presLayoutVars>
      </dgm:prSet>
      <dgm:spPr/>
    </dgm:pt>
    <dgm:pt modelId="{EDD6879E-605D-49A1-B01A-29ABC4385889}" type="pres">
      <dgm:prSet presAssocID="{549D9DB3-04F4-4071-B47D-B923547726A3}" presName="level3hierChild" presStyleCnt="0"/>
      <dgm:spPr/>
    </dgm:pt>
    <dgm:pt modelId="{33D6B564-0534-44B5-94B9-F13E0E84BA77}" type="pres">
      <dgm:prSet presAssocID="{CA21ABA7-72D1-4B00-80E0-7A029C5B8B11}" presName="conn2-1" presStyleLbl="parChTrans1D3" presStyleIdx="5" presStyleCnt="8"/>
      <dgm:spPr/>
    </dgm:pt>
    <dgm:pt modelId="{468C4BAF-1F9D-4D32-9167-694A62B6D900}" type="pres">
      <dgm:prSet presAssocID="{CA21ABA7-72D1-4B00-80E0-7A029C5B8B11}" presName="connTx" presStyleLbl="parChTrans1D3" presStyleIdx="5" presStyleCnt="8"/>
      <dgm:spPr/>
    </dgm:pt>
    <dgm:pt modelId="{86889662-40C9-4087-89B7-3FCE1C3E900C}" type="pres">
      <dgm:prSet presAssocID="{E0583502-44E9-4CB1-994F-FB110313131A}" presName="root2" presStyleCnt="0"/>
      <dgm:spPr/>
    </dgm:pt>
    <dgm:pt modelId="{14B2AE8A-9867-4C46-A070-F7B07CB6D550}" type="pres">
      <dgm:prSet presAssocID="{E0583502-44E9-4CB1-994F-FB110313131A}" presName="LevelTwoTextNode" presStyleLbl="node3" presStyleIdx="5" presStyleCnt="8">
        <dgm:presLayoutVars>
          <dgm:chPref val="3"/>
        </dgm:presLayoutVars>
      </dgm:prSet>
      <dgm:spPr/>
    </dgm:pt>
    <dgm:pt modelId="{89C4A11D-A049-4B67-911C-2A1E740D7BE7}" type="pres">
      <dgm:prSet presAssocID="{E0583502-44E9-4CB1-994F-FB110313131A}" presName="level3hierChild" presStyleCnt="0"/>
      <dgm:spPr/>
    </dgm:pt>
    <dgm:pt modelId="{94551D3B-16FD-4B3C-9426-CB29135144E5}" type="pres">
      <dgm:prSet presAssocID="{DCB76E27-9A5A-42B1-B68D-A31359DD763E}" presName="conn2-1" presStyleLbl="parChTrans1D3" presStyleIdx="6" presStyleCnt="8"/>
      <dgm:spPr/>
    </dgm:pt>
    <dgm:pt modelId="{2C50C308-DA45-4ACA-8572-D4902D73D941}" type="pres">
      <dgm:prSet presAssocID="{DCB76E27-9A5A-42B1-B68D-A31359DD763E}" presName="connTx" presStyleLbl="parChTrans1D3" presStyleIdx="6" presStyleCnt="8"/>
      <dgm:spPr/>
    </dgm:pt>
    <dgm:pt modelId="{A8260AD9-3C75-4A0B-AD2F-D3884A0C297F}" type="pres">
      <dgm:prSet presAssocID="{695CF320-6F19-4CCF-BD88-BA1196C4D1AA}" presName="root2" presStyleCnt="0"/>
      <dgm:spPr/>
    </dgm:pt>
    <dgm:pt modelId="{21E5BB74-3746-4B68-A576-0131FF443903}" type="pres">
      <dgm:prSet presAssocID="{695CF320-6F19-4CCF-BD88-BA1196C4D1AA}" presName="LevelTwoTextNode" presStyleLbl="node3" presStyleIdx="6" presStyleCnt="8">
        <dgm:presLayoutVars>
          <dgm:chPref val="3"/>
        </dgm:presLayoutVars>
      </dgm:prSet>
      <dgm:spPr/>
    </dgm:pt>
    <dgm:pt modelId="{41BEDF7C-ADA1-49B1-AFBF-17EF3746F578}" type="pres">
      <dgm:prSet presAssocID="{695CF320-6F19-4CCF-BD88-BA1196C4D1AA}" presName="level3hierChild" presStyleCnt="0"/>
      <dgm:spPr/>
    </dgm:pt>
    <dgm:pt modelId="{1EC7BA0C-6E0A-4576-B033-16F393F0957A}" type="pres">
      <dgm:prSet presAssocID="{958D971B-04A2-4A7B-8497-6D42C3F6452F}" presName="conn2-1" presStyleLbl="parChTrans1D3" presStyleIdx="7" presStyleCnt="8"/>
      <dgm:spPr/>
    </dgm:pt>
    <dgm:pt modelId="{D007F7D9-3021-4397-BE7D-CC13E9035732}" type="pres">
      <dgm:prSet presAssocID="{958D971B-04A2-4A7B-8497-6D42C3F6452F}" presName="connTx" presStyleLbl="parChTrans1D3" presStyleIdx="7" presStyleCnt="8"/>
      <dgm:spPr/>
    </dgm:pt>
    <dgm:pt modelId="{C2E17036-094C-42A6-83B8-8FC43B89EC15}" type="pres">
      <dgm:prSet presAssocID="{A85503D7-3E69-4050-8F86-F287C2C4D197}" presName="root2" presStyleCnt="0"/>
      <dgm:spPr/>
    </dgm:pt>
    <dgm:pt modelId="{065F2750-8459-4968-A429-DEBA8DD58992}" type="pres">
      <dgm:prSet presAssocID="{A85503D7-3E69-4050-8F86-F287C2C4D197}" presName="LevelTwoTextNode" presStyleLbl="node3" presStyleIdx="7" presStyleCnt="8">
        <dgm:presLayoutVars>
          <dgm:chPref val="3"/>
        </dgm:presLayoutVars>
      </dgm:prSet>
      <dgm:spPr/>
    </dgm:pt>
    <dgm:pt modelId="{6B25418F-8E64-46CB-AA12-9564F068685E}" type="pres">
      <dgm:prSet presAssocID="{A85503D7-3E69-4050-8F86-F287C2C4D197}" presName="level3hierChild" presStyleCnt="0"/>
      <dgm:spPr/>
    </dgm:pt>
  </dgm:ptLst>
  <dgm:cxnLst>
    <dgm:cxn modelId="{FD389805-D495-4C8D-BDA1-506122116B23}" type="presOf" srcId="{AD9966AD-1D4B-443D-9130-5F882C2ECB4F}" destId="{936E2FFC-785D-4E2B-BEDD-B8C0B6EC1337}" srcOrd="0" destOrd="0" presId="urn:microsoft.com/office/officeart/2008/layout/HorizontalMultiLevelHierarchy"/>
    <dgm:cxn modelId="{F461B305-8E91-40EB-8FE4-FF3B59EB3720}" type="presOf" srcId="{9B3C5AB2-AF8E-420B-B17D-CD372C496C4C}" destId="{F65F1B2D-AFBF-44B6-A2FA-5F7379D5E1A0}" srcOrd="1" destOrd="0" presId="urn:microsoft.com/office/officeart/2008/layout/HorizontalMultiLevelHierarchy"/>
    <dgm:cxn modelId="{54DC2D07-EAC9-4ABB-8235-08F3D081BA14}" type="presOf" srcId="{E58B29D6-FEBB-4AB5-8262-E73868D76F4D}" destId="{A37CC654-E646-4CEE-81DB-530442158DE8}" srcOrd="0" destOrd="0" presId="urn:microsoft.com/office/officeart/2008/layout/HorizontalMultiLevelHierarchy"/>
    <dgm:cxn modelId="{F6757D07-B273-48F5-A185-0B7A663CF397}" srcId="{462360C5-16E6-403A-9C50-250933B005A8}" destId="{D2B5A04C-8FD3-43DF-A2C4-215CDE582DED}" srcOrd="0" destOrd="0" parTransId="{3D5BB1DC-C5A7-45CD-A82B-049DA7C32643}" sibTransId="{6F138DE5-8A8A-4047-81AA-36377490C61F}"/>
    <dgm:cxn modelId="{972AC60C-016A-4A9D-A12D-1D56511805E1}" type="presOf" srcId="{2F6A72B3-77C1-46D2-903A-8EB2DBA0EC14}" destId="{1D3A545D-D08B-470F-89B8-4610AA02C770}" srcOrd="0" destOrd="0" presId="urn:microsoft.com/office/officeart/2008/layout/HorizontalMultiLevelHierarchy"/>
    <dgm:cxn modelId="{7ECDEC10-F6A6-4EBE-B953-061C755E7E52}" type="presOf" srcId="{958D971B-04A2-4A7B-8497-6D42C3F6452F}" destId="{1EC7BA0C-6E0A-4576-B033-16F393F0957A}" srcOrd="0" destOrd="0" presId="urn:microsoft.com/office/officeart/2008/layout/HorizontalMultiLevelHierarchy"/>
    <dgm:cxn modelId="{A436B816-FE91-4FA0-A158-B38A06E52329}" type="presOf" srcId="{B64EC555-F4A5-43B3-8AA8-01C4F7BCAEF7}" destId="{E66FEBA7-B982-44AA-A786-FA97891DFC67}" srcOrd="0" destOrd="0" presId="urn:microsoft.com/office/officeart/2008/layout/HorizontalMultiLevelHierarchy"/>
    <dgm:cxn modelId="{9FB50217-EDAB-43CC-818F-0F3BCD2F14D3}" type="presOf" srcId="{9B3C5AB2-AF8E-420B-B17D-CD372C496C4C}" destId="{C1D955B8-12D9-4D53-A898-DC0E9431F561}" srcOrd="0" destOrd="0" presId="urn:microsoft.com/office/officeart/2008/layout/HorizontalMultiLevelHierarchy"/>
    <dgm:cxn modelId="{6BFC931D-1DC7-423F-A5DE-070E4F9E6E62}" srcId="{462360C5-16E6-403A-9C50-250933B005A8}" destId="{B2BE069C-040C-42BE-B4C2-3E0B91D94263}" srcOrd="2" destOrd="0" parTransId="{970A2E4A-0FB4-4D0C-B235-24E5ACAB8E68}" sibTransId="{DA366767-F122-4321-8C29-BAEC355039CF}"/>
    <dgm:cxn modelId="{1AF15838-6A8C-4735-8098-3C62F541B7BB}" type="presOf" srcId="{8B693924-CD9F-46AC-804C-D7E9A64A3163}" destId="{936525CA-5077-45E2-9A5F-43B573A6D9C4}" srcOrd="0" destOrd="0" presId="urn:microsoft.com/office/officeart/2008/layout/HorizontalMultiLevelHierarchy"/>
    <dgm:cxn modelId="{D3EFE839-260A-4E18-8267-B1DC6B16415C}" type="presOf" srcId="{B64EC555-F4A5-43B3-8AA8-01C4F7BCAEF7}" destId="{E5062E93-410B-4DE5-BE0D-4586FFDE325D}" srcOrd="1" destOrd="0" presId="urn:microsoft.com/office/officeart/2008/layout/HorizontalMultiLevelHierarchy"/>
    <dgm:cxn modelId="{75EF405C-2DD3-4AB4-94D7-A0FC56BB12CD}" type="presOf" srcId="{15971B6B-E286-4715-A65B-45D1AE241A59}" destId="{0055BB5A-7248-41B6-B20A-A8AA33039148}" srcOrd="0" destOrd="0" presId="urn:microsoft.com/office/officeart/2008/layout/HorizontalMultiLevelHierarchy"/>
    <dgm:cxn modelId="{FD745A5D-23A9-4DDF-969D-55AFEEA68EB5}" type="presOf" srcId="{549D9DB3-04F4-4071-B47D-B923547726A3}" destId="{368863F5-4DBC-4752-B2E9-ED1F6FEEC55A}" srcOrd="0" destOrd="0" presId="urn:microsoft.com/office/officeart/2008/layout/HorizontalMultiLevelHierarchy"/>
    <dgm:cxn modelId="{1FACD066-329D-44CB-9C31-D1C66E953270}" type="presOf" srcId="{3D5BB1DC-C5A7-45CD-A82B-049DA7C32643}" destId="{2099D62C-0010-4FE4-A24D-E717B089A33B}" srcOrd="0" destOrd="0" presId="urn:microsoft.com/office/officeart/2008/layout/HorizontalMultiLevelHierarchy"/>
    <dgm:cxn modelId="{9E099772-673B-40A8-87F0-11561BE3E1C7}" type="presOf" srcId="{D2B5A04C-8FD3-43DF-A2C4-215CDE582DED}" destId="{BDBB5DBC-C94B-4225-9FE8-0B5D498B3628}" srcOrd="0" destOrd="0" presId="urn:microsoft.com/office/officeart/2008/layout/HorizontalMultiLevelHierarchy"/>
    <dgm:cxn modelId="{C1D53073-E169-45F4-B258-1E3DE56460EC}" srcId="{B9E38C5E-8809-4753-91D7-6907F61050CF}" destId="{462360C5-16E6-403A-9C50-250933B005A8}" srcOrd="0" destOrd="0" parTransId="{809E1B14-F914-439C-B7FA-98CA92F0E2F1}" sibTransId="{79DC3BD3-FA56-47DF-8387-322C80E59008}"/>
    <dgm:cxn modelId="{19BC1557-A173-4C2B-BBE6-4A69E69C3389}" type="presOf" srcId="{695CF320-6F19-4CCF-BD88-BA1196C4D1AA}" destId="{21E5BB74-3746-4B68-A576-0131FF443903}" srcOrd="0" destOrd="0" presId="urn:microsoft.com/office/officeart/2008/layout/HorizontalMultiLevelHierarchy"/>
    <dgm:cxn modelId="{8A29E758-8B56-4D03-AA5E-11F81DE5968B}" type="presOf" srcId="{B2097526-2020-479A-8810-D7F0FE83D229}" destId="{57EDB444-3151-4CC7-938F-EF3A15CE2900}" srcOrd="0" destOrd="0" presId="urn:microsoft.com/office/officeart/2008/layout/HorizontalMultiLevelHierarchy"/>
    <dgm:cxn modelId="{B512B38B-B55D-45FB-BEE8-05608C256424}" srcId="{B2BE069C-040C-42BE-B4C2-3E0B91D94263}" destId="{695CF320-6F19-4CCF-BD88-BA1196C4D1AA}" srcOrd="3" destOrd="0" parTransId="{DCB76E27-9A5A-42B1-B68D-A31359DD763E}" sibTransId="{2CC9ABEB-B803-4AB6-9628-9B4F672DADF8}"/>
    <dgm:cxn modelId="{21DED48C-8351-44EF-956A-5469B46FFE72}" srcId="{D2B5A04C-8FD3-43DF-A2C4-215CDE582DED}" destId="{13697FC4-B7CE-404F-98DA-8BA5B3D31810}" srcOrd="1" destOrd="0" parTransId="{8B693924-CD9F-46AC-804C-D7E9A64A3163}" sibTransId="{04918E5B-B45A-4AD5-B1DC-62978C705E8E}"/>
    <dgm:cxn modelId="{A4245691-9A79-4AEF-AA8A-9BE77D22CF93}" srcId="{B2BE069C-040C-42BE-B4C2-3E0B91D94263}" destId="{A85503D7-3E69-4050-8F86-F287C2C4D197}" srcOrd="4" destOrd="0" parTransId="{958D971B-04A2-4A7B-8497-6D42C3F6452F}" sibTransId="{E5D8CE91-0C18-4434-AD1B-62996DF2E871}"/>
    <dgm:cxn modelId="{F6DEF392-7C88-4C21-930C-D0ABC1770034}" srcId="{B2BE069C-040C-42BE-B4C2-3E0B91D94263}" destId="{549D9DB3-04F4-4071-B47D-B923547726A3}" srcOrd="1" destOrd="0" parTransId="{9CA0CC80-6E61-46D7-93D2-0AC8620CF769}" sibTransId="{55B2F5E3-5B6B-45FA-8CE5-AA248A54202A}"/>
    <dgm:cxn modelId="{C43F2795-CABC-496A-9BEE-CA82E33F30EE}" type="presOf" srcId="{E0583502-44E9-4CB1-994F-FB110313131A}" destId="{14B2AE8A-9867-4C46-A070-F7B07CB6D550}" srcOrd="0" destOrd="0" presId="urn:microsoft.com/office/officeart/2008/layout/HorizontalMultiLevelHierarchy"/>
    <dgm:cxn modelId="{492B2396-C0E4-4148-817E-6D6E9D95B1C4}" type="presOf" srcId="{CA21ABA7-72D1-4B00-80E0-7A029C5B8B11}" destId="{468C4BAF-1F9D-4D32-9167-694A62B6D900}" srcOrd="1" destOrd="0" presId="urn:microsoft.com/office/officeart/2008/layout/HorizontalMultiLevelHierarchy"/>
    <dgm:cxn modelId="{56A498A1-28A2-486E-9B86-C79630351FB3}" type="presOf" srcId="{DCB76E27-9A5A-42B1-B68D-A31359DD763E}" destId="{94551D3B-16FD-4B3C-9426-CB29135144E5}" srcOrd="0" destOrd="0" presId="urn:microsoft.com/office/officeart/2008/layout/HorizontalMultiLevelHierarchy"/>
    <dgm:cxn modelId="{34619BA8-BC1B-4DEA-8402-E35FC20C0E0F}" srcId="{B2BE069C-040C-42BE-B4C2-3E0B91D94263}" destId="{E0583502-44E9-4CB1-994F-FB110313131A}" srcOrd="2" destOrd="0" parTransId="{CA21ABA7-72D1-4B00-80E0-7A029C5B8B11}" sibTransId="{73B55B88-D0F7-4FB7-923B-9B7897808F42}"/>
    <dgm:cxn modelId="{5FF99AAB-1600-453A-A6C0-2B05677B0D55}" type="presOf" srcId="{2C4A0D06-208C-41AE-AE2E-C54C30633BEE}" destId="{4EC11298-45AD-4B6B-A872-BE4523B1C660}" srcOrd="0" destOrd="0" presId="urn:microsoft.com/office/officeart/2008/layout/HorizontalMultiLevelHierarchy"/>
    <dgm:cxn modelId="{4A7F13AD-8660-467D-A613-E87BF1094A4D}" srcId="{AD9966AD-1D4B-443D-9130-5F882C2ECB4F}" destId="{B2097526-2020-479A-8810-D7F0FE83D229}" srcOrd="0" destOrd="0" parTransId="{9B3C5AB2-AF8E-420B-B17D-CD372C496C4C}" sibTransId="{BDF76912-6A46-4D4D-8F62-2ED5806A0FCB}"/>
    <dgm:cxn modelId="{8EE0B6B5-2D09-4166-9078-36B076B63E16}" type="presOf" srcId="{8B693924-CD9F-46AC-804C-D7E9A64A3163}" destId="{5E097916-47A4-464E-9C47-6CE778A1F7FB}" srcOrd="1" destOrd="0" presId="urn:microsoft.com/office/officeart/2008/layout/HorizontalMultiLevelHierarchy"/>
    <dgm:cxn modelId="{D15454BC-CCA7-4F78-9F8B-31FE520F5924}" type="presOf" srcId="{970A2E4A-0FB4-4D0C-B235-24E5ACAB8E68}" destId="{149A0A74-F5ED-4B6F-96B9-C93069B19AFA}" srcOrd="1" destOrd="0" presId="urn:microsoft.com/office/officeart/2008/layout/HorizontalMultiLevelHierarchy"/>
    <dgm:cxn modelId="{E58F64BE-6C36-45FC-864E-406A1B242E61}" type="presOf" srcId="{3D5BB1DC-C5A7-45CD-A82B-049DA7C32643}" destId="{30BFB40E-825D-4124-B2B1-1E7E249F629A}" srcOrd="1" destOrd="0" presId="urn:microsoft.com/office/officeart/2008/layout/HorizontalMultiLevelHierarchy"/>
    <dgm:cxn modelId="{5D2491C0-CDE7-4CDE-B187-8A364C8D8024}" type="presOf" srcId="{13697FC4-B7CE-404F-98DA-8BA5B3D31810}" destId="{6385F763-5629-498D-9F33-ED133481A052}" srcOrd="0" destOrd="0" presId="urn:microsoft.com/office/officeart/2008/layout/HorizontalMultiLevelHierarchy"/>
    <dgm:cxn modelId="{75BE05C2-2B38-453E-8E81-A98E567D655D}" srcId="{B2BE069C-040C-42BE-B4C2-3E0B91D94263}" destId="{E58B29D6-FEBB-4AB5-8262-E73868D76F4D}" srcOrd="0" destOrd="0" parTransId="{2C4A0D06-208C-41AE-AE2E-C54C30633BEE}" sibTransId="{40100631-8E6B-45F6-8727-2A0C7697A63F}"/>
    <dgm:cxn modelId="{BA7321C5-F369-4389-B24B-B5AB8DA34839}" type="presOf" srcId="{CA21ABA7-72D1-4B00-80E0-7A029C5B8B11}" destId="{33D6B564-0534-44B5-94B9-F13E0E84BA77}" srcOrd="0" destOrd="0" presId="urn:microsoft.com/office/officeart/2008/layout/HorizontalMultiLevelHierarchy"/>
    <dgm:cxn modelId="{F46B69C6-07AC-42FB-9A99-C0D54405214C}" type="presOf" srcId="{9CA0CC80-6E61-46D7-93D2-0AC8620CF769}" destId="{6B305B3A-FED9-4A88-9B16-5BE8A0EB74A9}" srcOrd="1" destOrd="0" presId="urn:microsoft.com/office/officeart/2008/layout/HorizontalMultiLevelHierarchy"/>
    <dgm:cxn modelId="{0259EDD4-E432-4E37-8560-5B578565031E}" type="presOf" srcId="{958D971B-04A2-4A7B-8497-6D42C3F6452F}" destId="{D007F7D9-3021-4397-BE7D-CC13E9035732}" srcOrd="1" destOrd="0" presId="urn:microsoft.com/office/officeart/2008/layout/HorizontalMultiLevelHierarchy"/>
    <dgm:cxn modelId="{D2F216D7-B2AD-4004-B026-265A6CE71AAA}" type="presOf" srcId="{B9E38C5E-8809-4753-91D7-6907F61050CF}" destId="{373FFE69-04C8-4BAB-8AC1-BD2A013FECCC}" srcOrd="0" destOrd="0" presId="urn:microsoft.com/office/officeart/2008/layout/HorizontalMultiLevelHierarchy"/>
    <dgm:cxn modelId="{626415E1-2EA4-4C9F-ACF0-0C210C5BD0D8}" type="presOf" srcId="{DCB76E27-9A5A-42B1-B68D-A31359DD763E}" destId="{2C50C308-DA45-4ACA-8572-D4902D73D941}" srcOrd="1" destOrd="0" presId="urn:microsoft.com/office/officeart/2008/layout/HorizontalMultiLevelHierarchy"/>
    <dgm:cxn modelId="{56E0C4E3-7695-4519-AE19-2A706E7874CE}" type="presOf" srcId="{462360C5-16E6-403A-9C50-250933B005A8}" destId="{2C302C0D-8B22-491E-8C59-C4F1F89C893F}" srcOrd="0" destOrd="0" presId="urn:microsoft.com/office/officeart/2008/layout/HorizontalMultiLevelHierarchy"/>
    <dgm:cxn modelId="{CEC90AE5-E69F-4D83-99E6-A14B1AFF5937}" type="presOf" srcId="{15971B6B-E286-4715-A65B-45D1AE241A59}" destId="{46F93306-8739-4943-97DB-8E4B2155E929}" srcOrd="1" destOrd="0" presId="urn:microsoft.com/office/officeart/2008/layout/HorizontalMultiLevelHierarchy"/>
    <dgm:cxn modelId="{56D8DDE9-B668-4BFB-8C03-E2A65595BB9E}" type="presOf" srcId="{970A2E4A-0FB4-4D0C-B235-24E5ACAB8E68}" destId="{1F1C1529-DD6F-486D-A8CD-1D2B6400CFB0}" srcOrd="0" destOrd="0" presId="urn:microsoft.com/office/officeart/2008/layout/HorizontalMultiLevelHierarchy"/>
    <dgm:cxn modelId="{CBC4BAEB-137F-4D40-803D-A9CE842B7331}" type="presOf" srcId="{B2BE069C-040C-42BE-B4C2-3E0B91D94263}" destId="{BCEEFE9D-01F8-4050-B4F6-2D527B0C7C3F}" srcOrd="0" destOrd="0" presId="urn:microsoft.com/office/officeart/2008/layout/HorizontalMultiLevelHierarchy"/>
    <dgm:cxn modelId="{367F65ED-621E-4425-AEAE-3CD9191C1A9E}" type="presOf" srcId="{9CA0CC80-6E61-46D7-93D2-0AC8620CF769}" destId="{63F0302C-8E1A-4850-9D6A-F82AB90031EA}" srcOrd="0" destOrd="0" presId="urn:microsoft.com/office/officeart/2008/layout/HorizontalMultiLevelHierarchy"/>
    <dgm:cxn modelId="{D172ABED-1AE4-4B0F-A184-5DD44D5122C3}" srcId="{462360C5-16E6-403A-9C50-250933B005A8}" destId="{AD9966AD-1D4B-443D-9130-5F882C2ECB4F}" srcOrd="1" destOrd="0" parTransId="{B64EC555-F4A5-43B3-8AA8-01C4F7BCAEF7}" sibTransId="{A9D20E79-2E1E-4179-A8E6-0A9E471FA6B6}"/>
    <dgm:cxn modelId="{33BB28F1-6B6B-40C1-BBAB-DEB24FC6DFE1}" srcId="{D2B5A04C-8FD3-43DF-A2C4-215CDE582DED}" destId="{2F6A72B3-77C1-46D2-903A-8EB2DBA0EC14}" srcOrd="0" destOrd="0" parTransId="{15971B6B-E286-4715-A65B-45D1AE241A59}" sibTransId="{23E8FA29-DEC3-4EE5-8F5B-140258D8B944}"/>
    <dgm:cxn modelId="{FC72FEF3-535F-4E39-92D2-13FBA9084BAF}" type="presOf" srcId="{A85503D7-3E69-4050-8F86-F287C2C4D197}" destId="{065F2750-8459-4968-A429-DEBA8DD58992}" srcOrd="0" destOrd="0" presId="urn:microsoft.com/office/officeart/2008/layout/HorizontalMultiLevelHierarchy"/>
    <dgm:cxn modelId="{4B5865F4-6512-4944-AF52-F3338390B4DB}" type="presOf" srcId="{2C4A0D06-208C-41AE-AE2E-C54C30633BEE}" destId="{2D1FCE2C-51FA-40AC-B5BC-35E4FD5EF6D9}" srcOrd="1" destOrd="0" presId="urn:microsoft.com/office/officeart/2008/layout/HorizontalMultiLevelHierarchy"/>
    <dgm:cxn modelId="{087F90C4-650B-4A3C-809B-845103EBA5BB}" type="presParOf" srcId="{373FFE69-04C8-4BAB-8AC1-BD2A013FECCC}" destId="{8F111BA0-5523-4DFE-8F07-03197DE02826}" srcOrd="0" destOrd="0" presId="urn:microsoft.com/office/officeart/2008/layout/HorizontalMultiLevelHierarchy"/>
    <dgm:cxn modelId="{24DFCAE8-6CD6-44A1-B95D-9718D57686DF}" type="presParOf" srcId="{8F111BA0-5523-4DFE-8F07-03197DE02826}" destId="{2C302C0D-8B22-491E-8C59-C4F1F89C893F}" srcOrd="0" destOrd="0" presId="urn:microsoft.com/office/officeart/2008/layout/HorizontalMultiLevelHierarchy"/>
    <dgm:cxn modelId="{AD418D7C-C672-4740-9C67-AE31DB42B6DB}" type="presParOf" srcId="{8F111BA0-5523-4DFE-8F07-03197DE02826}" destId="{D9B74F67-57A8-4C03-B13F-D24F2C46465D}" srcOrd="1" destOrd="0" presId="urn:microsoft.com/office/officeart/2008/layout/HorizontalMultiLevelHierarchy"/>
    <dgm:cxn modelId="{4BE17966-B4D3-4F98-8529-A8435F04C52E}" type="presParOf" srcId="{D9B74F67-57A8-4C03-B13F-D24F2C46465D}" destId="{2099D62C-0010-4FE4-A24D-E717B089A33B}" srcOrd="0" destOrd="0" presId="urn:microsoft.com/office/officeart/2008/layout/HorizontalMultiLevelHierarchy"/>
    <dgm:cxn modelId="{941AD529-1B1B-4EF0-AAAE-3DCBD1491128}" type="presParOf" srcId="{2099D62C-0010-4FE4-A24D-E717B089A33B}" destId="{30BFB40E-825D-4124-B2B1-1E7E249F629A}" srcOrd="0" destOrd="0" presId="urn:microsoft.com/office/officeart/2008/layout/HorizontalMultiLevelHierarchy"/>
    <dgm:cxn modelId="{0C3185C2-F1FE-4609-8428-D535BFC903CB}" type="presParOf" srcId="{D9B74F67-57A8-4C03-B13F-D24F2C46465D}" destId="{E3729C57-21EC-4EDD-B17E-13E1B87C4EFB}" srcOrd="1" destOrd="0" presId="urn:microsoft.com/office/officeart/2008/layout/HorizontalMultiLevelHierarchy"/>
    <dgm:cxn modelId="{F49FB7E1-CB7F-4A71-B60F-78F23A921772}" type="presParOf" srcId="{E3729C57-21EC-4EDD-B17E-13E1B87C4EFB}" destId="{BDBB5DBC-C94B-4225-9FE8-0B5D498B3628}" srcOrd="0" destOrd="0" presId="urn:microsoft.com/office/officeart/2008/layout/HorizontalMultiLevelHierarchy"/>
    <dgm:cxn modelId="{A8E957F2-B1FB-4C8B-8AE4-51C8AE282AC4}" type="presParOf" srcId="{E3729C57-21EC-4EDD-B17E-13E1B87C4EFB}" destId="{7A5F25FA-89A8-4B0B-9DB5-071FFD1D9FBC}" srcOrd="1" destOrd="0" presId="urn:microsoft.com/office/officeart/2008/layout/HorizontalMultiLevelHierarchy"/>
    <dgm:cxn modelId="{37496FEB-9BE6-4C53-912B-D70ADA6DEAF7}" type="presParOf" srcId="{7A5F25FA-89A8-4B0B-9DB5-071FFD1D9FBC}" destId="{0055BB5A-7248-41B6-B20A-A8AA33039148}" srcOrd="0" destOrd="0" presId="urn:microsoft.com/office/officeart/2008/layout/HorizontalMultiLevelHierarchy"/>
    <dgm:cxn modelId="{11CE7278-8168-4B22-B4FB-CDC62B6819B2}" type="presParOf" srcId="{0055BB5A-7248-41B6-B20A-A8AA33039148}" destId="{46F93306-8739-4943-97DB-8E4B2155E929}" srcOrd="0" destOrd="0" presId="urn:microsoft.com/office/officeart/2008/layout/HorizontalMultiLevelHierarchy"/>
    <dgm:cxn modelId="{FFB91D44-1701-44FA-93F6-ED95DEF29446}" type="presParOf" srcId="{7A5F25FA-89A8-4B0B-9DB5-071FFD1D9FBC}" destId="{36CFA26B-9DAC-40CD-AC2A-425738103096}" srcOrd="1" destOrd="0" presId="urn:microsoft.com/office/officeart/2008/layout/HorizontalMultiLevelHierarchy"/>
    <dgm:cxn modelId="{2B649991-64C0-4327-A978-1F3E5C278982}" type="presParOf" srcId="{36CFA26B-9DAC-40CD-AC2A-425738103096}" destId="{1D3A545D-D08B-470F-89B8-4610AA02C770}" srcOrd="0" destOrd="0" presId="urn:microsoft.com/office/officeart/2008/layout/HorizontalMultiLevelHierarchy"/>
    <dgm:cxn modelId="{2BC74FD9-6172-41C2-9055-45DFA4224E0A}" type="presParOf" srcId="{36CFA26B-9DAC-40CD-AC2A-425738103096}" destId="{1F91C773-602A-4129-8232-48A2E50DBCFE}" srcOrd="1" destOrd="0" presId="urn:microsoft.com/office/officeart/2008/layout/HorizontalMultiLevelHierarchy"/>
    <dgm:cxn modelId="{D33BC4B0-ED6C-4676-933C-1805DE6C2FCA}" type="presParOf" srcId="{7A5F25FA-89A8-4B0B-9DB5-071FFD1D9FBC}" destId="{936525CA-5077-45E2-9A5F-43B573A6D9C4}" srcOrd="2" destOrd="0" presId="urn:microsoft.com/office/officeart/2008/layout/HorizontalMultiLevelHierarchy"/>
    <dgm:cxn modelId="{C3F220D9-D768-4618-8B52-4E1272B1FE4A}" type="presParOf" srcId="{936525CA-5077-45E2-9A5F-43B573A6D9C4}" destId="{5E097916-47A4-464E-9C47-6CE778A1F7FB}" srcOrd="0" destOrd="0" presId="urn:microsoft.com/office/officeart/2008/layout/HorizontalMultiLevelHierarchy"/>
    <dgm:cxn modelId="{554A8D22-C8AC-4939-9489-3E1BED23948A}" type="presParOf" srcId="{7A5F25FA-89A8-4B0B-9DB5-071FFD1D9FBC}" destId="{45161E98-14E4-4E1B-AA06-DCAF4E98B227}" srcOrd="3" destOrd="0" presId="urn:microsoft.com/office/officeart/2008/layout/HorizontalMultiLevelHierarchy"/>
    <dgm:cxn modelId="{585C3FA8-6402-402A-AD7E-E617F299CEF8}" type="presParOf" srcId="{45161E98-14E4-4E1B-AA06-DCAF4E98B227}" destId="{6385F763-5629-498D-9F33-ED133481A052}" srcOrd="0" destOrd="0" presId="urn:microsoft.com/office/officeart/2008/layout/HorizontalMultiLevelHierarchy"/>
    <dgm:cxn modelId="{72EAC2AE-124E-4FB8-BA71-D786CC04C853}" type="presParOf" srcId="{45161E98-14E4-4E1B-AA06-DCAF4E98B227}" destId="{2EE43367-9C4E-43A4-98E5-56A1506B8077}" srcOrd="1" destOrd="0" presId="urn:microsoft.com/office/officeart/2008/layout/HorizontalMultiLevelHierarchy"/>
    <dgm:cxn modelId="{606CD41B-5C31-4A8C-B6E2-40C92995592D}" type="presParOf" srcId="{D9B74F67-57A8-4C03-B13F-D24F2C46465D}" destId="{E66FEBA7-B982-44AA-A786-FA97891DFC67}" srcOrd="2" destOrd="0" presId="urn:microsoft.com/office/officeart/2008/layout/HorizontalMultiLevelHierarchy"/>
    <dgm:cxn modelId="{B62E3214-A269-4956-A30A-2790B595FF7C}" type="presParOf" srcId="{E66FEBA7-B982-44AA-A786-FA97891DFC67}" destId="{E5062E93-410B-4DE5-BE0D-4586FFDE325D}" srcOrd="0" destOrd="0" presId="urn:microsoft.com/office/officeart/2008/layout/HorizontalMultiLevelHierarchy"/>
    <dgm:cxn modelId="{45EF3ECA-8607-4C06-9610-D9F9CED0ACB9}" type="presParOf" srcId="{D9B74F67-57A8-4C03-B13F-D24F2C46465D}" destId="{BD481235-C0AC-4A4C-BE3A-3811C993CE58}" srcOrd="3" destOrd="0" presId="urn:microsoft.com/office/officeart/2008/layout/HorizontalMultiLevelHierarchy"/>
    <dgm:cxn modelId="{8C84475E-4046-4FB5-958C-90C86B5BCE2F}" type="presParOf" srcId="{BD481235-C0AC-4A4C-BE3A-3811C993CE58}" destId="{936E2FFC-785D-4E2B-BEDD-B8C0B6EC1337}" srcOrd="0" destOrd="0" presId="urn:microsoft.com/office/officeart/2008/layout/HorizontalMultiLevelHierarchy"/>
    <dgm:cxn modelId="{DD570249-BF52-4E69-962F-8C78DAD0757F}" type="presParOf" srcId="{BD481235-C0AC-4A4C-BE3A-3811C993CE58}" destId="{7FE79F29-D1CE-4D21-83F5-3C9A16CF77D9}" srcOrd="1" destOrd="0" presId="urn:microsoft.com/office/officeart/2008/layout/HorizontalMultiLevelHierarchy"/>
    <dgm:cxn modelId="{398B6337-519A-40AA-BDB9-ADBC25D83E0B}" type="presParOf" srcId="{7FE79F29-D1CE-4D21-83F5-3C9A16CF77D9}" destId="{C1D955B8-12D9-4D53-A898-DC0E9431F561}" srcOrd="0" destOrd="0" presId="urn:microsoft.com/office/officeart/2008/layout/HorizontalMultiLevelHierarchy"/>
    <dgm:cxn modelId="{FBD32A16-6290-4A0D-BDE4-402CBDAC4AA1}" type="presParOf" srcId="{C1D955B8-12D9-4D53-A898-DC0E9431F561}" destId="{F65F1B2D-AFBF-44B6-A2FA-5F7379D5E1A0}" srcOrd="0" destOrd="0" presId="urn:microsoft.com/office/officeart/2008/layout/HorizontalMultiLevelHierarchy"/>
    <dgm:cxn modelId="{A8E1F6A4-F133-4FED-AE05-8F2010CB9D0F}" type="presParOf" srcId="{7FE79F29-D1CE-4D21-83F5-3C9A16CF77D9}" destId="{CDEEE92C-977A-4028-BEDA-5ACD09896919}" srcOrd="1" destOrd="0" presId="urn:microsoft.com/office/officeart/2008/layout/HorizontalMultiLevelHierarchy"/>
    <dgm:cxn modelId="{BAA286AA-664F-4B4D-B324-BB77A4276985}" type="presParOf" srcId="{CDEEE92C-977A-4028-BEDA-5ACD09896919}" destId="{57EDB444-3151-4CC7-938F-EF3A15CE2900}" srcOrd="0" destOrd="0" presId="urn:microsoft.com/office/officeart/2008/layout/HorizontalMultiLevelHierarchy"/>
    <dgm:cxn modelId="{99EEBE94-87DF-4526-B694-65780C4F81AC}" type="presParOf" srcId="{CDEEE92C-977A-4028-BEDA-5ACD09896919}" destId="{72748386-281F-44A5-9937-BBBA19AD791D}" srcOrd="1" destOrd="0" presId="urn:microsoft.com/office/officeart/2008/layout/HorizontalMultiLevelHierarchy"/>
    <dgm:cxn modelId="{2BA3D721-17F3-4106-BE97-7DD512D92BA7}" type="presParOf" srcId="{D9B74F67-57A8-4C03-B13F-D24F2C46465D}" destId="{1F1C1529-DD6F-486D-A8CD-1D2B6400CFB0}" srcOrd="4" destOrd="0" presId="urn:microsoft.com/office/officeart/2008/layout/HorizontalMultiLevelHierarchy"/>
    <dgm:cxn modelId="{227D4022-C7ED-4803-847F-E62A442610BA}" type="presParOf" srcId="{1F1C1529-DD6F-486D-A8CD-1D2B6400CFB0}" destId="{149A0A74-F5ED-4B6F-96B9-C93069B19AFA}" srcOrd="0" destOrd="0" presId="urn:microsoft.com/office/officeart/2008/layout/HorizontalMultiLevelHierarchy"/>
    <dgm:cxn modelId="{FC373C84-D94E-48BD-AF1C-21D3A189EF77}" type="presParOf" srcId="{D9B74F67-57A8-4C03-B13F-D24F2C46465D}" destId="{AFDD9066-A7B9-4A60-ABF8-53A1FE053CC2}" srcOrd="5" destOrd="0" presId="urn:microsoft.com/office/officeart/2008/layout/HorizontalMultiLevelHierarchy"/>
    <dgm:cxn modelId="{AB0DC094-7194-48AB-B070-50A0D8785564}" type="presParOf" srcId="{AFDD9066-A7B9-4A60-ABF8-53A1FE053CC2}" destId="{BCEEFE9D-01F8-4050-B4F6-2D527B0C7C3F}" srcOrd="0" destOrd="0" presId="urn:microsoft.com/office/officeart/2008/layout/HorizontalMultiLevelHierarchy"/>
    <dgm:cxn modelId="{74D76498-405F-4A84-BF40-73646B1087E1}" type="presParOf" srcId="{AFDD9066-A7B9-4A60-ABF8-53A1FE053CC2}" destId="{0F0F0FC4-DCF5-41F1-9EA7-2F2AC9C15289}" srcOrd="1" destOrd="0" presId="urn:microsoft.com/office/officeart/2008/layout/HorizontalMultiLevelHierarchy"/>
    <dgm:cxn modelId="{1320B132-AD94-42B7-AE09-0ED56860F428}" type="presParOf" srcId="{0F0F0FC4-DCF5-41F1-9EA7-2F2AC9C15289}" destId="{4EC11298-45AD-4B6B-A872-BE4523B1C660}" srcOrd="0" destOrd="0" presId="urn:microsoft.com/office/officeart/2008/layout/HorizontalMultiLevelHierarchy"/>
    <dgm:cxn modelId="{F20850BE-1915-4C22-BD26-5C6C6161B01A}" type="presParOf" srcId="{4EC11298-45AD-4B6B-A872-BE4523B1C660}" destId="{2D1FCE2C-51FA-40AC-B5BC-35E4FD5EF6D9}" srcOrd="0" destOrd="0" presId="urn:microsoft.com/office/officeart/2008/layout/HorizontalMultiLevelHierarchy"/>
    <dgm:cxn modelId="{417BD54E-4870-4655-90C5-55DD5D32F092}" type="presParOf" srcId="{0F0F0FC4-DCF5-41F1-9EA7-2F2AC9C15289}" destId="{28A696F4-D8EB-459D-AEB8-D5F389A76700}" srcOrd="1" destOrd="0" presId="urn:microsoft.com/office/officeart/2008/layout/HorizontalMultiLevelHierarchy"/>
    <dgm:cxn modelId="{B97B5CAE-FE24-4021-BAD3-978BC69BA08F}" type="presParOf" srcId="{28A696F4-D8EB-459D-AEB8-D5F389A76700}" destId="{A37CC654-E646-4CEE-81DB-530442158DE8}" srcOrd="0" destOrd="0" presId="urn:microsoft.com/office/officeart/2008/layout/HorizontalMultiLevelHierarchy"/>
    <dgm:cxn modelId="{E11DDE12-D7DB-4B38-AD32-F6BEFF42FF62}" type="presParOf" srcId="{28A696F4-D8EB-459D-AEB8-D5F389A76700}" destId="{BF499AD1-D34C-4D67-A6CE-7D10C5DA39D5}" srcOrd="1" destOrd="0" presId="urn:microsoft.com/office/officeart/2008/layout/HorizontalMultiLevelHierarchy"/>
    <dgm:cxn modelId="{27708DAA-98EA-4C29-BC55-F5B0E0DF1E89}" type="presParOf" srcId="{0F0F0FC4-DCF5-41F1-9EA7-2F2AC9C15289}" destId="{63F0302C-8E1A-4850-9D6A-F82AB90031EA}" srcOrd="2" destOrd="0" presId="urn:microsoft.com/office/officeart/2008/layout/HorizontalMultiLevelHierarchy"/>
    <dgm:cxn modelId="{24F1D3F9-F8D4-40C0-A898-3056F29170AA}" type="presParOf" srcId="{63F0302C-8E1A-4850-9D6A-F82AB90031EA}" destId="{6B305B3A-FED9-4A88-9B16-5BE8A0EB74A9}" srcOrd="0" destOrd="0" presId="urn:microsoft.com/office/officeart/2008/layout/HorizontalMultiLevelHierarchy"/>
    <dgm:cxn modelId="{F58E3436-C165-40F9-B7DB-DA5A29D9DD4B}" type="presParOf" srcId="{0F0F0FC4-DCF5-41F1-9EA7-2F2AC9C15289}" destId="{4678255B-ED23-4C02-9ECD-EE9B621D698F}" srcOrd="3" destOrd="0" presId="urn:microsoft.com/office/officeart/2008/layout/HorizontalMultiLevelHierarchy"/>
    <dgm:cxn modelId="{2C49743E-327E-4A82-B043-8BA33795A204}" type="presParOf" srcId="{4678255B-ED23-4C02-9ECD-EE9B621D698F}" destId="{368863F5-4DBC-4752-B2E9-ED1F6FEEC55A}" srcOrd="0" destOrd="0" presId="urn:microsoft.com/office/officeart/2008/layout/HorizontalMultiLevelHierarchy"/>
    <dgm:cxn modelId="{4AFD86FD-33B9-4D0D-80BC-2870419F88A3}" type="presParOf" srcId="{4678255B-ED23-4C02-9ECD-EE9B621D698F}" destId="{EDD6879E-605D-49A1-B01A-29ABC4385889}" srcOrd="1" destOrd="0" presId="urn:microsoft.com/office/officeart/2008/layout/HorizontalMultiLevelHierarchy"/>
    <dgm:cxn modelId="{F48C1B93-063E-4B6F-99D9-341A502719BF}" type="presParOf" srcId="{0F0F0FC4-DCF5-41F1-9EA7-2F2AC9C15289}" destId="{33D6B564-0534-44B5-94B9-F13E0E84BA77}" srcOrd="4" destOrd="0" presId="urn:microsoft.com/office/officeart/2008/layout/HorizontalMultiLevelHierarchy"/>
    <dgm:cxn modelId="{471DDEFE-3245-4C7B-8F5E-16220F71F8C2}" type="presParOf" srcId="{33D6B564-0534-44B5-94B9-F13E0E84BA77}" destId="{468C4BAF-1F9D-4D32-9167-694A62B6D900}" srcOrd="0" destOrd="0" presId="urn:microsoft.com/office/officeart/2008/layout/HorizontalMultiLevelHierarchy"/>
    <dgm:cxn modelId="{0C3FA31B-45F4-4E28-A933-8F50E65DB4C4}" type="presParOf" srcId="{0F0F0FC4-DCF5-41F1-9EA7-2F2AC9C15289}" destId="{86889662-40C9-4087-89B7-3FCE1C3E900C}" srcOrd="5" destOrd="0" presId="urn:microsoft.com/office/officeart/2008/layout/HorizontalMultiLevelHierarchy"/>
    <dgm:cxn modelId="{998C934F-948C-4783-B38C-ABFCDB657561}" type="presParOf" srcId="{86889662-40C9-4087-89B7-3FCE1C3E900C}" destId="{14B2AE8A-9867-4C46-A070-F7B07CB6D550}" srcOrd="0" destOrd="0" presId="urn:microsoft.com/office/officeart/2008/layout/HorizontalMultiLevelHierarchy"/>
    <dgm:cxn modelId="{7F4AE351-A577-4C84-A191-CC3F72470EC2}" type="presParOf" srcId="{86889662-40C9-4087-89B7-3FCE1C3E900C}" destId="{89C4A11D-A049-4B67-911C-2A1E740D7BE7}" srcOrd="1" destOrd="0" presId="urn:microsoft.com/office/officeart/2008/layout/HorizontalMultiLevelHierarchy"/>
    <dgm:cxn modelId="{5ED7500D-1DA5-48A8-92C8-DA9766514600}" type="presParOf" srcId="{0F0F0FC4-DCF5-41F1-9EA7-2F2AC9C15289}" destId="{94551D3B-16FD-4B3C-9426-CB29135144E5}" srcOrd="6" destOrd="0" presId="urn:microsoft.com/office/officeart/2008/layout/HorizontalMultiLevelHierarchy"/>
    <dgm:cxn modelId="{10D111F1-6056-4103-ACF5-A593A5E0B5DC}" type="presParOf" srcId="{94551D3B-16FD-4B3C-9426-CB29135144E5}" destId="{2C50C308-DA45-4ACA-8572-D4902D73D941}" srcOrd="0" destOrd="0" presId="urn:microsoft.com/office/officeart/2008/layout/HorizontalMultiLevelHierarchy"/>
    <dgm:cxn modelId="{712D1763-0B87-4364-800E-77F075D9E5DA}" type="presParOf" srcId="{0F0F0FC4-DCF5-41F1-9EA7-2F2AC9C15289}" destId="{A8260AD9-3C75-4A0B-AD2F-D3884A0C297F}" srcOrd="7" destOrd="0" presId="urn:microsoft.com/office/officeart/2008/layout/HorizontalMultiLevelHierarchy"/>
    <dgm:cxn modelId="{A611D392-EDF7-45ED-941C-2BCE2753FE1F}" type="presParOf" srcId="{A8260AD9-3C75-4A0B-AD2F-D3884A0C297F}" destId="{21E5BB74-3746-4B68-A576-0131FF443903}" srcOrd="0" destOrd="0" presId="urn:microsoft.com/office/officeart/2008/layout/HorizontalMultiLevelHierarchy"/>
    <dgm:cxn modelId="{8FD10DAC-7B9B-4463-9D53-41BC7B0B4F84}" type="presParOf" srcId="{A8260AD9-3C75-4A0B-AD2F-D3884A0C297F}" destId="{41BEDF7C-ADA1-49B1-AFBF-17EF3746F578}" srcOrd="1" destOrd="0" presId="urn:microsoft.com/office/officeart/2008/layout/HorizontalMultiLevelHierarchy"/>
    <dgm:cxn modelId="{9943E57F-30DE-45FD-AEF2-831C9126C8B9}" type="presParOf" srcId="{0F0F0FC4-DCF5-41F1-9EA7-2F2AC9C15289}" destId="{1EC7BA0C-6E0A-4576-B033-16F393F0957A}" srcOrd="8" destOrd="0" presId="urn:microsoft.com/office/officeart/2008/layout/HorizontalMultiLevelHierarchy"/>
    <dgm:cxn modelId="{621CDFC7-B9B4-4228-8532-604F2F57F613}" type="presParOf" srcId="{1EC7BA0C-6E0A-4576-B033-16F393F0957A}" destId="{D007F7D9-3021-4397-BE7D-CC13E9035732}" srcOrd="0" destOrd="0" presId="urn:microsoft.com/office/officeart/2008/layout/HorizontalMultiLevelHierarchy"/>
    <dgm:cxn modelId="{DF9FBF14-5007-4461-B37A-D29B117AE0FA}" type="presParOf" srcId="{0F0F0FC4-DCF5-41F1-9EA7-2F2AC9C15289}" destId="{C2E17036-094C-42A6-83B8-8FC43B89EC15}" srcOrd="9" destOrd="0" presId="urn:microsoft.com/office/officeart/2008/layout/HorizontalMultiLevelHierarchy"/>
    <dgm:cxn modelId="{290FBCFB-A6D4-484E-B6F8-CF068F8EA954}" type="presParOf" srcId="{C2E17036-094C-42A6-83B8-8FC43B89EC15}" destId="{065F2750-8459-4968-A429-DEBA8DD58992}" srcOrd="0" destOrd="0" presId="urn:microsoft.com/office/officeart/2008/layout/HorizontalMultiLevelHierarchy"/>
    <dgm:cxn modelId="{3508BB5A-C2C8-4A50-896B-A90D0B83E8EE}" type="presParOf" srcId="{C2E17036-094C-42A6-83B8-8FC43B89EC15}" destId="{6B25418F-8E64-46CB-AA12-9564F068685E}"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13A62C9-45E3-46C0-BC7C-CA35A5FB12C7}" type="doc">
      <dgm:prSet loTypeId="urn:microsoft.com/office/officeart/2008/layout/HorizontalMultiLevelHierarchy" loCatId="hierarchy" qsTypeId="urn:microsoft.com/office/officeart/2005/8/quickstyle/simple1" qsCatId="simple" csTypeId="urn:microsoft.com/office/officeart/2005/8/colors/accent0_3" csCatId="mainScheme" phldr="1"/>
      <dgm:spPr/>
      <dgm:t>
        <a:bodyPr/>
        <a:lstStyle/>
        <a:p>
          <a:endParaRPr lang="tr-TR"/>
        </a:p>
      </dgm:t>
    </dgm:pt>
    <dgm:pt modelId="{46F32A3A-D6F5-40D5-AF01-43ADBF434DEA}">
      <dgm:prSet phldrT="[Metin]"/>
      <dgm:spPr/>
      <dgm:t>
        <a:bodyPr/>
        <a:lstStyle/>
        <a:p>
          <a:r>
            <a:rPr lang="tr-TR"/>
            <a:t>HPV AŞILARI</a:t>
          </a:r>
        </a:p>
      </dgm:t>
    </dgm:pt>
    <dgm:pt modelId="{539C341D-520F-4E73-80C3-04D278B77334}" type="parTrans" cxnId="{A15F961F-97F5-4A5D-827D-CE8A0C6F8BFD}">
      <dgm:prSet/>
      <dgm:spPr/>
      <dgm:t>
        <a:bodyPr/>
        <a:lstStyle/>
        <a:p>
          <a:endParaRPr lang="tr-TR"/>
        </a:p>
      </dgm:t>
    </dgm:pt>
    <dgm:pt modelId="{A9BF5626-9F0B-4EDC-BAD4-19A02E8ADB38}" type="sibTrans" cxnId="{A15F961F-97F5-4A5D-827D-CE8A0C6F8BFD}">
      <dgm:prSet/>
      <dgm:spPr/>
      <dgm:t>
        <a:bodyPr/>
        <a:lstStyle/>
        <a:p>
          <a:endParaRPr lang="tr-TR"/>
        </a:p>
      </dgm:t>
    </dgm:pt>
    <dgm:pt modelId="{C09B8D92-938A-4B42-BC1A-CE5CF310A98F}">
      <dgm:prSet phldrT="[Metin]"/>
      <dgm:spPr/>
      <dgm:t>
        <a:bodyPr/>
        <a:lstStyle/>
        <a:p>
          <a:r>
            <a:rPr lang="tr-TR"/>
            <a:t>Cervarix</a:t>
          </a:r>
        </a:p>
        <a:p>
          <a:r>
            <a:rPr lang="tr-TR"/>
            <a:t>HPV tip16 ve 18 </a:t>
          </a:r>
        </a:p>
      </dgm:t>
    </dgm:pt>
    <dgm:pt modelId="{8CFF1261-3A5A-453C-B943-80590E72E170}" type="parTrans" cxnId="{BB956A3D-149D-4DD3-9920-D375AA60B212}">
      <dgm:prSet/>
      <dgm:spPr/>
      <dgm:t>
        <a:bodyPr/>
        <a:lstStyle/>
        <a:p>
          <a:endParaRPr lang="tr-TR"/>
        </a:p>
      </dgm:t>
    </dgm:pt>
    <dgm:pt modelId="{4047D3AC-C92D-48D1-9CAB-5F28903CD167}" type="sibTrans" cxnId="{BB956A3D-149D-4DD3-9920-D375AA60B212}">
      <dgm:prSet/>
      <dgm:spPr/>
      <dgm:t>
        <a:bodyPr/>
        <a:lstStyle/>
        <a:p>
          <a:endParaRPr lang="tr-TR"/>
        </a:p>
      </dgm:t>
    </dgm:pt>
    <dgm:pt modelId="{23077391-83B1-4662-8B93-516B00023EE9}">
      <dgm:prSet phldrT="[Metin]"/>
      <dgm:spPr/>
      <dgm:t>
        <a:bodyPr/>
        <a:lstStyle/>
        <a:p>
          <a:r>
            <a:rPr lang="tr-TR"/>
            <a:t>Gardasil </a:t>
          </a:r>
        </a:p>
        <a:p>
          <a:r>
            <a:rPr lang="tr-TR"/>
            <a:t>HPV  tip 6,11,16,18 </a:t>
          </a:r>
        </a:p>
        <a:p>
          <a:endParaRPr lang="tr-TR"/>
        </a:p>
      </dgm:t>
    </dgm:pt>
    <dgm:pt modelId="{89B72BC3-0767-479D-9ABC-38FB4C578E6F}" type="parTrans" cxnId="{60FA01B8-3AC6-4447-B697-11DEAC375FB6}">
      <dgm:prSet/>
      <dgm:spPr/>
      <dgm:t>
        <a:bodyPr/>
        <a:lstStyle/>
        <a:p>
          <a:endParaRPr lang="tr-TR"/>
        </a:p>
      </dgm:t>
    </dgm:pt>
    <dgm:pt modelId="{191BDCE9-97BE-40DE-B4CC-062AAC83483E}" type="sibTrans" cxnId="{60FA01B8-3AC6-4447-B697-11DEAC375FB6}">
      <dgm:prSet/>
      <dgm:spPr/>
      <dgm:t>
        <a:bodyPr/>
        <a:lstStyle/>
        <a:p>
          <a:endParaRPr lang="tr-TR"/>
        </a:p>
      </dgm:t>
    </dgm:pt>
    <dgm:pt modelId="{4F81A412-FFE5-4BC1-AC9C-264A110A1489}">
      <dgm:prSet phldrT="[Metin]"/>
      <dgm:spPr/>
      <dgm:t>
        <a:bodyPr/>
        <a:lstStyle/>
        <a:p>
          <a:r>
            <a:rPr lang="tr-TR"/>
            <a:t>HPV </a:t>
          </a:r>
        </a:p>
        <a:p>
          <a:r>
            <a:rPr lang="tr-TR"/>
            <a:t>tip 6,11,16,18,31,33,45,52,58</a:t>
          </a:r>
        </a:p>
      </dgm:t>
    </dgm:pt>
    <dgm:pt modelId="{EE1B1B2D-E485-4F25-ADBD-EAE94BBB17B4}" type="parTrans" cxnId="{4052ED07-2F7A-4FB0-8FEB-7552BA9964E2}">
      <dgm:prSet/>
      <dgm:spPr/>
      <dgm:t>
        <a:bodyPr/>
        <a:lstStyle/>
        <a:p>
          <a:endParaRPr lang="tr-TR"/>
        </a:p>
      </dgm:t>
    </dgm:pt>
    <dgm:pt modelId="{D666A002-183A-42C6-BE08-6C1ABF5B9106}" type="sibTrans" cxnId="{4052ED07-2F7A-4FB0-8FEB-7552BA9964E2}">
      <dgm:prSet/>
      <dgm:spPr/>
      <dgm:t>
        <a:bodyPr/>
        <a:lstStyle/>
        <a:p>
          <a:endParaRPr lang="tr-TR"/>
        </a:p>
      </dgm:t>
    </dgm:pt>
    <dgm:pt modelId="{6D94CA06-D404-42FD-B5AF-793C11F56C7D}" type="pres">
      <dgm:prSet presAssocID="{613A62C9-45E3-46C0-BC7C-CA35A5FB12C7}" presName="Name0" presStyleCnt="0">
        <dgm:presLayoutVars>
          <dgm:chPref val="1"/>
          <dgm:dir/>
          <dgm:animOne val="branch"/>
          <dgm:animLvl val="lvl"/>
          <dgm:resizeHandles val="exact"/>
        </dgm:presLayoutVars>
      </dgm:prSet>
      <dgm:spPr/>
    </dgm:pt>
    <dgm:pt modelId="{063D7237-1AA1-4564-ACEC-6F6CF224E56E}" type="pres">
      <dgm:prSet presAssocID="{46F32A3A-D6F5-40D5-AF01-43ADBF434DEA}" presName="root1" presStyleCnt="0"/>
      <dgm:spPr/>
    </dgm:pt>
    <dgm:pt modelId="{73A38871-150F-47AD-8D1D-688FF12B5A5C}" type="pres">
      <dgm:prSet presAssocID="{46F32A3A-D6F5-40D5-AF01-43ADBF434DEA}" presName="LevelOneTextNode" presStyleLbl="node0" presStyleIdx="0" presStyleCnt="1">
        <dgm:presLayoutVars>
          <dgm:chPref val="3"/>
        </dgm:presLayoutVars>
      </dgm:prSet>
      <dgm:spPr/>
    </dgm:pt>
    <dgm:pt modelId="{28C1ECBF-DB97-4182-AD69-EF02A28CCEBD}" type="pres">
      <dgm:prSet presAssocID="{46F32A3A-D6F5-40D5-AF01-43ADBF434DEA}" presName="level2hierChild" presStyleCnt="0"/>
      <dgm:spPr/>
    </dgm:pt>
    <dgm:pt modelId="{35D1E2E3-655E-4EC4-912F-2BDD89304067}" type="pres">
      <dgm:prSet presAssocID="{8CFF1261-3A5A-453C-B943-80590E72E170}" presName="conn2-1" presStyleLbl="parChTrans1D2" presStyleIdx="0" presStyleCnt="3"/>
      <dgm:spPr/>
    </dgm:pt>
    <dgm:pt modelId="{84E8A5E8-961F-4FA5-BD8D-0D850615F979}" type="pres">
      <dgm:prSet presAssocID="{8CFF1261-3A5A-453C-B943-80590E72E170}" presName="connTx" presStyleLbl="parChTrans1D2" presStyleIdx="0" presStyleCnt="3"/>
      <dgm:spPr/>
    </dgm:pt>
    <dgm:pt modelId="{A4143F13-0E95-4DB9-8AF3-21E0B415BC07}" type="pres">
      <dgm:prSet presAssocID="{C09B8D92-938A-4B42-BC1A-CE5CF310A98F}" presName="root2" presStyleCnt="0"/>
      <dgm:spPr/>
    </dgm:pt>
    <dgm:pt modelId="{F31F633D-B2AF-41AF-92EA-49FE512047E0}" type="pres">
      <dgm:prSet presAssocID="{C09B8D92-938A-4B42-BC1A-CE5CF310A98F}" presName="LevelTwoTextNode" presStyleLbl="node2" presStyleIdx="0" presStyleCnt="3">
        <dgm:presLayoutVars>
          <dgm:chPref val="3"/>
        </dgm:presLayoutVars>
      </dgm:prSet>
      <dgm:spPr/>
    </dgm:pt>
    <dgm:pt modelId="{AA79502D-FC20-4061-876E-8BB289B95664}" type="pres">
      <dgm:prSet presAssocID="{C09B8D92-938A-4B42-BC1A-CE5CF310A98F}" presName="level3hierChild" presStyleCnt="0"/>
      <dgm:spPr/>
    </dgm:pt>
    <dgm:pt modelId="{678E955D-CED7-4023-A827-58BE5E72FA96}" type="pres">
      <dgm:prSet presAssocID="{89B72BC3-0767-479D-9ABC-38FB4C578E6F}" presName="conn2-1" presStyleLbl="parChTrans1D2" presStyleIdx="1" presStyleCnt="3"/>
      <dgm:spPr/>
    </dgm:pt>
    <dgm:pt modelId="{E758EFB2-636A-467C-B51B-1C4AE6064A69}" type="pres">
      <dgm:prSet presAssocID="{89B72BC3-0767-479D-9ABC-38FB4C578E6F}" presName="connTx" presStyleLbl="parChTrans1D2" presStyleIdx="1" presStyleCnt="3"/>
      <dgm:spPr/>
    </dgm:pt>
    <dgm:pt modelId="{BFF827FB-878F-4A63-A5C7-B7A7BD30D987}" type="pres">
      <dgm:prSet presAssocID="{23077391-83B1-4662-8B93-516B00023EE9}" presName="root2" presStyleCnt="0"/>
      <dgm:spPr/>
    </dgm:pt>
    <dgm:pt modelId="{68814661-B6DD-415C-95A0-263FA22E04F2}" type="pres">
      <dgm:prSet presAssocID="{23077391-83B1-4662-8B93-516B00023EE9}" presName="LevelTwoTextNode" presStyleLbl="node2" presStyleIdx="1" presStyleCnt="3">
        <dgm:presLayoutVars>
          <dgm:chPref val="3"/>
        </dgm:presLayoutVars>
      </dgm:prSet>
      <dgm:spPr/>
    </dgm:pt>
    <dgm:pt modelId="{CFFBBAC0-36CB-4478-BFC3-82AF07C72B4B}" type="pres">
      <dgm:prSet presAssocID="{23077391-83B1-4662-8B93-516B00023EE9}" presName="level3hierChild" presStyleCnt="0"/>
      <dgm:spPr/>
    </dgm:pt>
    <dgm:pt modelId="{CC214D55-8BE8-44CB-B00B-5E9067E1DE7D}" type="pres">
      <dgm:prSet presAssocID="{EE1B1B2D-E485-4F25-ADBD-EAE94BBB17B4}" presName="conn2-1" presStyleLbl="parChTrans1D2" presStyleIdx="2" presStyleCnt="3"/>
      <dgm:spPr/>
    </dgm:pt>
    <dgm:pt modelId="{BA95974D-AF49-4F11-BBAE-F941B09B880B}" type="pres">
      <dgm:prSet presAssocID="{EE1B1B2D-E485-4F25-ADBD-EAE94BBB17B4}" presName="connTx" presStyleLbl="parChTrans1D2" presStyleIdx="2" presStyleCnt="3"/>
      <dgm:spPr/>
    </dgm:pt>
    <dgm:pt modelId="{CF947E82-E936-47D7-BE20-7F08049DC2BD}" type="pres">
      <dgm:prSet presAssocID="{4F81A412-FFE5-4BC1-AC9C-264A110A1489}" presName="root2" presStyleCnt="0"/>
      <dgm:spPr/>
    </dgm:pt>
    <dgm:pt modelId="{3832EA06-179F-4F5F-9DBD-1E2C219DE97D}" type="pres">
      <dgm:prSet presAssocID="{4F81A412-FFE5-4BC1-AC9C-264A110A1489}" presName="LevelTwoTextNode" presStyleLbl="node2" presStyleIdx="2" presStyleCnt="3">
        <dgm:presLayoutVars>
          <dgm:chPref val="3"/>
        </dgm:presLayoutVars>
      </dgm:prSet>
      <dgm:spPr/>
    </dgm:pt>
    <dgm:pt modelId="{1927AD49-2578-4C81-9C5F-AA3762B2049D}" type="pres">
      <dgm:prSet presAssocID="{4F81A412-FFE5-4BC1-AC9C-264A110A1489}" presName="level3hierChild" presStyleCnt="0"/>
      <dgm:spPr/>
    </dgm:pt>
  </dgm:ptLst>
  <dgm:cxnLst>
    <dgm:cxn modelId="{6A554305-6B77-4D50-B1B1-D4C0F65ECA5D}" type="presOf" srcId="{8CFF1261-3A5A-453C-B943-80590E72E170}" destId="{35D1E2E3-655E-4EC4-912F-2BDD89304067}" srcOrd="0" destOrd="0" presId="urn:microsoft.com/office/officeart/2008/layout/HorizontalMultiLevelHierarchy"/>
    <dgm:cxn modelId="{4052ED07-2F7A-4FB0-8FEB-7552BA9964E2}" srcId="{46F32A3A-D6F5-40D5-AF01-43ADBF434DEA}" destId="{4F81A412-FFE5-4BC1-AC9C-264A110A1489}" srcOrd="2" destOrd="0" parTransId="{EE1B1B2D-E485-4F25-ADBD-EAE94BBB17B4}" sibTransId="{D666A002-183A-42C6-BE08-6C1ABF5B9106}"/>
    <dgm:cxn modelId="{B2869E10-3101-4A56-83F7-8267F3E177CC}" type="presOf" srcId="{613A62C9-45E3-46C0-BC7C-CA35A5FB12C7}" destId="{6D94CA06-D404-42FD-B5AF-793C11F56C7D}" srcOrd="0" destOrd="0" presId="urn:microsoft.com/office/officeart/2008/layout/HorizontalMultiLevelHierarchy"/>
    <dgm:cxn modelId="{A15F961F-97F5-4A5D-827D-CE8A0C6F8BFD}" srcId="{613A62C9-45E3-46C0-BC7C-CA35A5FB12C7}" destId="{46F32A3A-D6F5-40D5-AF01-43ADBF434DEA}" srcOrd="0" destOrd="0" parTransId="{539C341D-520F-4E73-80C3-04D278B77334}" sibTransId="{A9BF5626-9F0B-4EDC-BAD4-19A02E8ADB38}"/>
    <dgm:cxn modelId="{BB956A3D-149D-4DD3-9920-D375AA60B212}" srcId="{46F32A3A-D6F5-40D5-AF01-43ADBF434DEA}" destId="{C09B8D92-938A-4B42-BC1A-CE5CF310A98F}" srcOrd="0" destOrd="0" parTransId="{8CFF1261-3A5A-453C-B943-80590E72E170}" sibTransId="{4047D3AC-C92D-48D1-9CAB-5F28903CD167}"/>
    <dgm:cxn modelId="{DE1B1B43-69D5-4EE7-9426-E8A13F232649}" type="presOf" srcId="{8CFF1261-3A5A-453C-B943-80590E72E170}" destId="{84E8A5E8-961F-4FA5-BD8D-0D850615F979}" srcOrd="1" destOrd="0" presId="urn:microsoft.com/office/officeart/2008/layout/HorizontalMultiLevelHierarchy"/>
    <dgm:cxn modelId="{9A0B8F4F-05F0-45A8-AFEB-B9EFC9468319}" type="presOf" srcId="{23077391-83B1-4662-8B93-516B00023EE9}" destId="{68814661-B6DD-415C-95A0-263FA22E04F2}" srcOrd="0" destOrd="0" presId="urn:microsoft.com/office/officeart/2008/layout/HorizontalMultiLevelHierarchy"/>
    <dgm:cxn modelId="{78995175-12D4-424A-89AF-692A78CDD288}" type="presOf" srcId="{89B72BC3-0767-479D-9ABC-38FB4C578E6F}" destId="{E758EFB2-636A-467C-B51B-1C4AE6064A69}" srcOrd="1" destOrd="0" presId="urn:microsoft.com/office/officeart/2008/layout/HorizontalMultiLevelHierarchy"/>
    <dgm:cxn modelId="{8248CC78-2BDA-4701-AD0C-2BA73009E35E}" type="presOf" srcId="{EE1B1B2D-E485-4F25-ADBD-EAE94BBB17B4}" destId="{CC214D55-8BE8-44CB-B00B-5E9067E1DE7D}" srcOrd="0" destOrd="0" presId="urn:microsoft.com/office/officeart/2008/layout/HorizontalMultiLevelHierarchy"/>
    <dgm:cxn modelId="{DE17CE93-6609-4D62-BCE6-52B64FD0BEC2}" type="presOf" srcId="{46F32A3A-D6F5-40D5-AF01-43ADBF434DEA}" destId="{73A38871-150F-47AD-8D1D-688FF12B5A5C}" srcOrd="0" destOrd="0" presId="urn:microsoft.com/office/officeart/2008/layout/HorizontalMultiLevelHierarchy"/>
    <dgm:cxn modelId="{BBADFDB0-EE95-4488-9049-64C86D9565E7}" type="presOf" srcId="{C09B8D92-938A-4B42-BC1A-CE5CF310A98F}" destId="{F31F633D-B2AF-41AF-92EA-49FE512047E0}" srcOrd="0" destOrd="0" presId="urn:microsoft.com/office/officeart/2008/layout/HorizontalMultiLevelHierarchy"/>
    <dgm:cxn modelId="{60FA01B8-3AC6-4447-B697-11DEAC375FB6}" srcId="{46F32A3A-D6F5-40D5-AF01-43ADBF434DEA}" destId="{23077391-83B1-4662-8B93-516B00023EE9}" srcOrd="1" destOrd="0" parTransId="{89B72BC3-0767-479D-9ABC-38FB4C578E6F}" sibTransId="{191BDCE9-97BE-40DE-B4CC-062AAC83483E}"/>
    <dgm:cxn modelId="{50C7A1CD-4EFE-453B-A73C-0802D2940C1C}" type="presOf" srcId="{89B72BC3-0767-479D-9ABC-38FB4C578E6F}" destId="{678E955D-CED7-4023-A827-58BE5E72FA96}" srcOrd="0" destOrd="0" presId="urn:microsoft.com/office/officeart/2008/layout/HorizontalMultiLevelHierarchy"/>
    <dgm:cxn modelId="{B4FAC1D9-407C-494F-9BBE-09CCC783CF0A}" type="presOf" srcId="{EE1B1B2D-E485-4F25-ADBD-EAE94BBB17B4}" destId="{BA95974D-AF49-4F11-BBAE-F941B09B880B}" srcOrd="1" destOrd="0" presId="urn:microsoft.com/office/officeart/2008/layout/HorizontalMultiLevelHierarchy"/>
    <dgm:cxn modelId="{452623EE-2EA5-4367-9D20-E30650CBB599}" type="presOf" srcId="{4F81A412-FFE5-4BC1-AC9C-264A110A1489}" destId="{3832EA06-179F-4F5F-9DBD-1E2C219DE97D}" srcOrd="0" destOrd="0" presId="urn:microsoft.com/office/officeart/2008/layout/HorizontalMultiLevelHierarchy"/>
    <dgm:cxn modelId="{16A4B776-C65F-4B92-B106-FCF318857C3E}" type="presParOf" srcId="{6D94CA06-D404-42FD-B5AF-793C11F56C7D}" destId="{063D7237-1AA1-4564-ACEC-6F6CF224E56E}" srcOrd="0" destOrd="0" presId="urn:microsoft.com/office/officeart/2008/layout/HorizontalMultiLevelHierarchy"/>
    <dgm:cxn modelId="{BA415F4A-4468-4BBB-A232-B1D8BF7DF639}" type="presParOf" srcId="{063D7237-1AA1-4564-ACEC-6F6CF224E56E}" destId="{73A38871-150F-47AD-8D1D-688FF12B5A5C}" srcOrd="0" destOrd="0" presId="urn:microsoft.com/office/officeart/2008/layout/HorizontalMultiLevelHierarchy"/>
    <dgm:cxn modelId="{D8EA7FA7-55F0-4090-99AD-ECF2EF06C11A}" type="presParOf" srcId="{063D7237-1AA1-4564-ACEC-6F6CF224E56E}" destId="{28C1ECBF-DB97-4182-AD69-EF02A28CCEBD}" srcOrd="1" destOrd="0" presId="urn:microsoft.com/office/officeart/2008/layout/HorizontalMultiLevelHierarchy"/>
    <dgm:cxn modelId="{44C24419-0160-42B5-A2FE-D2F3EA4C12D2}" type="presParOf" srcId="{28C1ECBF-DB97-4182-AD69-EF02A28CCEBD}" destId="{35D1E2E3-655E-4EC4-912F-2BDD89304067}" srcOrd="0" destOrd="0" presId="urn:microsoft.com/office/officeart/2008/layout/HorizontalMultiLevelHierarchy"/>
    <dgm:cxn modelId="{AB863A42-84DC-413A-ACD0-4EEF196E799F}" type="presParOf" srcId="{35D1E2E3-655E-4EC4-912F-2BDD89304067}" destId="{84E8A5E8-961F-4FA5-BD8D-0D850615F979}" srcOrd="0" destOrd="0" presId="urn:microsoft.com/office/officeart/2008/layout/HorizontalMultiLevelHierarchy"/>
    <dgm:cxn modelId="{72238D36-E318-4071-B951-0D2740FD279B}" type="presParOf" srcId="{28C1ECBF-DB97-4182-AD69-EF02A28CCEBD}" destId="{A4143F13-0E95-4DB9-8AF3-21E0B415BC07}" srcOrd="1" destOrd="0" presId="urn:microsoft.com/office/officeart/2008/layout/HorizontalMultiLevelHierarchy"/>
    <dgm:cxn modelId="{E0497C24-5142-4D17-8140-74445B59CAB1}" type="presParOf" srcId="{A4143F13-0E95-4DB9-8AF3-21E0B415BC07}" destId="{F31F633D-B2AF-41AF-92EA-49FE512047E0}" srcOrd="0" destOrd="0" presId="urn:microsoft.com/office/officeart/2008/layout/HorizontalMultiLevelHierarchy"/>
    <dgm:cxn modelId="{BCA6DD4A-C40B-4007-8498-567C9E2CFF4B}" type="presParOf" srcId="{A4143F13-0E95-4DB9-8AF3-21E0B415BC07}" destId="{AA79502D-FC20-4061-876E-8BB289B95664}" srcOrd="1" destOrd="0" presId="urn:microsoft.com/office/officeart/2008/layout/HorizontalMultiLevelHierarchy"/>
    <dgm:cxn modelId="{709F3FC4-4071-403B-8392-A6E061B48A79}" type="presParOf" srcId="{28C1ECBF-DB97-4182-AD69-EF02A28CCEBD}" destId="{678E955D-CED7-4023-A827-58BE5E72FA96}" srcOrd="2" destOrd="0" presId="urn:microsoft.com/office/officeart/2008/layout/HorizontalMultiLevelHierarchy"/>
    <dgm:cxn modelId="{65F0C9BA-7C36-4A38-A1E5-24B6D23A1ED1}" type="presParOf" srcId="{678E955D-CED7-4023-A827-58BE5E72FA96}" destId="{E758EFB2-636A-467C-B51B-1C4AE6064A69}" srcOrd="0" destOrd="0" presId="urn:microsoft.com/office/officeart/2008/layout/HorizontalMultiLevelHierarchy"/>
    <dgm:cxn modelId="{49A6F9E8-7250-4C82-A356-6350ED473226}" type="presParOf" srcId="{28C1ECBF-DB97-4182-AD69-EF02A28CCEBD}" destId="{BFF827FB-878F-4A63-A5C7-B7A7BD30D987}" srcOrd="3" destOrd="0" presId="urn:microsoft.com/office/officeart/2008/layout/HorizontalMultiLevelHierarchy"/>
    <dgm:cxn modelId="{5B9D9D2E-0DD6-46C0-881B-40169A8605FF}" type="presParOf" srcId="{BFF827FB-878F-4A63-A5C7-B7A7BD30D987}" destId="{68814661-B6DD-415C-95A0-263FA22E04F2}" srcOrd="0" destOrd="0" presId="urn:microsoft.com/office/officeart/2008/layout/HorizontalMultiLevelHierarchy"/>
    <dgm:cxn modelId="{326FA5A9-A8CC-48F6-B734-CF37AE6DF937}" type="presParOf" srcId="{BFF827FB-878F-4A63-A5C7-B7A7BD30D987}" destId="{CFFBBAC0-36CB-4478-BFC3-82AF07C72B4B}" srcOrd="1" destOrd="0" presId="urn:microsoft.com/office/officeart/2008/layout/HorizontalMultiLevelHierarchy"/>
    <dgm:cxn modelId="{B4E1D547-B86E-4D7C-8971-1AE45ACFB5AF}" type="presParOf" srcId="{28C1ECBF-DB97-4182-AD69-EF02A28CCEBD}" destId="{CC214D55-8BE8-44CB-B00B-5E9067E1DE7D}" srcOrd="4" destOrd="0" presId="urn:microsoft.com/office/officeart/2008/layout/HorizontalMultiLevelHierarchy"/>
    <dgm:cxn modelId="{54B78DE6-4128-4456-8BA1-779A291716B1}" type="presParOf" srcId="{CC214D55-8BE8-44CB-B00B-5E9067E1DE7D}" destId="{BA95974D-AF49-4F11-BBAE-F941B09B880B}" srcOrd="0" destOrd="0" presId="urn:microsoft.com/office/officeart/2008/layout/HorizontalMultiLevelHierarchy"/>
    <dgm:cxn modelId="{93BEE1CB-F959-4241-A2B4-D7F6D06A11E9}" type="presParOf" srcId="{28C1ECBF-DB97-4182-AD69-EF02A28CCEBD}" destId="{CF947E82-E936-47D7-BE20-7F08049DC2BD}" srcOrd="5" destOrd="0" presId="urn:microsoft.com/office/officeart/2008/layout/HorizontalMultiLevelHierarchy"/>
    <dgm:cxn modelId="{8069356D-0EB0-43C9-84C0-9D14B4C1ED64}" type="presParOf" srcId="{CF947E82-E936-47D7-BE20-7F08049DC2BD}" destId="{3832EA06-179F-4F5F-9DBD-1E2C219DE97D}" srcOrd="0" destOrd="0" presId="urn:microsoft.com/office/officeart/2008/layout/HorizontalMultiLevelHierarchy"/>
    <dgm:cxn modelId="{24E1BBD9-635D-4361-8614-4C3D231AA77B}" type="presParOf" srcId="{CF947E82-E936-47D7-BE20-7F08049DC2BD}" destId="{1927AD49-2578-4C81-9C5F-AA3762B2049D}"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FA235E-856F-4199-8EC6-7D24EEAC5040}">
      <dsp:nvSpPr>
        <dsp:cNvPr id="0" name=""/>
        <dsp:cNvSpPr/>
      </dsp:nvSpPr>
      <dsp:spPr>
        <a:xfrm>
          <a:off x="4068852" y="2961408"/>
          <a:ext cx="647384" cy="2467166"/>
        </a:xfrm>
        <a:custGeom>
          <a:avLst/>
          <a:gdLst/>
          <a:ahLst/>
          <a:cxnLst/>
          <a:rect l="0" t="0" r="0" b="0"/>
          <a:pathLst>
            <a:path>
              <a:moveTo>
                <a:pt x="0" y="0"/>
              </a:moveTo>
              <a:lnTo>
                <a:pt x="323692" y="0"/>
              </a:lnTo>
              <a:lnTo>
                <a:pt x="323692" y="2467166"/>
              </a:lnTo>
              <a:lnTo>
                <a:pt x="647384" y="246716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tr-TR" sz="900" kern="1200"/>
        </a:p>
      </dsp:txBody>
      <dsp:txXfrm>
        <a:off x="4328777" y="4131224"/>
        <a:ext cx="127534" cy="127534"/>
      </dsp:txXfrm>
    </dsp:sp>
    <dsp:sp modelId="{FCBFF7F6-2B33-4719-ADBF-1FA4FCB16BC7}">
      <dsp:nvSpPr>
        <dsp:cNvPr id="0" name=""/>
        <dsp:cNvSpPr/>
      </dsp:nvSpPr>
      <dsp:spPr>
        <a:xfrm>
          <a:off x="4068852" y="2961408"/>
          <a:ext cx="647384" cy="1233583"/>
        </a:xfrm>
        <a:custGeom>
          <a:avLst/>
          <a:gdLst/>
          <a:ahLst/>
          <a:cxnLst/>
          <a:rect l="0" t="0" r="0" b="0"/>
          <a:pathLst>
            <a:path>
              <a:moveTo>
                <a:pt x="0" y="0"/>
              </a:moveTo>
              <a:lnTo>
                <a:pt x="323692" y="0"/>
              </a:lnTo>
              <a:lnTo>
                <a:pt x="323692" y="1233583"/>
              </a:lnTo>
              <a:lnTo>
                <a:pt x="647384" y="123358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4357716" y="3543372"/>
        <a:ext cx="69656" cy="69656"/>
      </dsp:txXfrm>
    </dsp:sp>
    <dsp:sp modelId="{B75CA9C6-C277-4153-9B5E-53789DD6D5C0}">
      <dsp:nvSpPr>
        <dsp:cNvPr id="0" name=""/>
        <dsp:cNvSpPr/>
      </dsp:nvSpPr>
      <dsp:spPr>
        <a:xfrm>
          <a:off x="4068852" y="2915688"/>
          <a:ext cx="647384" cy="91440"/>
        </a:xfrm>
        <a:custGeom>
          <a:avLst/>
          <a:gdLst/>
          <a:ahLst/>
          <a:cxnLst/>
          <a:rect l="0" t="0" r="0" b="0"/>
          <a:pathLst>
            <a:path>
              <a:moveTo>
                <a:pt x="0" y="45720"/>
              </a:moveTo>
              <a:lnTo>
                <a:pt x="647384"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4376360" y="2945224"/>
        <a:ext cx="32369" cy="32369"/>
      </dsp:txXfrm>
    </dsp:sp>
    <dsp:sp modelId="{A9CBFF04-71AE-45B5-93AE-E06AC329C02E}">
      <dsp:nvSpPr>
        <dsp:cNvPr id="0" name=""/>
        <dsp:cNvSpPr/>
      </dsp:nvSpPr>
      <dsp:spPr>
        <a:xfrm>
          <a:off x="4068852" y="1727825"/>
          <a:ext cx="647384" cy="1233583"/>
        </a:xfrm>
        <a:custGeom>
          <a:avLst/>
          <a:gdLst/>
          <a:ahLst/>
          <a:cxnLst/>
          <a:rect l="0" t="0" r="0" b="0"/>
          <a:pathLst>
            <a:path>
              <a:moveTo>
                <a:pt x="0" y="1233583"/>
              </a:moveTo>
              <a:lnTo>
                <a:pt x="323692" y="1233583"/>
              </a:lnTo>
              <a:lnTo>
                <a:pt x="323692" y="0"/>
              </a:lnTo>
              <a:lnTo>
                <a:pt x="647384"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4357716" y="2309789"/>
        <a:ext cx="69656" cy="69656"/>
      </dsp:txXfrm>
    </dsp:sp>
    <dsp:sp modelId="{4ED79B52-4B34-4511-8139-D39F1DC2A767}">
      <dsp:nvSpPr>
        <dsp:cNvPr id="0" name=""/>
        <dsp:cNvSpPr/>
      </dsp:nvSpPr>
      <dsp:spPr>
        <a:xfrm>
          <a:off x="4068852" y="494242"/>
          <a:ext cx="647384" cy="2467166"/>
        </a:xfrm>
        <a:custGeom>
          <a:avLst/>
          <a:gdLst/>
          <a:ahLst/>
          <a:cxnLst/>
          <a:rect l="0" t="0" r="0" b="0"/>
          <a:pathLst>
            <a:path>
              <a:moveTo>
                <a:pt x="0" y="2467166"/>
              </a:moveTo>
              <a:lnTo>
                <a:pt x="323692" y="2467166"/>
              </a:lnTo>
              <a:lnTo>
                <a:pt x="323692" y="0"/>
              </a:lnTo>
              <a:lnTo>
                <a:pt x="647384"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tr-TR" sz="900" kern="1200"/>
        </a:p>
      </dsp:txBody>
      <dsp:txXfrm>
        <a:off x="4328777" y="1664058"/>
        <a:ext cx="127534" cy="127534"/>
      </dsp:txXfrm>
    </dsp:sp>
    <dsp:sp modelId="{B7DD5FA5-C41E-48E3-B382-FB49FC6A5DD9}">
      <dsp:nvSpPr>
        <dsp:cNvPr id="0" name=""/>
        <dsp:cNvSpPr/>
      </dsp:nvSpPr>
      <dsp:spPr>
        <a:xfrm rot="16200000">
          <a:off x="978402" y="2467975"/>
          <a:ext cx="5194033" cy="9868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2844800">
            <a:lnSpc>
              <a:spcPct val="90000"/>
            </a:lnSpc>
            <a:spcBef>
              <a:spcPct val="0"/>
            </a:spcBef>
            <a:spcAft>
              <a:spcPct val="35000"/>
            </a:spcAft>
            <a:buNone/>
          </a:pPr>
          <a:r>
            <a:rPr lang="tr-TR" sz="6400" kern="1200"/>
            <a:t>semptom</a:t>
          </a:r>
        </a:p>
      </dsp:txBody>
      <dsp:txXfrm>
        <a:off x="978402" y="2467975"/>
        <a:ext cx="5194033" cy="986866"/>
      </dsp:txXfrm>
    </dsp:sp>
    <dsp:sp modelId="{E86D2899-E453-4243-AE63-6B4E5A84E608}">
      <dsp:nvSpPr>
        <dsp:cNvPr id="0" name=""/>
        <dsp:cNvSpPr/>
      </dsp:nvSpPr>
      <dsp:spPr>
        <a:xfrm>
          <a:off x="4716236" y="809"/>
          <a:ext cx="3236921" cy="98686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tr-TR" sz="3300" kern="1200"/>
            <a:t>Üretral akıntı</a:t>
          </a:r>
        </a:p>
      </dsp:txBody>
      <dsp:txXfrm>
        <a:off x="4716236" y="809"/>
        <a:ext cx="3236921" cy="986866"/>
      </dsp:txXfrm>
    </dsp:sp>
    <dsp:sp modelId="{83DF58F9-FCEF-4210-BD8B-DB7A3FF372B9}">
      <dsp:nvSpPr>
        <dsp:cNvPr id="0" name=""/>
        <dsp:cNvSpPr/>
      </dsp:nvSpPr>
      <dsp:spPr>
        <a:xfrm>
          <a:off x="4716236" y="1234392"/>
          <a:ext cx="3236921" cy="98686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tr-TR" sz="3300" kern="1200"/>
            <a:t>Vajinal akıntı </a:t>
          </a:r>
        </a:p>
      </dsp:txBody>
      <dsp:txXfrm>
        <a:off x="4716236" y="1234392"/>
        <a:ext cx="3236921" cy="986866"/>
      </dsp:txXfrm>
    </dsp:sp>
    <dsp:sp modelId="{739A391B-8912-42A2-80B3-BD6520510784}">
      <dsp:nvSpPr>
        <dsp:cNvPr id="0" name=""/>
        <dsp:cNvSpPr/>
      </dsp:nvSpPr>
      <dsp:spPr>
        <a:xfrm>
          <a:off x="4716236" y="2467975"/>
          <a:ext cx="3236921" cy="98686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tr-TR" sz="3300" kern="1200"/>
            <a:t>Genital ülser </a:t>
          </a:r>
        </a:p>
      </dsp:txBody>
      <dsp:txXfrm>
        <a:off x="4716236" y="2467975"/>
        <a:ext cx="3236921" cy="986866"/>
      </dsp:txXfrm>
    </dsp:sp>
    <dsp:sp modelId="{9F1F49C7-0367-4686-9F8F-E2255AEB17BC}">
      <dsp:nvSpPr>
        <dsp:cNvPr id="0" name=""/>
        <dsp:cNvSpPr/>
      </dsp:nvSpPr>
      <dsp:spPr>
        <a:xfrm>
          <a:off x="4716236" y="3701558"/>
          <a:ext cx="3236921" cy="98686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tr-TR" sz="3300" kern="1200"/>
            <a:t>Alt karın bölgesinde ağrı</a:t>
          </a:r>
        </a:p>
      </dsp:txBody>
      <dsp:txXfrm>
        <a:off x="4716236" y="3701558"/>
        <a:ext cx="3236921" cy="986866"/>
      </dsp:txXfrm>
    </dsp:sp>
    <dsp:sp modelId="{360360C4-BDEA-42B6-A7B9-EE158C5E3838}">
      <dsp:nvSpPr>
        <dsp:cNvPr id="0" name=""/>
        <dsp:cNvSpPr/>
      </dsp:nvSpPr>
      <dsp:spPr>
        <a:xfrm>
          <a:off x="4716236" y="4935141"/>
          <a:ext cx="3236921" cy="98686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tr-TR" sz="3300" kern="1200"/>
            <a:t>Anorektal akıntı</a:t>
          </a:r>
        </a:p>
      </dsp:txBody>
      <dsp:txXfrm>
        <a:off x="4716236" y="4935141"/>
        <a:ext cx="3236921" cy="9868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41A925-A810-4AAA-8728-766AEE3D2FDD}">
      <dsp:nvSpPr>
        <dsp:cNvPr id="0" name=""/>
        <dsp:cNvSpPr/>
      </dsp:nvSpPr>
      <dsp:spPr>
        <a:xfrm>
          <a:off x="4064000" y="2459823"/>
          <a:ext cx="2875309" cy="499020"/>
        </a:xfrm>
        <a:custGeom>
          <a:avLst/>
          <a:gdLst/>
          <a:ahLst/>
          <a:cxnLst/>
          <a:rect l="0" t="0" r="0" b="0"/>
          <a:pathLst>
            <a:path>
              <a:moveTo>
                <a:pt x="0" y="0"/>
              </a:moveTo>
              <a:lnTo>
                <a:pt x="0" y="249510"/>
              </a:lnTo>
              <a:lnTo>
                <a:pt x="2875309" y="249510"/>
              </a:lnTo>
              <a:lnTo>
                <a:pt x="2875309" y="49902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6C0982-578C-4020-A2D4-FBD000F1771F}">
      <dsp:nvSpPr>
        <dsp:cNvPr id="0" name=""/>
        <dsp:cNvSpPr/>
      </dsp:nvSpPr>
      <dsp:spPr>
        <a:xfrm>
          <a:off x="4018280" y="2459823"/>
          <a:ext cx="91440" cy="499020"/>
        </a:xfrm>
        <a:custGeom>
          <a:avLst/>
          <a:gdLst/>
          <a:ahLst/>
          <a:cxnLst/>
          <a:rect l="0" t="0" r="0" b="0"/>
          <a:pathLst>
            <a:path>
              <a:moveTo>
                <a:pt x="45720" y="0"/>
              </a:moveTo>
              <a:lnTo>
                <a:pt x="45720" y="49902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2AD366-9091-480D-BE8A-9A95AF521AF8}">
      <dsp:nvSpPr>
        <dsp:cNvPr id="0" name=""/>
        <dsp:cNvSpPr/>
      </dsp:nvSpPr>
      <dsp:spPr>
        <a:xfrm>
          <a:off x="1188690" y="2459823"/>
          <a:ext cx="2875309" cy="499020"/>
        </a:xfrm>
        <a:custGeom>
          <a:avLst/>
          <a:gdLst/>
          <a:ahLst/>
          <a:cxnLst/>
          <a:rect l="0" t="0" r="0" b="0"/>
          <a:pathLst>
            <a:path>
              <a:moveTo>
                <a:pt x="2875309" y="0"/>
              </a:moveTo>
              <a:lnTo>
                <a:pt x="2875309" y="249510"/>
              </a:lnTo>
              <a:lnTo>
                <a:pt x="0" y="249510"/>
              </a:lnTo>
              <a:lnTo>
                <a:pt x="0" y="49902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4D810E-E1A8-4E7E-864E-E1BFE934D5CF}">
      <dsp:nvSpPr>
        <dsp:cNvPr id="0" name=""/>
        <dsp:cNvSpPr/>
      </dsp:nvSpPr>
      <dsp:spPr>
        <a:xfrm>
          <a:off x="2875855" y="1271678"/>
          <a:ext cx="2376289" cy="118814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tr-TR" sz="2700" kern="1200"/>
            <a:t>Genital ülser </a:t>
          </a:r>
        </a:p>
      </dsp:txBody>
      <dsp:txXfrm>
        <a:off x="2875855" y="1271678"/>
        <a:ext cx="2376289" cy="1188144"/>
      </dsp:txXfrm>
    </dsp:sp>
    <dsp:sp modelId="{9836B156-A0F4-49B1-B933-C2E088B72CFB}">
      <dsp:nvSpPr>
        <dsp:cNvPr id="0" name=""/>
        <dsp:cNvSpPr/>
      </dsp:nvSpPr>
      <dsp:spPr>
        <a:xfrm>
          <a:off x="545" y="2958843"/>
          <a:ext cx="2376289" cy="118814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tr-TR" sz="2700" kern="1200"/>
            <a:t>Cinsel yolla bulaşan enfeksiyonlar </a:t>
          </a:r>
        </a:p>
      </dsp:txBody>
      <dsp:txXfrm>
        <a:off x="545" y="2958843"/>
        <a:ext cx="2376289" cy="1188144"/>
      </dsp:txXfrm>
    </dsp:sp>
    <dsp:sp modelId="{518EAFEB-0F76-4A8F-9D5B-124A84FA46F3}">
      <dsp:nvSpPr>
        <dsp:cNvPr id="0" name=""/>
        <dsp:cNvSpPr/>
      </dsp:nvSpPr>
      <dsp:spPr>
        <a:xfrm>
          <a:off x="2875855" y="2958843"/>
          <a:ext cx="2376289" cy="118814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tr-TR" sz="2700" kern="1200"/>
            <a:t>Cinsel yolla bulaşmayan enfeksiyonlar </a:t>
          </a:r>
        </a:p>
      </dsp:txBody>
      <dsp:txXfrm>
        <a:off x="2875855" y="2958843"/>
        <a:ext cx="2376289" cy="1188144"/>
      </dsp:txXfrm>
    </dsp:sp>
    <dsp:sp modelId="{2FF5E3BB-60FC-41C2-BA34-9D797CB34DB1}">
      <dsp:nvSpPr>
        <dsp:cNvPr id="0" name=""/>
        <dsp:cNvSpPr/>
      </dsp:nvSpPr>
      <dsp:spPr>
        <a:xfrm>
          <a:off x="5751165" y="2958843"/>
          <a:ext cx="2376289" cy="118814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tr-TR" sz="2700" kern="1200"/>
            <a:t>Non-enfeksiyöz nedenler </a:t>
          </a:r>
        </a:p>
      </dsp:txBody>
      <dsp:txXfrm>
        <a:off x="5751165" y="2958843"/>
        <a:ext cx="2376289" cy="11881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9E29DA-2445-444A-9CA2-66C426292238}">
      <dsp:nvSpPr>
        <dsp:cNvPr id="0" name=""/>
        <dsp:cNvSpPr/>
      </dsp:nvSpPr>
      <dsp:spPr>
        <a:xfrm>
          <a:off x="4476" y="2561665"/>
          <a:ext cx="2939114" cy="146955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tr-TR" sz="1400" kern="1200"/>
            <a:t>Klinik belirtiler </a:t>
          </a:r>
        </a:p>
      </dsp:txBody>
      <dsp:txXfrm>
        <a:off x="47518" y="2604707"/>
        <a:ext cx="2853030" cy="1383473"/>
      </dsp:txXfrm>
    </dsp:sp>
    <dsp:sp modelId="{469BD920-DD8B-4A2F-8D1A-3599AEB7466D}">
      <dsp:nvSpPr>
        <dsp:cNvPr id="0" name=""/>
        <dsp:cNvSpPr/>
      </dsp:nvSpPr>
      <dsp:spPr>
        <a:xfrm rot="18289469">
          <a:off x="2502067" y="2431387"/>
          <a:ext cx="2058691" cy="40122"/>
        </a:xfrm>
        <a:custGeom>
          <a:avLst/>
          <a:gdLst/>
          <a:ahLst/>
          <a:cxnLst/>
          <a:rect l="0" t="0" r="0" b="0"/>
          <a:pathLst>
            <a:path>
              <a:moveTo>
                <a:pt x="0" y="20061"/>
              </a:moveTo>
              <a:lnTo>
                <a:pt x="2058691" y="20061"/>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tr-TR" sz="700" kern="1200"/>
        </a:p>
      </dsp:txBody>
      <dsp:txXfrm>
        <a:off x="3479946" y="2399981"/>
        <a:ext cx="102934" cy="102934"/>
      </dsp:txXfrm>
    </dsp:sp>
    <dsp:sp modelId="{7531EA8E-F5A8-436F-AF77-9C6692F29927}">
      <dsp:nvSpPr>
        <dsp:cNvPr id="0" name=""/>
        <dsp:cNvSpPr/>
      </dsp:nvSpPr>
      <dsp:spPr>
        <a:xfrm>
          <a:off x="4119236" y="871674"/>
          <a:ext cx="2939114" cy="146955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tr-TR" sz="1400" kern="1200"/>
            <a:t>Primer </a:t>
          </a:r>
        </a:p>
      </dsp:txBody>
      <dsp:txXfrm>
        <a:off x="4162278" y="914716"/>
        <a:ext cx="2853030" cy="1383473"/>
      </dsp:txXfrm>
    </dsp:sp>
    <dsp:sp modelId="{D6AA260B-53E8-4E4E-8FD0-B21C1AB045AF}">
      <dsp:nvSpPr>
        <dsp:cNvPr id="0" name=""/>
        <dsp:cNvSpPr/>
      </dsp:nvSpPr>
      <dsp:spPr>
        <a:xfrm>
          <a:off x="7058351" y="1586392"/>
          <a:ext cx="1175645" cy="40122"/>
        </a:xfrm>
        <a:custGeom>
          <a:avLst/>
          <a:gdLst/>
          <a:ahLst/>
          <a:cxnLst/>
          <a:rect l="0" t="0" r="0" b="0"/>
          <a:pathLst>
            <a:path>
              <a:moveTo>
                <a:pt x="0" y="20061"/>
              </a:moveTo>
              <a:lnTo>
                <a:pt x="1175645" y="20061"/>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7616783" y="1577061"/>
        <a:ext cx="58782" cy="58782"/>
      </dsp:txXfrm>
    </dsp:sp>
    <dsp:sp modelId="{C49530C4-4B9E-4B80-97E2-25B531CC19DE}">
      <dsp:nvSpPr>
        <dsp:cNvPr id="0" name=""/>
        <dsp:cNvSpPr/>
      </dsp:nvSpPr>
      <dsp:spPr>
        <a:xfrm>
          <a:off x="8233997" y="871674"/>
          <a:ext cx="2939114" cy="146955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tr-TR" sz="1400" kern="1200"/>
            <a:t>Ağrılı genital ülser</a:t>
          </a:r>
        </a:p>
        <a:p>
          <a:pPr marL="0" lvl="0" indent="0" algn="ctr" defTabSz="622300">
            <a:lnSpc>
              <a:spcPct val="90000"/>
            </a:lnSpc>
            <a:spcBef>
              <a:spcPct val="0"/>
            </a:spcBef>
            <a:spcAft>
              <a:spcPct val="35000"/>
            </a:spcAft>
            <a:buNone/>
          </a:pPr>
          <a:r>
            <a:rPr lang="tr-TR" sz="1400" kern="1200"/>
            <a:t>Dizüri </a:t>
          </a:r>
        </a:p>
        <a:p>
          <a:pPr marL="0" lvl="0" indent="0" algn="ctr" defTabSz="622300">
            <a:lnSpc>
              <a:spcPct val="90000"/>
            </a:lnSpc>
            <a:spcBef>
              <a:spcPct val="0"/>
            </a:spcBef>
            <a:spcAft>
              <a:spcPct val="35000"/>
            </a:spcAft>
            <a:buNone/>
          </a:pPr>
          <a:r>
            <a:rPr lang="tr-TR" sz="1400" kern="1200"/>
            <a:t>Ateş </a:t>
          </a:r>
        </a:p>
        <a:p>
          <a:pPr marL="0" lvl="0" indent="0" algn="ctr" defTabSz="622300">
            <a:lnSpc>
              <a:spcPct val="90000"/>
            </a:lnSpc>
            <a:spcBef>
              <a:spcPct val="0"/>
            </a:spcBef>
            <a:spcAft>
              <a:spcPct val="35000"/>
            </a:spcAft>
            <a:buNone/>
          </a:pPr>
          <a:r>
            <a:rPr lang="tr-TR" sz="1400" kern="1200"/>
            <a:t>Hassas lap</a:t>
          </a:r>
        </a:p>
        <a:p>
          <a:pPr marL="0" lvl="0" indent="0" algn="ctr" defTabSz="622300">
            <a:lnSpc>
              <a:spcPct val="90000"/>
            </a:lnSpc>
            <a:spcBef>
              <a:spcPct val="0"/>
            </a:spcBef>
            <a:spcAft>
              <a:spcPct val="35000"/>
            </a:spcAft>
            <a:buNone/>
          </a:pPr>
          <a:r>
            <a:rPr lang="tr-TR" sz="1400" kern="1200"/>
            <a:t>Baş ağrısı </a:t>
          </a:r>
        </a:p>
      </dsp:txBody>
      <dsp:txXfrm>
        <a:off x="8277039" y="914716"/>
        <a:ext cx="2853030" cy="1383473"/>
      </dsp:txXfrm>
    </dsp:sp>
    <dsp:sp modelId="{03DF32F7-6CA2-4220-8136-BCE4E715D73B}">
      <dsp:nvSpPr>
        <dsp:cNvPr id="0" name=""/>
        <dsp:cNvSpPr/>
      </dsp:nvSpPr>
      <dsp:spPr>
        <a:xfrm>
          <a:off x="2943590" y="3276382"/>
          <a:ext cx="1175645" cy="40122"/>
        </a:xfrm>
        <a:custGeom>
          <a:avLst/>
          <a:gdLst/>
          <a:ahLst/>
          <a:cxnLst/>
          <a:rect l="0" t="0" r="0" b="0"/>
          <a:pathLst>
            <a:path>
              <a:moveTo>
                <a:pt x="0" y="20061"/>
              </a:moveTo>
              <a:lnTo>
                <a:pt x="1175645" y="20061"/>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3502022" y="3267052"/>
        <a:ext cx="58782" cy="58782"/>
      </dsp:txXfrm>
    </dsp:sp>
    <dsp:sp modelId="{1313FE96-E721-4A36-BF6F-DC03941BF949}">
      <dsp:nvSpPr>
        <dsp:cNvPr id="0" name=""/>
        <dsp:cNvSpPr/>
      </dsp:nvSpPr>
      <dsp:spPr>
        <a:xfrm>
          <a:off x="4119236" y="2561665"/>
          <a:ext cx="2939114" cy="146955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tr-TR" sz="1400" kern="1200"/>
            <a:t>Nonprimer</a:t>
          </a:r>
        </a:p>
      </dsp:txBody>
      <dsp:txXfrm>
        <a:off x="4162278" y="2604707"/>
        <a:ext cx="2853030" cy="1383473"/>
      </dsp:txXfrm>
    </dsp:sp>
    <dsp:sp modelId="{94249ABB-56FB-4328-9529-9E4079EE0EB0}">
      <dsp:nvSpPr>
        <dsp:cNvPr id="0" name=""/>
        <dsp:cNvSpPr/>
      </dsp:nvSpPr>
      <dsp:spPr>
        <a:xfrm>
          <a:off x="7058351" y="3276382"/>
          <a:ext cx="1175645" cy="40122"/>
        </a:xfrm>
        <a:custGeom>
          <a:avLst/>
          <a:gdLst/>
          <a:ahLst/>
          <a:cxnLst/>
          <a:rect l="0" t="0" r="0" b="0"/>
          <a:pathLst>
            <a:path>
              <a:moveTo>
                <a:pt x="0" y="20061"/>
              </a:moveTo>
              <a:lnTo>
                <a:pt x="1175645" y="20061"/>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7616783" y="3267052"/>
        <a:ext cx="58782" cy="58782"/>
      </dsp:txXfrm>
    </dsp:sp>
    <dsp:sp modelId="{7C02DB40-B445-4C6A-8F68-B9F66D54AE16}">
      <dsp:nvSpPr>
        <dsp:cNvPr id="0" name=""/>
        <dsp:cNvSpPr/>
      </dsp:nvSpPr>
      <dsp:spPr>
        <a:xfrm>
          <a:off x="8233997" y="2561665"/>
          <a:ext cx="2939114" cy="146955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tr-TR" sz="1400" kern="1200"/>
            <a:t>Daha az ülsere lezyon </a:t>
          </a:r>
        </a:p>
        <a:p>
          <a:pPr marL="0" lvl="0" indent="0" algn="ctr" defTabSz="622300">
            <a:lnSpc>
              <a:spcPct val="90000"/>
            </a:lnSpc>
            <a:spcBef>
              <a:spcPct val="0"/>
            </a:spcBef>
            <a:spcAft>
              <a:spcPct val="35000"/>
            </a:spcAft>
            <a:buNone/>
          </a:pPr>
          <a:r>
            <a:rPr lang="tr-TR" sz="1400" kern="1200"/>
            <a:t>Daha az sistematik belirtiler </a:t>
          </a:r>
        </a:p>
      </dsp:txBody>
      <dsp:txXfrm>
        <a:off x="8277039" y="2604707"/>
        <a:ext cx="2853030" cy="1383473"/>
      </dsp:txXfrm>
    </dsp:sp>
    <dsp:sp modelId="{FDD9347A-4A31-416A-ABCA-12ADB89BB55F}">
      <dsp:nvSpPr>
        <dsp:cNvPr id="0" name=""/>
        <dsp:cNvSpPr/>
      </dsp:nvSpPr>
      <dsp:spPr>
        <a:xfrm rot="3310531">
          <a:off x="2502067" y="4121378"/>
          <a:ext cx="2058691" cy="40122"/>
        </a:xfrm>
        <a:custGeom>
          <a:avLst/>
          <a:gdLst/>
          <a:ahLst/>
          <a:cxnLst/>
          <a:rect l="0" t="0" r="0" b="0"/>
          <a:pathLst>
            <a:path>
              <a:moveTo>
                <a:pt x="0" y="20061"/>
              </a:moveTo>
              <a:lnTo>
                <a:pt x="2058691" y="20061"/>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tr-TR" sz="700" kern="1200"/>
        </a:p>
      </dsp:txBody>
      <dsp:txXfrm>
        <a:off x="3479946" y="4089972"/>
        <a:ext cx="102934" cy="102934"/>
      </dsp:txXfrm>
    </dsp:sp>
    <dsp:sp modelId="{9C00085F-1893-472D-B06B-9A860D1C4144}">
      <dsp:nvSpPr>
        <dsp:cNvPr id="0" name=""/>
        <dsp:cNvSpPr/>
      </dsp:nvSpPr>
      <dsp:spPr>
        <a:xfrm>
          <a:off x="4119236" y="4251656"/>
          <a:ext cx="2939114" cy="146955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tr-TR" sz="1400" kern="1200"/>
            <a:t>Reküren </a:t>
          </a:r>
        </a:p>
      </dsp:txBody>
      <dsp:txXfrm>
        <a:off x="4162278" y="4294698"/>
        <a:ext cx="2853030" cy="1383473"/>
      </dsp:txXfrm>
    </dsp:sp>
    <dsp:sp modelId="{3B07B3C0-5965-4260-947D-C1AABFC1DA4D}">
      <dsp:nvSpPr>
        <dsp:cNvPr id="0" name=""/>
        <dsp:cNvSpPr/>
      </dsp:nvSpPr>
      <dsp:spPr>
        <a:xfrm>
          <a:off x="7058351" y="4966373"/>
          <a:ext cx="1175645" cy="40122"/>
        </a:xfrm>
        <a:custGeom>
          <a:avLst/>
          <a:gdLst/>
          <a:ahLst/>
          <a:cxnLst/>
          <a:rect l="0" t="0" r="0" b="0"/>
          <a:pathLst>
            <a:path>
              <a:moveTo>
                <a:pt x="0" y="20061"/>
              </a:moveTo>
              <a:lnTo>
                <a:pt x="1175645" y="20061"/>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7616783" y="4957043"/>
        <a:ext cx="58782" cy="58782"/>
      </dsp:txXfrm>
    </dsp:sp>
    <dsp:sp modelId="{88669E35-724C-4F29-B9C1-F96183E8506B}">
      <dsp:nvSpPr>
        <dsp:cNvPr id="0" name=""/>
        <dsp:cNvSpPr/>
      </dsp:nvSpPr>
      <dsp:spPr>
        <a:xfrm>
          <a:off x="8233997" y="4251656"/>
          <a:ext cx="2939114" cy="146955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tr-TR" sz="1400" kern="1200"/>
            <a:t>Sık nüks </a:t>
          </a:r>
        </a:p>
        <a:p>
          <a:pPr marL="0" lvl="0" indent="0" algn="ctr" defTabSz="622300">
            <a:lnSpc>
              <a:spcPct val="90000"/>
            </a:lnSpc>
            <a:spcBef>
              <a:spcPct val="0"/>
            </a:spcBef>
            <a:spcAft>
              <a:spcPct val="35000"/>
            </a:spcAft>
            <a:buNone/>
          </a:pPr>
          <a:r>
            <a:rPr lang="tr-TR" sz="1400" kern="1200"/>
            <a:t>Şiddet ve lezyonun süresinde diğerlerine göre daha az </a:t>
          </a:r>
        </a:p>
      </dsp:txBody>
      <dsp:txXfrm>
        <a:off x="8277039" y="4294698"/>
        <a:ext cx="2853030" cy="13834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F8468E-A8B2-4E61-97D6-5529F6C58C68}">
      <dsp:nvSpPr>
        <dsp:cNvPr id="0" name=""/>
        <dsp:cNvSpPr/>
      </dsp:nvSpPr>
      <dsp:spPr>
        <a:xfrm>
          <a:off x="6447204" y="4746017"/>
          <a:ext cx="460780" cy="1756023"/>
        </a:xfrm>
        <a:custGeom>
          <a:avLst/>
          <a:gdLst/>
          <a:ahLst/>
          <a:cxnLst/>
          <a:rect l="0" t="0" r="0" b="0"/>
          <a:pathLst>
            <a:path>
              <a:moveTo>
                <a:pt x="0" y="0"/>
              </a:moveTo>
              <a:lnTo>
                <a:pt x="230390" y="0"/>
              </a:lnTo>
              <a:lnTo>
                <a:pt x="230390" y="1756023"/>
              </a:lnTo>
              <a:lnTo>
                <a:pt x="460780" y="175602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tr-TR" sz="600" kern="1200"/>
        </a:p>
      </dsp:txBody>
      <dsp:txXfrm>
        <a:off x="6632208" y="5578642"/>
        <a:ext cx="90773" cy="90773"/>
      </dsp:txXfrm>
    </dsp:sp>
    <dsp:sp modelId="{C7A8A334-E8B7-4127-A989-EB63243A54B2}">
      <dsp:nvSpPr>
        <dsp:cNvPr id="0" name=""/>
        <dsp:cNvSpPr/>
      </dsp:nvSpPr>
      <dsp:spPr>
        <a:xfrm>
          <a:off x="6447204" y="4746017"/>
          <a:ext cx="460780" cy="878011"/>
        </a:xfrm>
        <a:custGeom>
          <a:avLst/>
          <a:gdLst/>
          <a:ahLst/>
          <a:cxnLst/>
          <a:rect l="0" t="0" r="0" b="0"/>
          <a:pathLst>
            <a:path>
              <a:moveTo>
                <a:pt x="0" y="0"/>
              </a:moveTo>
              <a:lnTo>
                <a:pt x="230390" y="0"/>
              </a:lnTo>
              <a:lnTo>
                <a:pt x="230390" y="878011"/>
              </a:lnTo>
              <a:lnTo>
                <a:pt x="460780" y="8780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6652805" y="5160233"/>
        <a:ext cx="49578" cy="49578"/>
      </dsp:txXfrm>
    </dsp:sp>
    <dsp:sp modelId="{199DB479-0DF4-473F-8D7C-9D71E701C15B}">
      <dsp:nvSpPr>
        <dsp:cNvPr id="0" name=""/>
        <dsp:cNvSpPr/>
      </dsp:nvSpPr>
      <dsp:spPr>
        <a:xfrm>
          <a:off x="6447204" y="4700297"/>
          <a:ext cx="460780" cy="91440"/>
        </a:xfrm>
        <a:custGeom>
          <a:avLst/>
          <a:gdLst/>
          <a:ahLst/>
          <a:cxnLst/>
          <a:rect l="0" t="0" r="0" b="0"/>
          <a:pathLst>
            <a:path>
              <a:moveTo>
                <a:pt x="0" y="45720"/>
              </a:moveTo>
              <a:lnTo>
                <a:pt x="460780"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6666075" y="4734497"/>
        <a:ext cx="23039" cy="23039"/>
      </dsp:txXfrm>
    </dsp:sp>
    <dsp:sp modelId="{C9858C6C-FDF7-405A-9F82-99A18E146993}">
      <dsp:nvSpPr>
        <dsp:cNvPr id="0" name=""/>
        <dsp:cNvSpPr/>
      </dsp:nvSpPr>
      <dsp:spPr>
        <a:xfrm>
          <a:off x="6447204" y="3868005"/>
          <a:ext cx="460780" cy="878011"/>
        </a:xfrm>
        <a:custGeom>
          <a:avLst/>
          <a:gdLst/>
          <a:ahLst/>
          <a:cxnLst/>
          <a:rect l="0" t="0" r="0" b="0"/>
          <a:pathLst>
            <a:path>
              <a:moveTo>
                <a:pt x="0" y="878011"/>
              </a:moveTo>
              <a:lnTo>
                <a:pt x="230390" y="878011"/>
              </a:lnTo>
              <a:lnTo>
                <a:pt x="230390" y="0"/>
              </a:lnTo>
              <a:lnTo>
                <a:pt x="460780"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6652805" y="4282222"/>
        <a:ext cx="49578" cy="49578"/>
      </dsp:txXfrm>
    </dsp:sp>
    <dsp:sp modelId="{6F0666A9-0609-4FE2-83F3-F49047E74D79}">
      <dsp:nvSpPr>
        <dsp:cNvPr id="0" name=""/>
        <dsp:cNvSpPr/>
      </dsp:nvSpPr>
      <dsp:spPr>
        <a:xfrm>
          <a:off x="6447204" y="2989994"/>
          <a:ext cx="460780" cy="1756023"/>
        </a:xfrm>
        <a:custGeom>
          <a:avLst/>
          <a:gdLst/>
          <a:ahLst/>
          <a:cxnLst/>
          <a:rect l="0" t="0" r="0" b="0"/>
          <a:pathLst>
            <a:path>
              <a:moveTo>
                <a:pt x="0" y="1756023"/>
              </a:moveTo>
              <a:lnTo>
                <a:pt x="230390" y="1756023"/>
              </a:lnTo>
              <a:lnTo>
                <a:pt x="230390" y="0"/>
              </a:lnTo>
              <a:lnTo>
                <a:pt x="460780"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tr-TR" sz="600" kern="1200"/>
        </a:p>
      </dsp:txBody>
      <dsp:txXfrm>
        <a:off x="6632208" y="3822618"/>
        <a:ext cx="90773" cy="90773"/>
      </dsp:txXfrm>
    </dsp:sp>
    <dsp:sp modelId="{A0BE75DB-BDD0-4FAD-A7A7-58D2CE49F81B}">
      <dsp:nvSpPr>
        <dsp:cNvPr id="0" name=""/>
        <dsp:cNvSpPr/>
      </dsp:nvSpPr>
      <dsp:spPr>
        <a:xfrm>
          <a:off x="3682521" y="2989994"/>
          <a:ext cx="460780" cy="1756023"/>
        </a:xfrm>
        <a:custGeom>
          <a:avLst/>
          <a:gdLst/>
          <a:ahLst/>
          <a:cxnLst/>
          <a:rect l="0" t="0" r="0" b="0"/>
          <a:pathLst>
            <a:path>
              <a:moveTo>
                <a:pt x="0" y="0"/>
              </a:moveTo>
              <a:lnTo>
                <a:pt x="230390" y="0"/>
              </a:lnTo>
              <a:lnTo>
                <a:pt x="230390" y="1756023"/>
              </a:lnTo>
              <a:lnTo>
                <a:pt x="460780" y="17560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tr-TR" sz="600" kern="1200"/>
        </a:p>
      </dsp:txBody>
      <dsp:txXfrm>
        <a:off x="3867525" y="3822618"/>
        <a:ext cx="90773" cy="90773"/>
      </dsp:txXfrm>
    </dsp:sp>
    <dsp:sp modelId="{72BBCFE2-DDBC-45C5-9428-CA229965F5BC}">
      <dsp:nvSpPr>
        <dsp:cNvPr id="0" name=""/>
        <dsp:cNvSpPr/>
      </dsp:nvSpPr>
      <dsp:spPr>
        <a:xfrm>
          <a:off x="6447204" y="1233971"/>
          <a:ext cx="460780" cy="878011"/>
        </a:xfrm>
        <a:custGeom>
          <a:avLst/>
          <a:gdLst/>
          <a:ahLst/>
          <a:cxnLst/>
          <a:rect l="0" t="0" r="0" b="0"/>
          <a:pathLst>
            <a:path>
              <a:moveTo>
                <a:pt x="0" y="0"/>
              </a:moveTo>
              <a:lnTo>
                <a:pt x="230390" y="0"/>
              </a:lnTo>
              <a:lnTo>
                <a:pt x="230390" y="878011"/>
              </a:lnTo>
              <a:lnTo>
                <a:pt x="460780" y="8780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6652805" y="1648187"/>
        <a:ext cx="49578" cy="49578"/>
      </dsp:txXfrm>
    </dsp:sp>
    <dsp:sp modelId="{8BF3D4C2-BEC7-4628-A7D0-F2424D921614}">
      <dsp:nvSpPr>
        <dsp:cNvPr id="0" name=""/>
        <dsp:cNvSpPr/>
      </dsp:nvSpPr>
      <dsp:spPr>
        <a:xfrm>
          <a:off x="6447204" y="1188251"/>
          <a:ext cx="460780" cy="91440"/>
        </a:xfrm>
        <a:custGeom>
          <a:avLst/>
          <a:gdLst/>
          <a:ahLst/>
          <a:cxnLst/>
          <a:rect l="0" t="0" r="0" b="0"/>
          <a:pathLst>
            <a:path>
              <a:moveTo>
                <a:pt x="0" y="45720"/>
              </a:moveTo>
              <a:lnTo>
                <a:pt x="460780"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6666075" y="1222451"/>
        <a:ext cx="23039" cy="23039"/>
      </dsp:txXfrm>
    </dsp:sp>
    <dsp:sp modelId="{3C20DAE8-4491-4954-9A1C-B58CCC14937E}">
      <dsp:nvSpPr>
        <dsp:cNvPr id="0" name=""/>
        <dsp:cNvSpPr/>
      </dsp:nvSpPr>
      <dsp:spPr>
        <a:xfrm>
          <a:off x="6447204" y="355959"/>
          <a:ext cx="460780" cy="878011"/>
        </a:xfrm>
        <a:custGeom>
          <a:avLst/>
          <a:gdLst/>
          <a:ahLst/>
          <a:cxnLst/>
          <a:rect l="0" t="0" r="0" b="0"/>
          <a:pathLst>
            <a:path>
              <a:moveTo>
                <a:pt x="0" y="878011"/>
              </a:moveTo>
              <a:lnTo>
                <a:pt x="230390" y="878011"/>
              </a:lnTo>
              <a:lnTo>
                <a:pt x="230390" y="0"/>
              </a:lnTo>
              <a:lnTo>
                <a:pt x="460780"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6652805" y="770176"/>
        <a:ext cx="49578" cy="49578"/>
      </dsp:txXfrm>
    </dsp:sp>
    <dsp:sp modelId="{9BE8D68B-95F2-4B82-8B6E-3EDB1F39C12E}">
      <dsp:nvSpPr>
        <dsp:cNvPr id="0" name=""/>
        <dsp:cNvSpPr/>
      </dsp:nvSpPr>
      <dsp:spPr>
        <a:xfrm>
          <a:off x="3682521" y="1233971"/>
          <a:ext cx="460780" cy="1756023"/>
        </a:xfrm>
        <a:custGeom>
          <a:avLst/>
          <a:gdLst/>
          <a:ahLst/>
          <a:cxnLst/>
          <a:rect l="0" t="0" r="0" b="0"/>
          <a:pathLst>
            <a:path>
              <a:moveTo>
                <a:pt x="0" y="1756023"/>
              </a:moveTo>
              <a:lnTo>
                <a:pt x="230390" y="1756023"/>
              </a:lnTo>
              <a:lnTo>
                <a:pt x="230390" y="0"/>
              </a:lnTo>
              <a:lnTo>
                <a:pt x="46078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tr-TR" sz="600" kern="1200"/>
        </a:p>
      </dsp:txBody>
      <dsp:txXfrm>
        <a:off x="3867525" y="2066595"/>
        <a:ext cx="90773" cy="90773"/>
      </dsp:txXfrm>
    </dsp:sp>
    <dsp:sp modelId="{B59AD3B1-3C47-4B66-9B56-9B4827C807F2}">
      <dsp:nvSpPr>
        <dsp:cNvPr id="0" name=""/>
        <dsp:cNvSpPr/>
      </dsp:nvSpPr>
      <dsp:spPr>
        <a:xfrm rot="16200000">
          <a:off x="1482872" y="2638789"/>
          <a:ext cx="3696890" cy="70240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tr-TR" sz="4500" kern="1200"/>
            <a:t>Serolojik testler </a:t>
          </a:r>
        </a:p>
      </dsp:txBody>
      <dsp:txXfrm>
        <a:off x="1482872" y="2638789"/>
        <a:ext cx="3696890" cy="702409"/>
      </dsp:txXfrm>
    </dsp:sp>
    <dsp:sp modelId="{B37DC8B5-FFB9-4B7E-9457-8DA137F61252}">
      <dsp:nvSpPr>
        <dsp:cNvPr id="0" name=""/>
        <dsp:cNvSpPr/>
      </dsp:nvSpPr>
      <dsp:spPr>
        <a:xfrm>
          <a:off x="4143302" y="882766"/>
          <a:ext cx="2303902" cy="70240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tr-TR" sz="1600" kern="1200"/>
            <a:t>Non-treponemal</a:t>
          </a:r>
        </a:p>
        <a:p>
          <a:pPr marL="0" lvl="0" indent="0" algn="ctr" defTabSz="711200">
            <a:lnSpc>
              <a:spcPct val="90000"/>
            </a:lnSpc>
            <a:spcBef>
              <a:spcPct val="0"/>
            </a:spcBef>
            <a:spcAft>
              <a:spcPct val="35000"/>
            </a:spcAft>
            <a:buNone/>
          </a:pPr>
          <a:r>
            <a:rPr lang="tr-TR" sz="1600" kern="1200"/>
            <a:t>Testler  </a:t>
          </a:r>
        </a:p>
      </dsp:txBody>
      <dsp:txXfrm>
        <a:off x="4143302" y="882766"/>
        <a:ext cx="2303902" cy="702409"/>
      </dsp:txXfrm>
    </dsp:sp>
    <dsp:sp modelId="{4357CCF7-811F-40A0-9D78-BF247352D8C8}">
      <dsp:nvSpPr>
        <dsp:cNvPr id="0" name=""/>
        <dsp:cNvSpPr/>
      </dsp:nvSpPr>
      <dsp:spPr>
        <a:xfrm>
          <a:off x="6907985" y="4755"/>
          <a:ext cx="2303902" cy="70240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i="0" kern="1200"/>
            <a:t>Venereal Disease Research Laboratory (VDRL)</a:t>
          </a:r>
          <a:endParaRPr lang="en-US" sz="1600" kern="1200"/>
        </a:p>
      </dsp:txBody>
      <dsp:txXfrm>
        <a:off x="6907985" y="4755"/>
        <a:ext cx="2303902" cy="702409"/>
      </dsp:txXfrm>
    </dsp:sp>
    <dsp:sp modelId="{DB92E693-817B-441D-BA51-867F625B037E}">
      <dsp:nvSpPr>
        <dsp:cNvPr id="0" name=""/>
        <dsp:cNvSpPr/>
      </dsp:nvSpPr>
      <dsp:spPr>
        <a:xfrm>
          <a:off x="6907985" y="882766"/>
          <a:ext cx="2303902" cy="70240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tr-TR" sz="1600" b="0" i="0" kern="1200"/>
            <a:t>Rapid plasma reagin (RPR)</a:t>
          </a:r>
          <a:endParaRPr lang="tr-TR" sz="1600" kern="1200"/>
        </a:p>
      </dsp:txBody>
      <dsp:txXfrm>
        <a:off x="6907985" y="882766"/>
        <a:ext cx="2303902" cy="702409"/>
      </dsp:txXfrm>
    </dsp:sp>
    <dsp:sp modelId="{08B1B334-9673-403A-9AB6-A3DC3CC00D1A}">
      <dsp:nvSpPr>
        <dsp:cNvPr id="0" name=""/>
        <dsp:cNvSpPr/>
      </dsp:nvSpPr>
      <dsp:spPr>
        <a:xfrm>
          <a:off x="6907985" y="1760778"/>
          <a:ext cx="2303902" cy="70240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i="0" kern="1200"/>
            <a:t>Toluidine Red Unheated Serum Test (TRUST)</a:t>
          </a:r>
          <a:endParaRPr lang="en-US" sz="1600" kern="1200"/>
        </a:p>
      </dsp:txBody>
      <dsp:txXfrm>
        <a:off x="6907985" y="1760778"/>
        <a:ext cx="2303902" cy="702409"/>
      </dsp:txXfrm>
    </dsp:sp>
    <dsp:sp modelId="{28E1EF9D-E1C5-4115-AFC8-C86C83DAA5F5}">
      <dsp:nvSpPr>
        <dsp:cNvPr id="0" name=""/>
        <dsp:cNvSpPr/>
      </dsp:nvSpPr>
      <dsp:spPr>
        <a:xfrm>
          <a:off x="4143302" y="4394812"/>
          <a:ext cx="2303902" cy="70240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tr-TR" sz="1600" kern="1200"/>
            <a:t>Treponemal testler </a:t>
          </a:r>
        </a:p>
      </dsp:txBody>
      <dsp:txXfrm>
        <a:off x="4143302" y="4394812"/>
        <a:ext cx="2303902" cy="702409"/>
      </dsp:txXfrm>
    </dsp:sp>
    <dsp:sp modelId="{FDA8C557-9010-4E76-BFF9-DFC7A1BA1421}">
      <dsp:nvSpPr>
        <dsp:cNvPr id="0" name=""/>
        <dsp:cNvSpPr/>
      </dsp:nvSpPr>
      <dsp:spPr>
        <a:xfrm>
          <a:off x="6907985" y="2638789"/>
          <a:ext cx="2303902" cy="70240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tr-TR" sz="1600" b="0" i="0" kern="1200"/>
            <a:t>Chemiluminescence immunoassay (CIA)</a:t>
          </a:r>
          <a:endParaRPr lang="tr-TR" sz="1600" kern="1200"/>
        </a:p>
      </dsp:txBody>
      <dsp:txXfrm>
        <a:off x="6907985" y="2638789"/>
        <a:ext cx="2303902" cy="702409"/>
      </dsp:txXfrm>
    </dsp:sp>
    <dsp:sp modelId="{DE837EE5-7A81-4B91-B9D5-2FF314A946BD}">
      <dsp:nvSpPr>
        <dsp:cNvPr id="0" name=""/>
        <dsp:cNvSpPr/>
      </dsp:nvSpPr>
      <dsp:spPr>
        <a:xfrm>
          <a:off x="6907985" y="3516801"/>
          <a:ext cx="2303902" cy="70240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tr-TR" sz="1600" b="0" i="1" kern="1200"/>
            <a:t>T. pallidum</a:t>
          </a:r>
          <a:r>
            <a:rPr lang="tr-TR" sz="1600" b="0" i="0" kern="1200"/>
            <a:t> enzyme immunoassay (TP-EIA)</a:t>
          </a:r>
          <a:endParaRPr lang="tr-TR" sz="1600" kern="1200"/>
        </a:p>
      </dsp:txBody>
      <dsp:txXfrm>
        <a:off x="6907985" y="3516801"/>
        <a:ext cx="2303902" cy="702409"/>
      </dsp:txXfrm>
    </dsp:sp>
    <dsp:sp modelId="{88287E1E-E0A6-49F3-ABCF-3934232DFEBD}">
      <dsp:nvSpPr>
        <dsp:cNvPr id="0" name=""/>
        <dsp:cNvSpPr/>
      </dsp:nvSpPr>
      <dsp:spPr>
        <a:xfrm>
          <a:off x="6907985" y="4394812"/>
          <a:ext cx="2303902" cy="70240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b="0" i="1" kern="1200"/>
            <a:t>T. pallidum</a:t>
          </a:r>
          <a:r>
            <a:rPr lang="fr-FR" sz="1600" b="0" i="0" kern="1200"/>
            <a:t> particle agglutination assay (TPPA)</a:t>
          </a:r>
          <a:endParaRPr lang="fr-FR" sz="1600" kern="1200"/>
        </a:p>
      </dsp:txBody>
      <dsp:txXfrm>
        <a:off x="6907985" y="4394812"/>
        <a:ext cx="2303902" cy="702409"/>
      </dsp:txXfrm>
    </dsp:sp>
    <dsp:sp modelId="{87C49E18-D156-4A71-998D-016A729777A5}">
      <dsp:nvSpPr>
        <dsp:cNvPr id="0" name=""/>
        <dsp:cNvSpPr/>
      </dsp:nvSpPr>
      <dsp:spPr>
        <a:xfrm>
          <a:off x="6907985" y="5272824"/>
          <a:ext cx="2303902" cy="70240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i="0" kern="1200"/>
            <a:t>Microhemagglutination test for antibodies to </a:t>
          </a:r>
          <a:r>
            <a:rPr lang="en-US" sz="1600" b="0" i="1" kern="1200"/>
            <a:t>T. pallidum </a:t>
          </a:r>
          <a:r>
            <a:rPr lang="en-US" sz="1600" b="0" i="0" kern="1200"/>
            <a:t>(MHA-TP)</a:t>
          </a:r>
          <a:endParaRPr lang="en-US" sz="1600" kern="1200"/>
        </a:p>
      </dsp:txBody>
      <dsp:txXfrm>
        <a:off x="6907985" y="5272824"/>
        <a:ext cx="2303902" cy="702409"/>
      </dsp:txXfrm>
    </dsp:sp>
    <dsp:sp modelId="{30B24528-123C-445C-AFB0-22B79572A1E4}">
      <dsp:nvSpPr>
        <dsp:cNvPr id="0" name=""/>
        <dsp:cNvSpPr/>
      </dsp:nvSpPr>
      <dsp:spPr>
        <a:xfrm>
          <a:off x="6907985" y="6150835"/>
          <a:ext cx="2303902" cy="70240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i="0" kern="1200"/>
            <a:t>Fluorescent treponemal antibody absorption (FTA-ABS)</a:t>
          </a:r>
          <a:endParaRPr lang="en-US" sz="1600" kern="1200"/>
        </a:p>
      </dsp:txBody>
      <dsp:txXfrm>
        <a:off x="6907985" y="6150835"/>
        <a:ext cx="2303902" cy="7024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B294B4-0A53-4775-A956-719B8C9D1BFF}">
      <dsp:nvSpPr>
        <dsp:cNvPr id="0" name=""/>
        <dsp:cNvSpPr/>
      </dsp:nvSpPr>
      <dsp:spPr>
        <a:xfrm>
          <a:off x="3919" y="2292899"/>
          <a:ext cx="2401682" cy="12008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tr-TR" sz="2300" kern="1200"/>
            <a:t>Klinik prezentasyon </a:t>
          </a:r>
        </a:p>
      </dsp:txBody>
      <dsp:txXfrm>
        <a:off x="39090" y="2328070"/>
        <a:ext cx="2331340" cy="1130499"/>
      </dsp:txXfrm>
    </dsp:sp>
    <dsp:sp modelId="{AEB58C9F-F2DD-40B9-B040-AAD6B77D5386}">
      <dsp:nvSpPr>
        <dsp:cNvPr id="0" name=""/>
        <dsp:cNvSpPr/>
      </dsp:nvSpPr>
      <dsp:spPr>
        <a:xfrm rot="17692822">
          <a:off x="1744250" y="1838918"/>
          <a:ext cx="2283374" cy="37353"/>
        </a:xfrm>
        <a:custGeom>
          <a:avLst/>
          <a:gdLst/>
          <a:ahLst/>
          <a:cxnLst/>
          <a:rect l="0" t="0" r="0" b="0"/>
          <a:pathLst>
            <a:path>
              <a:moveTo>
                <a:pt x="0" y="18676"/>
              </a:moveTo>
              <a:lnTo>
                <a:pt x="2283374" y="186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tr-TR" sz="800" kern="1200"/>
        </a:p>
      </dsp:txBody>
      <dsp:txXfrm>
        <a:off x="2828853" y="1800510"/>
        <a:ext cx="114168" cy="114168"/>
      </dsp:txXfrm>
    </dsp:sp>
    <dsp:sp modelId="{60025AF0-0946-4270-884B-5B77790AE1B7}">
      <dsp:nvSpPr>
        <dsp:cNvPr id="0" name=""/>
        <dsp:cNvSpPr/>
      </dsp:nvSpPr>
      <dsp:spPr>
        <a:xfrm>
          <a:off x="3366274" y="221449"/>
          <a:ext cx="2401682" cy="12008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tr-TR" sz="2300" kern="1200"/>
            <a:t>Primer </a:t>
          </a:r>
        </a:p>
      </dsp:txBody>
      <dsp:txXfrm>
        <a:off x="3401445" y="256620"/>
        <a:ext cx="2331340" cy="1130499"/>
      </dsp:txXfrm>
    </dsp:sp>
    <dsp:sp modelId="{718AD73F-5AD6-4959-BEF3-A8C74439D2FF}">
      <dsp:nvSpPr>
        <dsp:cNvPr id="0" name=""/>
        <dsp:cNvSpPr/>
      </dsp:nvSpPr>
      <dsp:spPr>
        <a:xfrm>
          <a:off x="5767956" y="803192"/>
          <a:ext cx="960672" cy="37353"/>
        </a:xfrm>
        <a:custGeom>
          <a:avLst/>
          <a:gdLst/>
          <a:ahLst/>
          <a:cxnLst/>
          <a:rect l="0" t="0" r="0" b="0"/>
          <a:pathLst>
            <a:path>
              <a:moveTo>
                <a:pt x="0" y="18676"/>
              </a:moveTo>
              <a:lnTo>
                <a:pt x="960672" y="1867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6224276" y="797852"/>
        <a:ext cx="48033" cy="48033"/>
      </dsp:txXfrm>
    </dsp:sp>
    <dsp:sp modelId="{EDEBB632-3C9F-45F4-AC2D-940C7D459B81}">
      <dsp:nvSpPr>
        <dsp:cNvPr id="0" name=""/>
        <dsp:cNvSpPr/>
      </dsp:nvSpPr>
      <dsp:spPr>
        <a:xfrm>
          <a:off x="6728629" y="221449"/>
          <a:ext cx="2401682" cy="12008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tr-TR" sz="2300" kern="1200"/>
            <a:t>Genital ülser</a:t>
          </a:r>
        </a:p>
        <a:p>
          <a:pPr marL="0" lvl="0" indent="0" algn="ctr" defTabSz="1022350">
            <a:lnSpc>
              <a:spcPct val="90000"/>
            </a:lnSpc>
            <a:spcBef>
              <a:spcPct val="0"/>
            </a:spcBef>
            <a:spcAft>
              <a:spcPct val="35000"/>
            </a:spcAft>
            <a:buNone/>
          </a:pPr>
          <a:r>
            <a:rPr lang="tr-TR" sz="2300" kern="1200"/>
            <a:t>Lezyonlar küçük ve semptomlar hafif   </a:t>
          </a:r>
        </a:p>
      </dsp:txBody>
      <dsp:txXfrm>
        <a:off x="6763800" y="256620"/>
        <a:ext cx="2331340" cy="1130499"/>
      </dsp:txXfrm>
    </dsp:sp>
    <dsp:sp modelId="{BB36DE9D-AC17-424A-9B8C-E9DEB29AEC1E}">
      <dsp:nvSpPr>
        <dsp:cNvPr id="0" name=""/>
        <dsp:cNvSpPr/>
      </dsp:nvSpPr>
      <dsp:spPr>
        <a:xfrm>
          <a:off x="2405601" y="2874643"/>
          <a:ext cx="960672" cy="37353"/>
        </a:xfrm>
        <a:custGeom>
          <a:avLst/>
          <a:gdLst/>
          <a:ahLst/>
          <a:cxnLst/>
          <a:rect l="0" t="0" r="0" b="0"/>
          <a:pathLst>
            <a:path>
              <a:moveTo>
                <a:pt x="0" y="18676"/>
              </a:moveTo>
              <a:lnTo>
                <a:pt x="960672" y="186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2861921" y="2869303"/>
        <a:ext cx="48033" cy="48033"/>
      </dsp:txXfrm>
    </dsp:sp>
    <dsp:sp modelId="{CD7DFE63-743E-4B7F-AC6F-B7C7E0F0D24C}">
      <dsp:nvSpPr>
        <dsp:cNvPr id="0" name=""/>
        <dsp:cNvSpPr/>
      </dsp:nvSpPr>
      <dsp:spPr>
        <a:xfrm>
          <a:off x="3366274" y="2292899"/>
          <a:ext cx="2401682" cy="12008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tr-TR" sz="2300" kern="1200"/>
            <a:t>Sekonder </a:t>
          </a:r>
        </a:p>
      </dsp:txBody>
      <dsp:txXfrm>
        <a:off x="3401445" y="2328070"/>
        <a:ext cx="2331340" cy="1130499"/>
      </dsp:txXfrm>
    </dsp:sp>
    <dsp:sp modelId="{324D90F7-79A1-4A50-B124-5FAA8623DBD8}">
      <dsp:nvSpPr>
        <dsp:cNvPr id="0" name=""/>
        <dsp:cNvSpPr/>
      </dsp:nvSpPr>
      <dsp:spPr>
        <a:xfrm rot="19457599">
          <a:off x="5656756" y="2529401"/>
          <a:ext cx="1183072" cy="37353"/>
        </a:xfrm>
        <a:custGeom>
          <a:avLst/>
          <a:gdLst/>
          <a:ahLst/>
          <a:cxnLst/>
          <a:rect l="0" t="0" r="0" b="0"/>
          <a:pathLst>
            <a:path>
              <a:moveTo>
                <a:pt x="0" y="18676"/>
              </a:moveTo>
              <a:lnTo>
                <a:pt x="1183072" y="1867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6218716" y="2518501"/>
        <a:ext cx="59153" cy="59153"/>
      </dsp:txXfrm>
    </dsp:sp>
    <dsp:sp modelId="{CAF54C08-9A0A-4CAD-A899-F76BBF66895E}">
      <dsp:nvSpPr>
        <dsp:cNvPr id="0" name=""/>
        <dsp:cNvSpPr/>
      </dsp:nvSpPr>
      <dsp:spPr>
        <a:xfrm>
          <a:off x="6728629" y="1602416"/>
          <a:ext cx="2401682" cy="12008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tr-TR" sz="2300" kern="1200"/>
            <a:t>İnguinal sendrom</a:t>
          </a:r>
        </a:p>
      </dsp:txBody>
      <dsp:txXfrm>
        <a:off x="6763800" y="1637587"/>
        <a:ext cx="2331340" cy="1130499"/>
      </dsp:txXfrm>
    </dsp:sp>
    <dsp:sp modelId="{A8893018-823B-4143-856A-9B91E1E298C1}">
      <dsp:nvSpPr>
        <dsp:cNvPr id="0" name=""/>
        <dsp:cNvSpPr/>
      </dsp:nvSpPr>
      <dsp:spPr>
        <a:xfrm rot="2142401">
          <a:off x="5656756" y="3219885"/>
          <a:ext cx="1183072" cy="37353"/>
        </a:xfrm>
        <a:custGeom>
          <a:avLst/>
          <a:gdLst/>
          <a:ahLst/>
          <a:cxnLst/>
          <a:rect l="0" t="0" r="0" b="0"/>
          <a:pathLst>
            <a:path>
              <a:moveTo>
                <a:pt x="0" y="18676"/>
              </a:moveTo>
              <a:lnTo>
                <a:pt x="1183072" y="1867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6218716" y="3208985"/>
        <a:ext cx="59153" cy="59153"/>
      </dsp:txXfrm>
    </dsp:sp>
    <dsp:sp modelId="{3D6B248C-20FA-4896-862D-A4982716CC4B}">
      <dsp:nvSpPr>
        <dsp:cNvPr id="0" name=""/>
        <dsp:cNvSpPr/>
      </dsp:nvSpPr>
      <dsp:spPr>
        <a:xfrm>
          <a:off x="6728629" y="2983383"/>
          <a:ext cx="2401682" cy="12008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tr-TR" sz="2300" kern="1200"/>
            <a:t>Anorektal sendrom </a:t>
          </a:r>
        </a:p>
      </dsp:txBody>
      <dsp:txXfrm>
        <a:off x="6763800" y="3018554"/>
        <a:ext cx="2331340" cy="1130499"/>
      </dsp:txXfrm>
    </dsp:sp>
    <dsp:sp modelId="{B874E675-51EA-445C-BFDD-F7EADB8821D0}">
      <dsp:nvSpPr>
        <dsp:cNvPr id="0" name=""/>
        <dsp:cNvSpPr/>
      </dsp:nvSpPr>
      <dsp:spPr>
        <a:xfrm rot="3907178">
          <a:off x="1744250" y="3910369"/>
          <a:ext cx="2283374" cy="37353"/>
        </a:xfrm>
        <a:custGeom>
          <a:avLst/>
          <a:gdLst/>
          <a:ahLst/>
          <a:cxnLst/>
          <a:rect l="0" t="0" r="0" b="0"/>
          <a:pathLst>
            <a:path>
              <a:moveTo>
                <a:pt x="0" y="18676"/>
              </a:moveTo>
              <a:lnTo>
                <a:pt x="2283374" y="186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tr-TR" sz="800" kern="1200"/>
        </a:p>
      </dsp:txBody>
      <dsp:txXfrm>
        <a:off x="2828853" y="3871961"/>
        <a:ext cx="114168" cy="114168"/>
      </dsp:txXfrm>
    </dsp:sp>
    <dsp:sp modelId="{76F10EE5-872D-4D43-A3DD-E56C03D211BA}">
      <dsp:nvSpPr>
        <dsp:cNvPr id="0" name=""/>
        <dsp:cNvSpPr/>
      </dsp:nvSpPr>
      <dsp:spPr>
        <a:xfrm>
          <a:off x="3366274" y="4364350"/>
          <a:ext cx="2401682" cy="12008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tr-TR" sz="2300" kern="1200"/>
            <a:t>Geç LGV </a:t>
          </a:r>
        </a:p>
      </dsp:txBody>
      <dsp:txXfrm>
        <a:off x="3401445" y="4399521"/>
        <a:ext cx="2331340" cy="1130499"/>
      </dsp:txXfrm>
    </dsp:sp>
    <dsp:sp modelId="{ADFE6DC8-E971-4B0D-8DB4-947E0BFC2143}">
      <dsp:nvSpPr>
        <dsp:cNvPr id="0" name=""/>
        <dsp:cNvSpPr/>
      </dsp:nvSpPr>
      <dsp:spPr>
        <a:xfrm>
          <a:off x="5767956" y="4946094"/>
          <a:ext cx="960672" cy="37353"/>
        </a:xfrm>
        <a:custGeom>
          <a:avLst/>
          <a:gdLst/>
          <a:ahLst/>
          <a:cxnLst/>
          <a:rect l="0" t="0" r="0" b="0"/>
          <a:pathLst>
            <a:path>
              <a:moveTo>
                <a:pt x="0" y="18676"/>
              </a:moveTo>
              <a:lnTo>
                <a:pt x="960672" y="1867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6224276" y="4940754"/>
        <a:ext cx="48033" cy="48033"/>
      </dsp:txXfrm>
    </dsp:sp>
    <dsp:sp modelId="{98703DDA-4903-445B-894A-5D88F392D83F}">
      <dsp:nvSpPr>
        <dsp:cNvPr id="0" name=""/>
        <dsp:cNvSpPr/>
      </dsp:nvSpPr>
      <dsp:spPr>
        <a:xfrm>
          <a:off x="6728629" y="4364350"/>
          <a:ext cx="2401682" cy="12008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tr-TR" sz="2300" kern="1200"/>
            <a:t>Kolorektal fibrozis ve darlıklar</a:t>
          </a:r>
        </a:p>
      </dsp:txBody>
      <dsp:txXfrm>
        <a:off x="6763800" y="4399521"/>
        <a:ext cx="2331340" cy="11304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7BA0C-6E0A-4576-B033-16F393F0957A}">
      <dsp:nvSpPr>
        <dsp:cNvPr id="0" name=""/>
        <dsp:cNvSpPr/>
      </dsp:nvSpPr>
      <dsp:spPr>
        <a:xfrm>
          <a:off x="5876637" y="4441785"/>
          <a:ext cx="431243" cy="1643457"/>
        </a:xfrm>
        <a:custGeom>
          <a:avLst/>
          <a:gdLst/>
          <a:ahLst/>
          <a:cxnLst/>
          <a:rect l="0" t="0" r="0" b="0"/>
          <a:pathLst>
            <a:path>
              <a:moveTo>
                <a:pt x="0" y="0"/>
              </a:moveTo>
              <a:lnTo>
                <a:pt x="215621" y="0"/>
              </a:lnTo>
              <a:lnTo>
                <a:pt x="215621" y="1643457"/>
              </a:lnTo>
              <a:lnTo>
                <a:pt x="431243" y="164345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tr-TR" sz="600" kern="1200"/>
        </a:p>
      </dsp:txBody>
      <dsp:txXfrm>
        <a:off x="6049781" y="5221037"/>
        <a:ext cx="84954" cy="84954"/>
      </dsp:txXfrm>
    </dsp:sp>
    <dsp:sp modelId="{94551D3B-16FD-4B3C-9426-CB29135144E5}">
      <dsp:nvSpPr>
        <dsp:cNvPr id="0" name=""/>
        <dsp:cNvSpPr/>
      </dsp:nvSpPr>
      <dsp:spPr>
        <a:xfrm>
          <a:off x="5876637" y="4441785"/>
          <a:ext cx="431243" cy="821728"/>
        </a:xfrm>
        <a:custGeom>
          <a:avLst/>
          <a:gdLst/>
          <a:ahLst/>
          <a:cxnLst/>
          <a:rect l="0" t="0" r="0" b="0"/>
          <a:pathLst>
            <a:path>
              <a:moveTo>
                <a:pt x="0" y="0"/>
              </a:moveTo>
              <a:lnTo>
                <a:pt x="215621" y="0"/>
              </a:lnTo>
              <a:lnTo>
                <a:pt x="215621" y="821728"/>
              </a:lnTo>
              <a:lnTo>
                <a:pt x="431243" y="82172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6069058" y="4829449"/>
        <a:ext cx="46400" cy="46400"/>
      </dsp:txXfrm>
    </dsp:sp>
    <dsp:sp modelId="{33D6B564-0534-44B5-94B9-F13E0E84BA77}">
      <dsp:nvSpPr>
        <dsp:cNvPr id="0" name=""/>
        <dsp:cNvSpPr/>
      </dsp:nvSpPr>
      <dsp:spPr>
        <a:xfrm>
          <a:off x="5876637" y="4396065"/>
          <a:ext cx="431243" cy="91440"/>
        </a:xfrm>
        <a:custGeom>
          <a:avLst/>
          <a:gdLst/>
          <a:ahLst/>
          <a:cxnLst/>
          <a:rect l="0" t="0" r="0" b="0"/>
          <a:pathLst>
            <a:path>
              <a:moveTo>
                <a:pt x="0" y="45720"/>
              </a:moveTo>
              <a:lnTo>
                <a:pt x="431243"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6081478" y="4431004"/>
        <a:ext cx="21562" cy="21562"/>
      </dsp:txXfrm>
    </dsp:sp>
    <dsp:sp modelId="{63F0302C-8E1A-4850-9D6A-F82AB90031EA}">
      <dsp:nvSpPr>
        <dsp:cNvPr id="0" name=""/>
        <dsp:cNvSpPr/>
      </dsp:nvSpPr>
      <dsp:spPr>
        <a:xfrm>
          <a:off x="5876637" y="3620056"/>
          <a:ext cx="431243" cy="821728"/>
        </a:xfrm>
        <a:custGeom>
          <a:avLst/>
          <a:gdLst/>
          <a:ahLst/>
          <a:cxnLst/>
          <a:rect l="0" t="0" r="0" b="0"/>
          <a:pathLst>
            <a:path>
              <a:moveTo>
                <a:pt x="0" y="821728"/>
              </a:moveTo>
              <a:lnTo>
                <a:pt x="215621" y="821728"/>
              </a:lnTo>
              <a:lnTo>
                <a:pt x="215621" y="0"/>
              </a:lnTo>
              <a:lnTo>
                <a:pt x="431243"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6069058" y="4007720"/>
        <a:ext cx="46400" cy="46400"/>
      </dsp:txXfrm>
    </dsp:sp>
    <dsp:sp modelId="{4EC11298-45AD-4B6B-A872-BE4523B1C660}">
      <dsp:nvSpPr>
        <dsp:cNvPr id="0" name=""/>
        <dsp:cNvSpPr/>
      </dsp:nvSpPr>
      <dsp:spPr>
        <a:xfrm>
          <a:off x="5876637" y="2798328"/>
          <a:ext cx="431243" cy="1643457"/>
        </a:xfrm>
        <a:custGeom>
          <a:avLst/>
          <a:gdLst/>
          <a:ahLst/>
          <a:cxnLst/>
          <a:rect l="0" t="0" r="0" b="0"/>
          <a:pathLst>
            <a:path>
              <a:moveTo>
                <a:pt x="0" y="1643457"/>
              </a:moveTo>
              <a:lnTo>
                <a:pt x="215621" y="1643457"/>
              </a:lnTo>
              <a:lnTo>
                <a:pt x="215621" y="0"/>
              </a:lnTo>
              <a:lnTo>
                <a:pt x="431243"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tr-TR" sz="600" kern="1200"/>
        </a:p>
      </dsp:txBody>
      <dsp:txXfrm>
        <a:off x="6049781" y="3577579"/>
        <a:ext cx="84954" cy="84954"/>
      </dsp:txXfrm>
    </dsp:sp>
    <dsp:sp modelId="{1F1C1529-DD6F-486D-A8CD-1D2B6400CFB0}">
      <dsp:nvSpPr>
        <dsp:cNvPr id="0" name=""/>
        <dsp:cNvSpPr/>
      </dsp:nvSpPr>
      <dsp:spPr>
        <a:xfrm>
          <a:off x="3289177" y="2592895"/>
          <a:ext cx="431243" cy="1848889"/>
        </a:xfrm>
        <a:custGeom>
          <a:avLst/>
          <a:gdLst/>
          <a:ahLst/>
          <a:cxnLst/>
          <a:rect l="0" t="0" r="0" b="0"/>
          <a:pathLst>
            <a:path>
              <a:moveTo>
                <a:pt x="0" y="0"/>
              </a:moveTo>
              <a:lnTo>
                <a:pt x="215621" y="0"/>
              </a:lnTo>
              <a:lnTo>
                <a:pt x="215621" y="1848889"/>
              </a:lnTo>
              <a:lnTo>
                <a:pt x="431243" y="184888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tr-TR" sz="600" kern="1200"/>
        </a:p>
      </dsp:txBody>
      <dsp:txXfrm>
        <a:off x="3457336" y="3469877"/>
        <a:ext cx="94925" cy="94925"/>
      </dsp:txXfrm>
    </dsp:sp>
    <dsp:sp modelId="{C1D955B8-12D9-4D53-A898-DC0E9431F561}">
      <dsp:nvSpPr>
        <dsp:cNvPr id="0" name=""/>
        <dsp:cNvSpPr/>
      </dsp:nvSpPr>
      <dsp:spPr>
        <a:xfrm>
          <a:off x="5876637" y="1930879"/>
          <a:ext cx="431243" cy="91440"/>
        </a:xfrm>
        <a:custGeom>
          <a:avLst/>
          <a:gdLst/>
          <a:ahLst/>
          <a:cxnLst/>
          <a:rect l="0" t="0" r="0" b="0"/>
          <a:pathLst>
            <a:path>
              <a:moveTo>
                <a:pt x="0" y="45720"/>
              </a:moveTo>
              <a:lnTo>
                <a:pt x="431243"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6081478" y="1965818"/>
        <a:ext cx="21562" cy="21562"/>
      </dsp:txXfrm>
    </dsp:sp>
    <dsp:sp modelId="{E66FEBA7-B982-44AA-A786-FA97891DFC67}">
      <dsp:nvSpPr>
        <dsp:cNvPr id="0" name=""/>
        <dsp:cNvSpPr/>
      </dsp:nvSpPr>
      <dsp:spPr>
        <a:xfrm>
          <a:off x="3289177" y="1976599"/>
          <a:ext cx="431243" cy="616296"/>
        </a:xfrm>
        <a:custGeom>
          <a:avLst/>
          <a:gdLst/>
          <a:ahLst/>
          <a:cxnLst/>
          <a:rect l="0" t="0" r="0" b="0"/>
          <a:pathLst>
            <a:path>
              <a:moveTo>
                <a:pt x="0" y="616296"/>
              </a:moveTo>
              <a:lnTo>
                <a:pt x="215621" y="616296"/>
              </a:lnTo>
              <a:lnTo>
                <a:pt x="215621" y="0"/>
              </a:lnTo>
              <a:lnTo>
                <a:pt x="43124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3485994" y="2265942"/>
        <a:ext cx="37609" cy="37609"/>
      </dsp:txXfrm>
    </dsp:sp>
    <dsp:sp modelId="{936525CA-5077-45E2-9A5F-43B573A6D9C4}">
      <dsp:nvSpPr>
        <dsp:cNvPr id="0" name=""/>
        <dsp:cNvSpPr/>
      </dsp:nvSpPr>
      <dsp:spPr>
        <a:xfrm>
          <a:off x="5876637" y="744006"/>
          <a:ext cx="431243" cy="410864"/>
        </a:xfrm>
        <a:custGeom>
          <a:avLst/>
          <a:gdLst/>
          <a:ahLst/>
          <a:cxnLst/>
          <a:rect l="0" t="0" r="0" b="0"/>
          <a:pathLst>
            <a:path>
              <a:moveTo>
                <a:pt x="0" y="0"/>
              </a:moveTo>
              <a:lnTo>
                <a:pt x="215621" y="0"/>
              </a:lnTo>
              <a:lnTo>
                <a:pt x="215621" y="410864"/>
              </a:lnTo>
              <a:lnTo>
                <a:pt x="431243" y="41086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6077368" y="934547"/>
        <a:ext cx="29781" cy="29781"/>
      </dsp:txXfrm>
    </dsp:sp>
    <dsp:sp modelId="{0055BB5A-7248-41B6-B20A-A8AA33039148}">
      <dsp:nvSpPr>
        <dsp:cNvPr id="0" name=""/>
        <dsp:cNvSpPr/>
      </dsp:nvSpPr>
      <dsp:spPr>
        <a:xfrm>
          <a:off x="5876637" y="333141"/>
          <a:ext cx="431243" cy="410864"/>
        </a:xfrm>
        <a:custGeom>
          <a:avLst/>
          <a:gdLst/>
          <a:ahLst/>
          <a:cxnLst/>
          <a:rect l="0" t="0" r="0" b="0"/>
          <a:pathLst>
            <a:path>
              <a:moveTo>
                <a:pt x="0" y="410864"/>
              </a:moveTo>
              <a:lnTo>
                <a:pt x="215621" y="410864"/>
              </a:lnTo>
              <a:lnTo>
                <a:pt x="215621" y="0"/>
              </a:lnTo>
              <a:lnTo>
                <a:pt x="431243"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6077368" y="523683"/>
        <a:ext cx="29781" cy="29781"/>
      </dsp:txXfrm>
    </dsp:sp>
    <dsp:sp modelId="{2099D62C-0010-4FE4-A24D-E717B089A33B}">
      <dsp:nvSpPr>
        <dsp:cNvPr id="0" name=""/>
        <dsp:cNvSpPr/>
      </dsp:nvSpPr>
      <dsp:spPr>
        <a:xfrm>
          <a:off x="3289177" y="744006"/>
          <a:ext cx="431243" cy="1848889"/>
        </a:xfrm>
        <a:custGeom>
          <a:avLst/>
          <a:gdLst/>
          <a:ahLst/>
          <a:cxnLst/>
          <a:rect l="0" t="0" r="0" b="0"/>
          <a:pathLst>
            <a:path>
              <a:moveTo>
                <a:pt x="0" y="1848889"/>
              </a:moveTo>
              <a:lnTo>
                <a:pt x="215621" y="1848889"/>
              </a:lnTo>
              <a:lnTo>
                <a:pt x="215621" y="0"/>
              </a:lnTo>
              <a:lnTo>
                <a:pt x="43124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tr-TR" sz="600" kern="1200"/>
        </a:p>
      </dsp:txBody>
      <dsp:txXfrm>
        <a:off x="3457336" y="1620988"/>
        <a:ext cx="94925" cy="94925"/>
      </dsp:txXfrm>
    </dsp:sp>
    <dsp:sp modelId="{2C302C0D-8B22-491E-8C59-C4F1F89C893F}">
      <dsp:nvSpPr>
        <dsp:cNvPr id="0" name=""/>
        <dsp:cNvSpPr/>
      </dsp:nvSpPr>
      <dsp:spPr>
        <a:xfrm rot="16200000">
          <a:off x="1230531" y="2264204"/>
          <a:ext cx="3459910" cy="6573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tr-TR" sz="2700" kern="1200"/>
            <a:t>HPV ile ilişkili hastalıklar </a:t>
          </a:r>
        </a:p>
      </dsp:txBody>
      <dsp:txXfrm>
        <a:off x="1230531" y="2264204"/>
        <a:ext cx="3459910" cy="657383"/>
      </dsp:txXfrm>
    </dsp:sp>
    <dsp:sp modelId="{BDBB5DBC-C94B-4225-9FE8-0B5D498B3628}">
      <dsp:nvSpPr>
        <dsp:cNvPr id="0" name=""/>
        <dsp:cNvSpPr/>
      </dsp:nvSpPr>
      <dsp:spPr>
        <a:xfrm>
          <a:off x="3720421" y="415314"/>
          <a:ext cx="2156216" cy="6573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tr-TR" sz="2000" kern="1200"/>
            <a:t>Kadınlar </a:t>
          </a:r>
        </a:p>
      </dsp:txBody>
      <dsp:txXfrm>
        <a:off x="3720421" y="415314"/>
        <a:ext cx="2156216" cy="657383"/>
      </dsp:txXfrm>
    </dsp:sp>
    <dsp:sp modelId="{1D3A545D-D08B-470F-89B8-4610AA02C770}">
      <dsp:nvSpPr>
        <dsp:cNvPr id="0" name=""/>
        <dsp:cNvSpPr/>
      </dsp:nvSpPr>
      <dsp:spPr>
        <a:xfrm>
          <a:off x="6307880" y="4450"/>
          <a:ext cx="2156216" cy="6573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tr-TR" sz="2000" kern="1200"/>
            <a:t>Cervikal kanser </a:t>
          </a:r>
        </a:p>
      </dsp:txBody>
      <dsp:txXfrm>
        <a:off x="6307880" y="4450"/>
        <a:ext cx="2156216" cy="657383"/>
      </dsp:txXfrm>
    </dsp:sp>
    <dsp:sp modelId="{6385F763-5629-498D-9F33-ED133481A052}">
      <dsp:nvSpPr>
        <dsp:cNvPr id="0" name=""/>
        <dsp:cNvSpPr/>
      </dsp:nvSpPr>
      <dsp:spPr>
        <a:xfrm>
          <a:off x="6307880" y="826179"/>
          <a:ext cx="2156216" cy="6573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tr-TR" sz="2000" kern="1200"/>
            <a:t>Vulvar ve vajinal kanser</a:t>
          </a:r>
        </a:p>
      </dsp:txBody>
      <dsp:txXfrm>
        <a:off x="6307880" y="826179"/>
        <a:ext cx="2156216" cy="657383"/>
      </dsp:txXfrm>
    </dsp:sp>
    <dsp:sp modelId="{936E2FFC-785D-4E2B-BEDD-B8C0B6EC1337}">
      <dsp:nvSpPr>
        <dsp:cNvPr id="0" name=""/>
        <dsp:cNvSpPr/>
      </dsp:nvSpPr>
      <dsp:spPr>
        <a:xfrm>
          <a:off x="3720421" y="1647907"/>
          <a:ext cx="2156216" cy="6573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tr-TR" sz="2000" kern="1200"/>
            <a:t>Erkekler </a:t>
          </a:r>
        </a:p>
      </dsp:txBody>
      <dsp:txXfrm>
        <a:off x="3720421" y="1647907"/>
        <a:ext cx="2156216" cy="657383"/>
      </dsp:txXfrm>
    </dsp:sp>
    <dsp:sp modelId="{57EDB444-3151-4CC7-938F-EF3A15CE2900}">
      <dsp:nvSpPr>
        <dsp:cNvPr id="0" name=""/>
        <dsp:cNvSpPr/>
      </dsp:nvSpPr>
      <dsp:spPr>
        <a:xfrm>
          <a:off x="6307880" y="1647907"/>
          <a:ext cx="2156216" cy="6573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tr-TR" sz="2000" b="0" i="0" kern="1200"/>
            <a:t>Penis kanseri ve öncü lezyonlar</a:t>
          </a:r>
          <a:endParaRPr lang="tr-TR" sz="2000" kern="1200"/>
        </a:p>
      </dsp:txBody>
      <dsp:txXfrm>
        <a:off x="6307880" y="1647907"/>
        <a:ext cx="2156216" cy="657383"/>
      </dsp:txXfrm>
    </dsp:sp>
    <dsp:sp modelId="{BCEEFE9D-01F8-4050-B4F6-2D527B0C7C3F}">
      <dsp:nvSpPr>
        <dsp:cNvPr id="0" name=""/>
        <dsp:cNvSpPr/>
      </dsp:nvSpPr>
      <dsp:spPr>
        <a:xfrm>
          <a:off x="3720421" y="4113094"/>
          <a:ext cx="2156216" cy="6573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tr-TR" sz="2000" kern="1200"/>
            <a:t>Kadın ve erkek </a:t>
          </a:r>
        </a:p>
      </dsp:txBody>
      <dsp:txXfrm>
        <a:off x="3720421" y="4113094"/>
        <a:ext cx="2156216" cy="657383"/>
      </dsp:txXfrm>
    </dsp:sp>
    <dsp:sp modelId="{A37CC654-E646-4CEE-81DB-530442158DE8}">
      <dsp:nvSpPr>
        <dsp:cNvPr id="0" name=""/>
        <dsp:cNvSpPr/>
      </dsp:nvSpPr>
      <dsp:spPr>
        <a:xfrm>
          <a:off x="6307880" y="2469636"/>
          <a:ext cx="2156216" cy="6573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tr-TR" sz="2000" kern="1200"/>
            <a:t>Genital olmayan siğilller</a:t>
          </a:r>
        </a:p>
      </dsp:txBody>
      <dsp:txXfrm>
        <a:off x="6307880" y="2469636"/>
        <a:ext cx="2156216" cy="657383"/>
      </dsp:txXfrm>
    </dsp:sp>
    <dsp:sp modelId="{368863F5-4DBC-4752-B2E9-ED1F6FEEC55A}">
      <dsp:nvSpPr>
        <dsp:cNvPr id="0" name=""/>
        <dsp:cNvSpPr/>
      </dsp:nvSpPr>
      <dsp:spPr>
        <a:xfrm>
          <a:off x="6307880" y="3291365"/>
          <a:ext cx="2156216" cy="6573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tr-TR" sz="2000" kern="1200"/>
            <a:t>Genital siğil </a:t>
          </a:r>
        </a:p>
      </dsp:txBody>
      <dsp:txXfrm>
        <a:off x="6307880" y="3291365"/>
        <a:ext cx="2156216" cy="657383"/>
      </dsp:txXfrm>
    </dsp:sp>
    <dsp:sp modelId="{14B2AE8A-9867-4C46-A070-F7B07CB6D550}">
      <dsp:nvSpPr>
        <dsp:cNvPr id="0" name=""/>
        <dsp:cNvSpPr/>
      </dsp:nvSpPr>
      <dsp:spPr>
        <a:xfrm>
          <a:off x="6307880" y="4113094"/>
          <a:ext cx="2156216" cy="6573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tr-TR" sz="2000" kern="1200"/>
            <a:t>Anal kanser </a:t>
          </a:r>
        </a:p>
      </dsp:txBody>
      <dsp:txXfrm>
        <a:off x="6307880" y="4113094"/>
        <a:ext cx="2156216" cy="657383"/>
      </dsp:txXfrm>
    </dsp:sp>
    <dsp:sp modelId="{21E5BB74-3746-4B68-A576-0131FF443903}">
      <dsp:nvSpPr>
        <dsp:cNvPr id="0" name=""/>
        <dsp:cNvSpPr/>
      </dsp:nvSpPr>
      <dsp:spPr>
        <a:xfrm>
          <a:off x="6307880" y="4934822"/>
          <a:ext cx="2156216" cy="6573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tr-TR" sz="2000" kern="1200"/>
            <a:t>Orofarengeal kanser </a:t>
          </a:r>
        </a:p>
      </dsp:txBody>
      <dsp:txXfrm>
        <a:off x="6307880" y="4934822"/>
        <a:ext cx="2156216" cy="657383"/>
      </dsp:txXfrm>
    </dsp:sp>
    <dsp:sp modelId="{065F2750-8459-4968-A429-DEBA8DD58992}">
      <dsp:nvSpPr>
        <dsp:cNvPr id="0" name=""/>
        <dsp:cNvSpPr/>
      </dsp:nvSpPr>
      <dsp:spPr>
        <a:xfrm>
          <a:off x="6307880" y="5756551"/>
          <a:ext cx="2156216" cy="6573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tr-TR" sz="2000" kern="1200"/>
            <a:t>Tekrarlayan solunum yolu papillomatozis</a:t>
          </a:r>
        </a:p>
      </dsp:txBody>
      <dsp:txXfrm>
        <a:off x="6307880" y="5756551"/>
        <a:ext cx="2156216" cy="65738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214D55-8BE8-44CB-B00B-5E9067E1DE7D}">
      <dsp:nvSpPr>
        <dsp:cNvPr id="0" name=""/>
        <dsp:cNvSpPr/>
      </dsp:nvSpPr>
      <dsp:spPr>
        <a:xfrm>
          <a:off x="2944371" y="2709333"/>
          <a:ext cx="675382" cy="1286933"/>
        </a:xfrm>
        <a:custGeom>
          <a:avLst/>
          <a:gdLst/>
          <a:ahLst/>
          <a:cxnLst/>
          <a:rect l="0" t="0" r="0" b="0"/>
          <a:pathLst>
            <a:path>
              <a:moveTo>
                <a:pt x="0" y="0"/>
              </a:moveTo>
              <a:lnTo>
                <a:pt x="337691" y="0"/>
              </a:lnTo>
              <a:lnTo>
                <a:pt x="337691" y="1286933"/>
              </a:lnTo>
              <a:lnTo>
                <a:pt x="675382" y="128693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3245728" y="3316465"/>
        <a:ext cx="72669" cy="72669"/>
      </dsp:txXfrm>
    </dsp:sp>
    <dsp:sp modelId="{678E955D-CED7-4023-A827-58BE5E72FA96}">
      <dsp:nvSpPr>
        <dsp:cNvPr id="0" name=""/>
        <dsp:cNvSpPr/>
      </dsp:nvSpPr>
      <dsp:spPr>
        <a:xfrm>
          <a:off x="2944371" y="2663613"/>
          <a:ext cx="675382" cy="91440"/>
        </a:xfrm>
        <a:custGeom>
          <a:avLst/>
          <a:gdLst/>
          <a:ahLst/>
          <a:cxnLst/>
          <a:rect l="0" t="0" r="0" b="0"/>
          <a:pathLst>
            <a:path>
              <a:moveTo>
                <a:pt x="0" y="45720"/>
              </a:moveTo>
              <a:lnTo>
                <a:pt x="675382" y="4572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3265178" y="2692448"/>
        <a:ext cx="33769" cy="33769"/>
      </dsp:txXfrm>
    </dsp:sp>
    <dsp:sp modelId="{35D1E2E3-655E-4EC4-912F-2BDD89304067}">
      <dsp:nvSpPr>
        <dsp:cNvPr id="0" name=""/>
        <dsp:cNvSpPr/>
      </dsp:nvSpPr>
      <dsp:spPr>
        <a:xfrm>
          <a:off x="2944371" y="1422400"/>
          <a:ext cx="675382" cy="1286933"/>
        </a:xfrm>
        <a:custGeom>
          <a:avLst/>
          <a:gdLst/>
          <a:ahLst/>
          <a:cxnLst/>
          <a:rect l="0" t="0" r="0" b="0"/>
          <a:pathLst>
            <a:path>
              <a:moveTo>
                <a:pt x="0" y="1286933"/>
              </a:moveTo>
              <a:lnTo>
                <a:pt x="337691" y="1286933"/>
              </a:lnTo>
              <a:lnTo>
                <a:pt x="337691" y="0"/>
              </a:lnTo>
              <a:lnTo>
                <a:pt x="675382"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3245728" y="2029532"/>
        <a:ext cx="72669" cy="72669"/>
      </dsp:txXfrm>
    </dsp:sp>
    <dsp:sp modelId="{73A38871-150F-47AD-8D1D-688FF12B5A5C}">
      <dsp:nvSpPr>
        <dsp:cNvPr id="0" name=""/>
        <dsp:cNvSpPr/>
      </dsp:nvSpPr>
      <dsp:spPr>
        <a:xfrm rot="16200000">
          <a:off x="-279735" y="2194560"/>
          <a:ext cx="5418667" cy="102954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tr-TR" sz="6500" kern="1200"/>
            <a:t>HPV AŞILARI</a:t>
          </a:r>
        </a:p>
      </dsp:txBody>
      <dsp:txXfrm>
        <a:off x="-279735" y="2194560"/>
        <a:ext cx="5418667" cy="1029546"/>
      </dsp:txXfrm>
    </dsp:sp>
    <dsp:sp modelId="{F31F633D-B2AF-41AF-92EA-49FE512047E0}">
      <dsp:nvSpPr>
        <dsp:cNvPr id="0" name=""/>
        <dsp:cNvSpPr/>
      </dsp:nvSpPr>
      <dsp:spPr>
        <a:xfrm>
          <a:off x="3619754" y="907626"/>
          <a:ext cx="3376913" cy="102954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tr-TR" sz="1900" kern="1200"/>
            <a:t>Cervarix</a:t>
          </a:r>
        </a:p>
        <a:p>
          <a:pPr marL="0" lvl="0" indent="0" algn="ctr" defTabSz="844550">
            <a:lnSpc>
              <a:spcPct val="90000"/>
            </a:lnSpc>
            <a:spcBef>
              <a:spcPct val="0"/>
            </a:spcBef>
            <a:spcAft>
              <a:spcPct val="35000"/>
            </a:spcAft>
            <a:buNone/>
          </a:pPr>
          <a:r>
            <a:rPr lang="tr-TR" sz="1900" kern="1200"/>
            <a:t>HPV tip16 ve 18 </a:t>
          </a:r>
        </a:p>
      </dsp:txBody>
      <dsp:txXfrm>
        <a:off x="3619754" y="907626"/>
        <a:ext cx="3376913" cy="1029546"/>
      </dsp:txXfrm>
    </dsp:sp>
    <dsp:sp modelId="{68814661-B6DD-415C-95A0-263FA22E04F2}">
      <dsp:nvSpPr>
        <dsp:cNvPr id="0" name=""/>
        <dsp:cNvSpPr/>
      </dsp:nvSpPr>
      <dsp:spPr>
        <a:xfrm>
          <a:off x="3619754" y="2194560"/>
          <a:ext cx="3376913" cy="102954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tr-TR" sz="1900" kern="1200"/>
            <a:t>Gardasil </a:t>
          </a:r>
        </a:p>
        <a:p>
          <a:pPr marL="0" lvl="0" indent="0" algn="ctr" defTabSz="844550">
            <a:lnSpc>
              <a:spcPct val="90000"/>
            </a:lnSpc>
            <a:spcBef>
              <a:spcPct val="0"/>
            </a:spcBef>
            <a:spcAft>
              <a:spcPct val="35000"/>
            </a:spcAft>
            <a:buNone/>
          </a:pPr>
          <a:r>
            <a:rPr lang="tr-TR" sz="1900" kern="1200"/>
            <a:t>HPV  tip 6,11,16,18 </a:t>
          </a:r>
        </a:p>
        <a:p>
          <a:pPr marL="0" lvl="0" indent="0" algn="ctr" defTabSz="844550">
            <a:lnSpc>
              <a:spcPct val="90000"/>
            </a:lnSpc>
            <a:spcBef>
              <a:spcPct val="0"/>
            </a:spcBef>
            <a:spcAft>
              <a:spcPct val="35000"/>
            </a:spcAft>
            <a:buNone/>
          </a:pPr>
          <a:endParaRPr lang="tr-TR" sz="1900" kern="1200"/>
        </a:p>
      </dsp:txBody>
      <dsp:txXfrm>
        <a:off x="3619754" y="2194560"/>
        <a:ext cx="3376913" cy="1029546"/>
      </dsp:txXfrm>
    </dsp:sp>
    <dsp:sp modelId="{3832EA06-179F-4F5F-9DBD-1E2C219DE97D}">
      <dsp:nvSpPr>
        <dsp:cNvPr id="0" name=""/>
        <dsp:cNvSpPr/>
      </dsp:nvSpPr>
      <dsp:spPr>
        <a:xfrm>
          <a:off x="3619754" y="3481493"/>
          <a:ext cx="3376913" cy="102954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tr-TR" sz="1900" kern="1200"/>
            <a:t>HPV </a:t>
          </a:r>
        </a:p>
        <a:p>
          <a:pPr marL="0" lvl="0" indent="0" algn="ctr" defTabSz="844550">
            <a:lnSpc>
              <a:spcPct val="90000"/>
            </a:lnSpc>
            <a:spcBef>
              <a:spcPct val="0"/>
            </a:spcBef>
            <a:spcAft>
              <a:spcPct val="35000"/>
            </a:spcAft>
            <a:buNone/>
          </a:pPr>
          <a:r>
            <a:rPr lang="tr-TR" sz="1900" kern="1200"/>
            <a:t>tip 6,11,16,18,31,33,45,52,58</a:t>
          </a:r>
        </a:p>
      </dsp:txBody>
      <dsp:txXfrm>
        <a:off x="3619754" y="3481493"/>
        <a:ext cx="3376913" cy="1029546"/>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9D21FF-F5F9-4BE7-B770-57ED539E612B}" type="datetimeFigureOut">
              <a:rPr lang="tr-TR" smtClean="0"/>
              <a:t>8.02.2022</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D55ABF-F6F6-4CAC-A7F5-A7A4CFE4986E}" type="slidenum">
              <a:rPr lang="tr-TR" smtClean="0"/>
              <a:t>‹#›</a:t>
            </a:fld>
            <a:endParaRPr lang="tr-TR"/>
          </a:p>
        </p:txBody>
      </p:sp>
    </p:spTree>
    <p:extLst>
      <p:ext uri="{BB962C8B-B14F-4D97-AF65-F5344CB8AC3E}">
        <p14:creationId xmlns:p14="http://schemas.microsoft.com/office/powerpoint/2010/main" val="2071406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CD55ABF-F6F6-4CAC-A7F5-A7A4CFE4986E}" type="slidenum">
              <a:rPr lang="tr-TR" smtClean="0"/>
              <a:t>7</a:t>
            </a:fld>
            <a:endParaRPr lang="tr-TR"/>
          </a:p>
        </p:txBody>
      </p:sp>
    </p:spTree>
    <p:extLst>
      <p:ext uri="{BB962C8B-B14F-4D97-AF65-F5344CB8AC3E}">
        <p14:creationId xmlns:p14="http://schemas.microsoft.com/office/powerpoint/2010/main" val="1978362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Çilek serviks , yüksek oranda trikomoniyaz belirtisidir.</a:t>
            </a:r>
          </a:p>
        </p:txBody>
      </p:sp>
      <p:sp>
        <p:nvSpPr>
          <p:cNvPr id="4" name="Slayt Numarası Yer Tutucusu 3"/>
          <p:cNvSpPr>
            <a:spLocks noGrp="1"/>
          </p:cNvSpPr>
          <p:nvPr>
            <p:ph type="sldNum" sz="quarter" idx="5"/>
          </p:nvPr>
        </p:nvSpPr>
        <p:spPr/>
        <p:txBody>
          <a:bodyPr/>
          <a:lstStyle/>
          <a:p>
            <a:fld id="{9CD55ABF-F6F6-4CAC-A7F5-A7A4CFE4986E}" type="slidenum">
              <a:rPr lang="tr-TR" smtClean="0"/>
              <a:t>19</a:t>
            </a:fld>
            <a:endParaRPr lang="tr-TR"/>
          </a:p>
        </p:txBody>
      </p:sp>
    </p:spTree>
    <p:extLst>
      <p:ext uri="{BB962C8B-B14F-4D97-AF65-F5344CB8AC3E}">
        <p14:creationId xmlns:p14="http://schemas.microsoft.com/office/powerpoint/2010/main" val="2527327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-NAAT, T. vaginalis'i saptamak için tüm tanı yöntemleri arasında en yüksek duyarlılığa sahiptir.</a:t>
            </a:r>
          </a:p>
          <a:p>
            <a:r>
              <a:rPr lang="tr-TR"/>
              <a:t>-Vajinal sürüntüler tercih edilen örneklerdir, ancak bazı testler için endoservikal örnekler ve idrar kullanılabilir</a:t>
            </a:r>
          </a:p>
          <a:p>
            <a:r>
              <a:rPr lang="tr-TR"/>
              <a:t>-genital numune örnekleri de t.vajinalisi saptamada yeterli</a:t>
            </a:r>
          </a:p>
          <a:p>
            <a:r>
              <a:rPr lang="tr-TR"/>
              <a:t>-naat şuan yaygın değil. </a:t>
            </a:r>
          </a:p>
          <a:p>
            <a:endParaRPr lang="tr-TR"/>
          </a:p>
          <a:p>
            <a:r>
              <a:rPr lang="tr-TR"/>
              <a:t>kültür</a:t>
            </a:r>
          </a:p>
          <a:p>
            <a:r>
              <a:rPr lang="tr-TR"/>
              <a:t>-Islak montajlı mikroskobik incelemeden daha yüksek bir duyarlılığa sahip olan T. vaginalis kültürü, tespit için temel taşıydı Naat ve antijenik testler çıkmadan önce .</a:t>
            </a:r>
          </a:p>
          <a:p>
            <a:r>
              <a:rPr lang="tr-TR"/>
              <a:t>-kültürler Trichomoniasis'li kadınlarda okülasyonun ilk üç gününde genellikle pozitiftir, ancak enfeksiyonu dışlamak için yedi güne kadar inkübe edilmeleri gerekir. T. vaginalis'i saptayan rutin kültür yöntemleri artık yaygın olarak uygulanmamaktadır.</a:t>
            </a:r>
          </a:p>
        </p:txBody>
      </p:sp>
      <p:sp>
        <p:nvSpPr>
          <p:cNvPr id="4" name="Slayt Numarası Yer Tutucusu 3"/>
          <p:cNvSpPr>
            <a:spLocks noGrp="1"/>
          </p:cNvSpPr>
          <p:nvPr>
            <p:ph type="sldNum" sz="quarter" idx="5"/>
          </p:nvPr>
        </p:nvSpPr>
        <p:spPr/>
        <p:txBody>
          <a:bodyPr/>
          <a:lstStyle/>
          <a:p>
            <a:fld id="{9CD55ABF-F6F6-4CAC-A7F5-A7A4CFE4986E}" type="slidenum">
              <a:rPr lang="tr-TR" smtClean="0"/>
              <a:t>20</a:t>
            </a:fld>
            <a:endParaRPr lang="tr-TR"/>
          </a:p>
        </p:txBody>
      </p:sp>
    </p:spTree>
    <p:extLst>
      <p:ext uri="{BB962C8B-B14F-4D97-AF65-F5344CB8AC3E}">
        <p14:creationId xmlns:p14="http://schemas.microsoft.com/office/powerpoint/2010/main" val="2888035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-Albicans olmayan türler, vulvovajinal kandidiyazisin geri kalanına neden olur - vakaların yaklaşık %8'inde C. glabrata ve geri kalanın çoğuna C. tropikalis, C. krusei ve C. parapsilosis gibi diğer albicans olmayan türler neden olur.</a:t>
            </a:r>
          </a:p>
          <a:p>
            <a:r>
              <a:rPr lang="tr-TR"/>
              <a:t>-Candida mayaları, doğurganlık çağındaki asemptomatik gebe olmayan kadınların %20-30'unda saptanabilir.</a:t>
            </a:r>
          </a:p>
          <a:p>
            <a:r>
              <a:rPr lang="tr-TR"/>
              <a:t>-Asemptomatik kadınlarda kandida mayalarının tespiti bu nedenle mutlaka tedavi gerektirmez.</a:t>
            </a:r>
          </a:p>
        </p:txBody>
      </p:sp>
      <p:sp>
        <p:nvSpPr>
          <p:cNvPr id="4" name="Slayt Numarası Yer Tutucusu 3"/>
          <p:cNvSpPr>
            <a:spLocks noGrp="1"/>
          </p:cNvSpPr>
          <p:nvPr>
            <p:ph type="sldNum" sz="quarter" idx="5"/>
          </p:nvPr>
        </p:nvSpPr>
        <p:spPr/>
        <p:txBody>
          <a:bodyPr/>
          <a:lstStyle/>
          <a:p>
            <a:fld id="{9CD55ABF-F6F6-4CAC-A7F5-A7A4CFE4986E}" type="slidenum">
              <a:rPr lang="tr-TR" smtClean="0"/>
              <a:t>21</a:t>
            </a:fld>
            <a:endParaRPr lang="tr-TR"/>
          </a:p>
        </p:txBody>
      </p:sp>
    </p:spTree>
    <p:extLst>
      <p:ext uri="{BB962C8B-B14F-4D97-AF65-F5344CB8AC3E}">
        <p14:creationId xmlns:p14="http://schemas.microsoft.com/office/powerpoint/2010/main" val="3973304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-Spekulum muayenesi vajinal duvarın eritemli olduğunu gösterir ve pıhtı benzeri veya homojen beyaz renkte yapışık bir akıntı görülebilir. </a:t>
            </a:r>
          </a:p>
          <a:p>
            <a:r>
              <a:rPr lang="tr-TR"/>
              <a:t>-Kandidiyazisli çoğu kadında vajinal pH normalde 4 ile 4,5 arasındadır. Vajina duvarlarından vajinal salgıların Gram boyaması, gram pozitif Candida türlerini gösterir. %10'luk bir potasyum hidroksit preparasyonu, hifaların tanımlanmasında da yararlıdır.</a:t>
            </a:r>
          </a:p>
          <a:p>
            <a:r>
              <a:rPr lang="tr-TR"/>
              <a:t>-Katı besiyerinde kandida kültürü, kandidiyaz için en hassas tanı testidir ancak aynı gün tedavi sunmaz. Sonuçların doğrulanması  üç gün kadar sürebilir.</a:t>
            </a:r>
          </a:p>
        </p:txBody>
      </p:sp>
      <p:sp>
        <p:nvSpPr>
          <p:cNvPr id="4" name="Slayt Numarası Yer Tutucusu 3"/>
          <p:cNvSpPr>
            <a:spLocks noGrp="1"/>
          </p:cNvSpPr>
          <p:nvPr>
            <p:ph type="sldNum" sz="quarter" idx="5"/>
          </p:nvPr>
        </p:nvSpPr>
        <p:spPr/>
        <p:txBody>
          <a:bodyPr/>
          <a:lstStyle/>
          <a:p>
            <a:fld id="{9CD55ABF-F6F6-4CAC-A7F5-A7A4CFE4986E}" type="slidenum">
              <a:rPr lang="tr-TR" smtClean="0"/>
              <a:t>22</a:t>
            </a:fld>
            <a:endParaRPr lang="tr-TR"/>
          </a:p>
        </p:txBody>
      </p:sp>
    </p:spTree>
    <p:extLst>
      <p:ext uri="{BB962C8B-B14F-4D97-AF65-F5344CB8AC3E}">
        <p14:creationId xmlns:p14="http://schemas.microsoft.com/office/powerpoint/2010/main" val="2247727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 Vajinal mikrobiyomun polimikrobiyal bir bozukluğudur. Durum, düşük konsantrasyonlar veya laktobasillerin yokluğu ve anaerobik floranın florid varlığı ile karakterize edilir.</a:t>
            </a:r>
          </a:p>
          <a:p>
            <a:r>
              <a:rPr lang="tr-TR"/>
              <a:t>-Bakteriyel vajinoz cinsel yolla bulaşan bir durum değildir, ancak hamileliğin olumsuz sonuçları ve HIV, pelvik inflamatuar hastalık ve tubal faktör infertilitesi dahil olmak üzere birçok olumsuz sonuçla ilişkilendirilmiştir.</a:t>
            </a:r>
          </a:p>
          <a:p>
            <a:r>
              <a:rPr lang="tr-TR"/>
              <a:t>-cybe riskini arttırır.</a:t>
            </a:r>
          </a:p>
          <a:p>
            <a:endParaRPr lang="tr-TR"/>
          </a:p>
        </p:txBody>
      </p:sp>
      <p:sp>
        <p:nvSpPr>
          <p:cNvPr id="4" name="Slayt Numarası Yer Tutucusu 3"/>
          <p:cNvSpPr>
            <a:spLocks noGrp="1"/>
          </p:cNvSpPr>
          <p:nvPr>
            <p:ph type="sldNum" sz="quarter" idx="5"/>
          </p:nvPr>
        </p:nvSpPr>
        <p:spPr/>
        <p:txBody>
          <a:bodyPr/>
          <a:lstStyle/>
          <a:p>
            <a:fld id="{9CD55ABF-F6F6-4CAC-A7F5-A7A4CFE4986E}" type="slidenum">
              <a:rPr lang="tr-TR" smtClean="0"/>
              <a:t>23</a:t>
            </a:fld>
            <a:endParaRPr lang="tr-TR"/>
          </a:p>
        </p:txBody>
      </p:sp>
    </p:spTree>
    <p:extLst>
      <p:ext uri="{BB962C8B-B14F-4D97-AF65-F5344CB8AC3E}">
        <p14:creationId xmlns:p14="http://schemas.microsoft.com/office/powerpoint/2010/main" val="1306669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-Semptomatik kadınların yaklaşık %90'ında vulvada görülebilen beyaz vajinal akıntı ve anormal vajinal koku vardır.</a:t>
            </a:r>
          </a:p>
          <a:p>
            <a:r>
              <a:rPr lang="tr-TR"/>
              <a:t>-Vajinal pH 4,5'ten büyüktür ve bir slayt üzerinde vajinal sıvıya bir damla %10 potasyum hidroksit eklendikten sonra veya spontan olarak bir amin kokusu algılanabilir.</a:t>
            </a:r>
          </a:p>
          <a:p>
            <a:r>
              <a:rPr lang="tr-TR"/>
              <a:t>-Bununla birlikte, kadının adet sırasında, cinsel ilişkiden sonraki bir gün içinde, son duştan sonra ve antimikrobiyal ajanlar alırken muayene edilmesi, bakteriyel vajinozisli bir kadının klinik ve laboratuvar değerlendirmelerini etkileyebilir.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a:t>-İpucu hücreleri, laktobasil çubuklarının bulunmadığı, kokobasil ile kaplanmış vajinal epitelyal skuamöz hücrelerdir. </a:t>
            </a:r>
            <a:r>
              <a:rPr lang="tr-TR" b="0" i="0">
                <a:solidFill>
                  <a:srgbClr val="202122"/>
                </a:solidFill>
                <a:effectLst/>
                <a:latin typeface="Arial" panose="020B0604020202020204" pitchFamily="34" charset="0"/>
              </a:rPr>
              <a:t>Bu epitel hücreler bakteri hücreleri ile kapanmıştır.</a:t>
            </a:r>
          </a:p>
          <a:p>
            <a:r>
              <a:rPr lang="tr-TR"/>
              <a:t>Görselleştirildiğinde, ipucu hücreleri bakteriyel vajinozu tahmin eder. İpucu hücrelerinin tanımlanması, yeterli eğitim, iyi beceriler ve mikroskop hakkında iyi bilgi gerektirir.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a:p>
        </p:txBody>
      </p:sp>
      <p:sp>
        <p:nvSpPr>
          <p:cNvPr id="4" name="Slayt Numarası Yer Tutucusu 3"/>
          <p:cNvSpPr>
            <a:spLocks noGrp="1"/>
          </p:cNvSpPr>
          <p:nvPr>
            <p:ph type="sldNum" sz="quarter" idx="5"/>
          </p:nvPr>
        </p:nvSpPr>
        <p:spPr/>
        <p:txBody>
          <a:bodyPr/>
          <a:lstStyle/>
          <a:p>
            <a:fld id="{9CD55ABF-F6F6-4CAC-A7F5-A7A4CFE4986E}" type="slidenum">
              <a:rPr lang="tr-TR" smtClean="0"/>
              <a:t>24</a:t>
            </a:fld>
            <a:endParaRPr lang="tr-TR"/>
          </a:p>
        </p:txBody>
      </p:sp>
    </p:spTree>
    <p:extLst>
      <p:ext uri="{BB962C8B-B14F-4D97-AF65-F5344CB8AC3E}">
        <p14:creationId xmlns:p14="http://schemas.microsoft.com/office/powerpoint/2010/main" val="1561231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Vajinal akıntı için hangi yönetim seçeneklerinin uygulanacağını belirlemek için program yöneticilerinin akış şeması.</a:t>
            </a:r>
          </a:p>
        </p:txBody>
      </p:sp>
      <p:sp>
        <p:nvSpPr>
          <p:cNvPr id="4" name="Slayt Numarası Yer Tutucusu 3"/>
          <p:cNvSpPr>
            <a:spLocks noGrp="1"/>
          </p:cNvSpPr>
          <p:nvPr>
            <p:ph type="sldNum" sz="quarter" idx="5"/>
          </p:nvPr>
        </p:nvSpPr>
        <p:spPr/>
        <p:txBody>
          <a:bodyPr/>
          <a:lstStyle/>
          <a:p>
            <a:fld id="{9CD55ABF-F6F6-4CAC-A7F5-A7A4CFE4986E}" type="slidenum">
              <a:rPr lang="tr-TR" smtClean="0"/>
              <a:t>26</a:t>
            </a:fld>
            <a:endParaRPr lang="tr-TR"/>
          </a:p>
        </p:txBody>
      </p:sp>
    </p:spTree>
    <p:extLst>
      <p:ext uri="{BB962C8B-B14F-4D97-AF65-F5344CB8AC3E}">
        <p14:creationId xmlns:p14="http://schemas.microsoft.com/office/powerpoint/2010/main" val="1649834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CD55ABF-F6F6-4CAC-A7F5-A7A4CFE4986E}" type="slidenum">
              <a:rPr lang="tr-TR" smtClean="0"/>
              <a:t>28</a:t>
            </a:fld>
            <a:endParaRPr lang="tr-TR"/>
          </a:p>
        </p:txBody>
      </p:sp>
    </p:spTree>
    <p:extLst>
      <p:ext uri="{BB962C8B-B14F-4D97-AF65-F5344CB8AC3E}">
        <p14:creationId xmlns:p14="http://schemas.microsoft.com/office/powerpoint/2010/main" val="255854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Bakteriyel vajinoz ve T. vaginalis, aynı ilaç olan metronidazol ile aynı anda tedavi edilebilir. Benzer şekilde servisit tedavisinde de doksisiklin ve azitromisin gibi bazı ilaçlar C. trachomatis ve M. genitalium'u aynı anda tedavi edebilir.</a:t>
            </a:r>
          </a:p>
          <a:p>
            <a:endParaRPr lang="tr-TR"/>
          </a:p>
          <a:p>
            <a:r>
              <a:rPr lang="tr-TR"/>
              <a:t>Metronidazol kullanan kişiler alkolden uzak durmaları konusunda uyarılmalıdır. Yararları potansiyel tehlikelerden daha ağır basmadığı sürece, gebeliğin ilk üç ayında metronidazol kullanımı önerilmez.</a:t>
            </a:r>
          </a:p>
        </p:txBody>
      </p:sp>
      <p:sp>
        <p:nvSpPr>
          <p:cNvPr id="4" name="Slayt Numarası Yer Tutucusu 3"/>
          <p:cNvSpPr>
            <a:spLocks noGrp="1"/>
          </p:cNvSpPr>
          <p:nvPr>
            <p:ph type="sldNum" sz="quarter" idx="5"/>
          </p:nvPr>
        </p:nvSpPr>
        <p:spPr/>
        <p:txBody>
          <a:bodyPr/>
          <a:lstStyle/>
          <a:p>
            <a:fld id="{9CD55ABF-F6F6-4CAC-A7F5-A7A4CFE4986E}" type="slidenum">
              <a:rPr lang="tr-TR" smtClean="0"/>
              <a:t>29</a:t>
            </a:fld>
            <a:endParaRPr lang="tr-TR"/>
          </a:p>
        </p:txBody>
      </p:sp>
    </p:spTree>
    <p:extLst>
      <p:ext uri="{BB962C8B-B14F-4D97-AF65-F5344CB8AC3E}">
        <p14:creationId xmlns:p14="http://schemas.microsoft.com/office/powerpoint/2010/main" val="2052030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-Pıd için en yüksek risk faktörü  birden fazla cinsel partner öyküsü dür. </a:t>
            </a:r>
            <a:r>
              <a:rPr lang="tr-TR" b="0" i="0">
                <a:solidFill>
                  <a:srgbClr val="252525"/>
                </a:solidFill>
                <a:effectLst/>
                <a:latin typeface="Roboto" panose="02000000000000000000" pitchFamily="2" charset="0"/>
              </a:rPr>
              <a:t>Ek olarak, 25 yaşından küçük olmak, cinsel yolla bulaşan bir enfeksiyonu olan bir partner ve önceden PID veya cinsel yolla bulaşan bir enfeksiyon öyküsü önemli risk faktörleridir. Bariyer kontrasepsiyon kullanımı koruyucudur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b="0" i="0">
                <a:solidFill>
                  <a:srgbClr val="252525"/>
                </a:solidFill>
                <a:effectLst/>
                <a:latin typeface="Roboto" panose="02000000000000000000" pitchFamily="2" charset="0"/>
              </a:rPr>
              <a:t>-Alt karın ağrısı, PID'li kadınlarda en önemli semptomdur. Bimanuel pelvik muayenede akut servikal hareket, uterus ve adneksiyal hassasiyet, akut semptomatik PID'nin tanımlayıcı özellikleridir.</a:t>
            </a:r>
            <a:endParaRPr lang="tr-TR"/>
          </a:p>
          <a:p>
            <a:endParaRPr lang="tr-TR"/>
          </a:p>
        </p:txBody>
      </p:sp>
      <p:sp>
        <p:nvSpPr>
          <p:cNvPr id="4" name="Slayt Numarası Yer Tutucusu 3"/>
          <p:cNvSpPr>
            <a:spLocks noGrp="1"/>
          </p:cNvSpPr>
          <p:nvPr>
            <p:ph type="sldNum" sz="quarter" idx="5"/>
          </p:nvPr>
        </p:nvSpPr>
        <p:spPr/>
        <p:txBody>
          <a:bodyPr/>
          <a:lstStyle/>
          <a:p>
            <a:fld id="{9CD55ABF-F6F6-4CAC-A7F5-A7A4CFE4986E}" type="slidenum">
              <a:rPr lang="tr-TR" smtClean="0"/>
              <a:t>30</a:t>
            </a:fld>
            <a:endParaRPr lang="tr-TR"/>
          </a:p>
        </p:txBody>
      </p:sp>
    </p:spTree>
    <p:extLst>
      <p:ext uri="{BB962C8B-B14F-4D97-AF65-F5344CB8AC3E}">
        <p14:creationId xmlns:p14="http://schemas.microsoft.com/office/powerpoint/2010/main" val="883835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a:p>
            <a:pPr marL="0" marR="0" lvl="0" indent="0" algn="l" defTabSz="914400" rtl="0" eaLnBrk="1" fontAlgn="auto" latinLnBrk="0" hangingPunct="1">
              <a:lnSpc>
                <a:spcPct val="100000"/>
              </a:lnSpc>
              <a:spcBef>
                <a:spcPts val="0"/>
              </a:spcBef>
              <a:spcAft>
                <a:spcPts val="0"/>
              </a:spcAft>
              <a:buClrTx/>
              <a:buSzTx/>
              <a:buFontTx/>
              <a:buNone/>
              <a:tabLst/>
              <a:defRPr/>
            </a:pPr>
            <a:r>
              <a:rPr lang="tr-TR"/>
              <a:t>Bu amacı gerçekleştirebilmek için sti a sahip bireyin aşağıdaki hizmeti alması gerekir. </a:t>
            </a:r>
          </a:p>
          <a:p>
            <a:endParaRPr lang="tr-TR"/>
          </a:p>
          <a:p>
            <a:r>
              <a:rPr lang="tr-TR"/>
              <a:t>Ergenler için, yaklaşım uygun ve kullanıcı dostu olmalıdır, böylece birinci basamak sağlık kuruluşlarında CYBE hizmetlerinin sağlanması, gelişimlerinin kritik bir aşamasında olan bu hassas kişiler tarafından erişilebilir ve yargısız olarak kabul edilebilir - bu görüşle taşıyabilirler. onları yetişkinliğe</a:t>
            </a:r>
          </a:p>
          <a:p>
            <a:endParaRPr lang="tr-TR"/>
          </a:p>
        </p:txBody>
      </p:sp>
      <p:sp>
        <p:nvSpPr>
          <p:cNvPr id="4" name="Slayt Numarası Yer Tutucusu 3"/>
          <p:cNvSpPr>
            <a:spLocks noGrp="1"/>
          </p:cNvSpPr>
          <p:nvPr>
            <p:ph type="sldNum" sz="quarter" idx="5"/>
          </p:nvPr>
        </p:nvSpPr>
        <p:spPr/>
        <p:txBody>
          <a:bodyPr/>
          <a:lstStyle/>
          <a:p>
            <a:fld id="{9CD55ABF-F6F6-4CAC-A7F5-A7A4CFE4986E}" type="slidenum">
              <a:rPr lang="tr-TR" smtClean="0"/>
              <a:t>8</a:t>
            </a:fld>
            <a:endParaRPr lang="tr-TR"/>
          </a:p>
        </p:txBody>
      </p:sp>
    </p:spTree>
    <p:extLst>
      <p:ext uri="{BB962C8B-B14F-4D97-AF65-F5344CB8AC3E}">
        <p14:creationId xmlns:p14="http://schemas.microsoft.com/office/powerpoint/2010/main" val="1782180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Klinik muayenede aşağıdaki özelliklerden herhangi birine sahip alt karın ağrısı olan cinsel olarak aktif kadınlar için (bimanuel palpasyon):</a:t>
            </a:r>
          </a:p>
          <a:p>
            <a:r>
              <a:rPr lang="tr-TR"/>
              <a:t>-servikal hareket hassasiyeti; </a:t>
            </a:r>
          </a:p>
          <a:p>
            <a:r>
              <a:rPr lang="tr-TR"/>
              <a:t>-alt karın hassasiyeti</a:t>
            </a:r>
          </a:p>
          <a:p>
            <a:r>
              <a:rPr lang="tr-TR"/>
              <a:t>-Aynı ziyarette pelvik inflamatuar hastalık için tedavi edin.</a:t>
            </a:r>
          </a:p>
          <a:p>
            <a:r>
              <a:rPr lang="tr-TR"/>
              <a:t>Testler mevcut olduğunda partner yönetimi için N. gonorrhoeae ve C. trachomatis ve varsa M. genitalium ile enfeksiyon testi yapın.</a:t>
            </a:r>
          </a:p>
          <a:p>
            <a:r>
              <a:rPr lang="tr-TR"/>
              <a:t>Klinik iyileşmeyi değerlendirmek için takip değerlendirmesini üç gün sonra planlayın ve kadın iyileşmediyse refere edin </a:t>
            </a:r>
          </a:p>
          <a:p>
            <a:endParaRPr lang="tr-TR"/>
          </a:p>
          <a:p>
            <a:r>
              <a:rPr lang="tr-TR"/>
              <a:t>Aşağıdaki koşullardan herhangi birine sahip  alt karın ağrısı olan kadınlar için iyi uygulama, cerrahi veya jinekolojik değerlendirme için  sevki içerir:</a:t>
            </a:r>
          </a:p>
          <a:p>
            <a:endParaRPr lang="tr-TR"/>
          </a:p>
          <a:p>
            <a:r>
              <a:rPr lang="tr-TR"/>
              <a:t>Regl döneminde gecikme</a:t>
            </a:r>
          </a:p>
          <a:p>
            <a:r>
              <a:rPr lang="tr-TR"/>
              <a:t>Yakın zamanda doğum/ kürtaj/ düşük</a:t>
            </a:r>
          </a:p>
          <a:p>
            <a:r>
              <a:rPr lang="tr-TR"/>
              <a:t>Abdominal defans / rebound</a:t>
            </a:r>
          </a:p>
          <a:p>
            <a:r>
              <a:rPr lang="tr-TR"/>
              <a:t>Lekelenmeyi aşan anormal vajinal kanama</a:t>
            </a:r>
          </a:p>
          <a:p>
            <a:r>
              <a:rPr lang="tr-TR"/>
              <a:t>Karında kitle</a:t>
            </a:r>
          </a:p>
          <a:p>
            <a:r>
              <a:rPr lang="tr-TR"/>
              <a:t>Şüpheli servikal lezyon </a:t>
            </a:r>
          </a:p>
          <a:p>
            <a:endParaRPr lang="tr-TR"/>
          </a:p>
          <a:p>
            <a:endParaRPr lang="tr-TR"/>
          </a:p>
          <a:p>
            <a:endParaRPr lang="tr-TR"/>
          </a:p>
          <a:p>
            <a:endParaRPr lang="tr-TR"/>
          </a:p>
        </p:txBody>
      </p:sp>
      <p:sp>
        <p:nvSpPr>
          <p:cNvPr id="4" name="Slayt Numarası Yer Tutucusu 3"/>
          <p:cNvSpPr>
            <a:spLocks noGrp="1"/>
          </p:cNvSpPr>
          <p:nvPr>
            <p:ph type="sldNum" sz="quarter" idx="5"/>
          </p:nvPr>
        </p:nvSpPr>
        <p:spPr/>
        <p:txBody>
          <a:bodyPr/>
          <a:lstStyle/>
          <a:p>
            <a:fld id="{9CD55ABF-F6F6-4CAC-A7F5-A7A4CFE4986E}" type="slidenum">
              <a:rPr lang="tr-TR" smtClean="0"/>
              <a:t>31</a:t>
            </a:fld>
            <a:endParaRPr lang="tr-TR"/>
          </a:p>
        </p:txBody>
      </p:sp>
    </p:spTree>
    <p:extLst>
      <p:ext uri="{BB962C8B-B14F-4D97-AF65-F5344CB8AC3E}">
        <p14:creationId xmlns:p14="http://schemas.microsoft.com/office/powerpoint/2010/main" val="2519767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Pelvik inflamatuar hastalık doğrulanır veya şüphelenilirse, kişiyi ayaktan tedavi etmek için tedavi seçenekleri Tablo 6'da gösterilmektedir.</a:t>
            </a:r>
          </a:p>
          <a:p>
            <a:r>
              <a:rPr lang="tr-TR"/>
              <a:t>Akut pelvik inflamatuar hastalığı olan kişilerin hastaneye yatırılması aşağıdaki durumlarda ciddi olarak düşünülmelidir.</a:t>
            </a:r>
          </a:p>
          <a:p>
            <a:r>
              <a:rPr lang="tr-TR"/>
              <a:t>-Tanı belirsizdir</a:t>
            </a:r>
          </a:p>
          <a:p>
            <a:r>
              <a:rPr lang="tr-TR"/>
              <a:t>-apandisit ve dış gebelik gibi cerrahi acil durumlar göz ardı edilemez;</a:t>
            </a:r>
          </a:p>
          <a:p>
            <a:r>
              <a:rPr lang="tr-TR"/>
              <a:t>-pelvik apseden şüpheleniliyorsa</a:t>
            </a:r>
          </a:p>
          <a:p>
            <a:r>
              <a:rPr lang="tr-TR"/>
              <a:t>-ağır hastalık, ayakta tedavi bazında tedaviyi engeller</a:t>
            </a:r>
          </a:p>
          <a:p>
            <a:r>
              <a:rPr lang="tr-TR"/>
              <a:t>-kişi hamileyse</a:t>
            </a:r>
          </a:p>
          <a:p>
            <a:r>
              <a:rPr lang="tr-TR"/>
              <a:t>-kişi ayakta tedavi rejimini izleyemiyor veya tolere edemiyorsa veya</a:t>
            </a:r>
          </a:p>
          <a:p>
            <a:r>
              <a:rPr lang="tr-TR"/>
              <a:t> -kişi ayakta tedavi tedavisine yanıt veremedi</a:t>
            </a:r>
          </a:p>
        </p:txBody>
      </p:sp>
      <p:sp>
        <p:nvSpPr>
          <p:cNvPr id="4" name="Slayt Numarası Yer Tutucusu 3"/>
          <p:cNvSpPr>
            <a:spLocks noGrp="1"/>
          </p:cNvSpPr>
          <p:nvPr>
            <p:ph type="sldNum" sz="quarter" idx="5"/>
          </p:nvPr>
        </p:nvSpPr>
        <p:spPr/>
        <p:txBody>
          <a:bodyPr/>
          <a:lstStyle/>
          <a:p>
            <a:fld id="{9CD55ABF-F6F6-4CAC-A7F5-A7A4CFE4986E}" type="slidenum">
              <a:rPr lang="tr-TR" smtClean="0"/>
              <a:t>32</a:t>
            </a:fld>
            <a:endParaRPr lang="tr-TR"/>
          </a:p>
        </p:txBody>
      </p:sp>
    </p:spTree>
    <p:extLst>
      <p:ext uri="{BB962C8B-B14F-4D97-AF65-F5344CB8AC3E}">
        <p14:creationId xmlns:p14="http://schemas.microsoft.com/office/powerpoint/2010/main" val="16325216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0" i="0">
                <a:solidFill>
                  <a:srgbClr val="252525"/>
                </a:solidFill>
                <a:effectLst/>
                <a:latin typeface="Roboto" panose="02000000000000000000" pitchFamily="2" charset="0"/>
              </a:rPr>
              <a:t>Nadir durumlarda, cinsel yolla bulaşmayan enfeksiyonların genital ülserasyonlara neden olduğu bildirilmiştir. Bunlara tüberküloz, amebiasis ve leishmaniasis dahildir.</a:t>
            </a:r>
          </a:p>
          <a:p>
            <a:r>
              <a:rPr lang="tr-TR" b="0" i="0">
                <a:solidFill>
                  <a:srgbClr val="252525"/>
                </a:solidFill>
                <a:effectLst/>
                <a:latin typeface="Roboto" panose="02000000000000000000" pitchFamily="2" charset="0"/>
              </a:rPr>
              <a:t>Non – enfeksiyöz nedenler : Behçet sendromu, neoplazmalar, Crohn hastalığı. İlaç erupsiyonu ( örn. minosiklin)  ve travma</a:t>
            </a:r>
            <a:endParaRPr lang="tr-TR"/>
          </a:p>
        </p:txBody>
      </p:sp>
      <p:sp>
        <p:nvSpPr>
          <p:cNvPr id="4" name="Slayt Numarası Yer Tutucusu 3"/>
          <p:cNvSpPr>
            <a:spLocks noGrp="1"/>
          </p:cNvSpPr>
          <p:nvPr>
            <p:ph type="sldNum" sz="quarter" idx="5"/>
          </p:nvPr>
        </p:nvSpPr>
        <p:spPr/>
        <p:txBody>
          <a:bodyPr/>
          <a:lstStyle/>
          <a:p>
            <a:fld id="{9CD55ABF-F6F6-4CAC-A7F5-A7A4CFE4986E}" type="slidenum">
              <a:rPr lang="tr-TR" smtClean="0"/>
              <a:t>33</a:t>
            </a:fld>
            <a:endParaRPr lang="tr-TR"/>
          </a:p>
        </p:txBody>
      </p:sp>
    </p:spTree>
    <p:extLst>
      <p:ext uri="{BB962C8B-B14F-4D97-AF65-F5344CB8AC3E}">
        <p14:creationId xmlns:p14="http://schemas.microsoft.com/office/powerpoint/2010/main" val="3234905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--Genital ülser hastalığı ile başvuran kişiler arasında sıklıkla tanımlanan diğer nedenler T. pallidum (sifiliz) ve , lenfogranüloma venereum  ve daha az H. ducreyi (şankroid).</a:t>
            </a:r>
          </a:p>
          <a:p>
            <a:r>
              <a:rPr lang="tr-TR"/>
              <a:t>-Primer sifilizli kişilerde genital ülserasyon, serolojik laboratuvar testleri pozitif hale gelmeden önce meydana gelir; bu nedenle laboratuvar bulguları ilk ziyarette nadiren yardımcı olur ve hatta frengi enfeksiyonu varlığında negatif olarak yanıltıcı olabilir.</a:t>
            </a:r>
          </a:p>
          <a:p>
            <a:r>
              <a:rPr lang="tr-TR"/>
              <a:t>Ayrıca, sifiliz prevalansının yüksek olduğu ortamlarda, genital ülseri olan bir kişi, önceden tedavi edilmiş bir enfeksiyondan sifiliz için reaktif bir serolojik teste sahip olabilir. mevcut ülserin nedeni HSV-2 olsa bile, </a:t>
            </a:r>
          </a:p>
          <a:p>
            <a:r>
              <a:rPr lang="tr-TR"/>
              <a:t>Ek olarak, klinik yargı kullanılarak genital ülserlerin ayırıcı tanısının vakaların %50'den fazlasında, deneyimli klinisyenler tarafından bile hatalı olduğu gösterildiğinden, genital ülser hastalığı olan kişilerin tedavisi ya laboratuvar temelli etiyolojik çalışmalara ya da yerel ortamda nedensel ajanların periyodik olarak değerlendirilmesi ile yönlendirilen sendromik bir yaklaşım.</a:t>
            </a:r>
          </a:p>
        </p:txBody>
      </p:sp>
      <p:sp>
        <p:nvSpPr>
          <p:cNvPr id="4" name="Slayt Numarası Yer Tutucusu 3"/>
          <p:cNvSpPr>
            <a:spLocks noGrp="1"/>
          </p:cNvSpPr>
          <p:nvPr>
            <p:ph type="sldNum" sz="quarter" idx="5"/>
          </p:nvPr>
        </p:nvSpPr>
        <p:spPr/>
        <p:txBody>
          <a:bodyPr/>
          <a:lstStyle/>
          <a:p>
            <a:fld id="{9CD55ABF-F6F6-4CAC-A7F5-A7A4CFE4986E}" type="slidenum">
              <a:rPr lang="tr-TR" smtClean="0"/>
              <a:t>35</a:t>
            </a:fld>
            <a:endParaRPr lang="tr-TR"/>
          </a:p>
        </p:txBody>
      </p:sp>
    </p:spTree>
    <p:extLst>
      <p:ext uri="{BB962C8B-B14F-4D97-AF65-F5344CB8AC3E}">
        <p14:creationId xmlns:p14="http://schemas.microsoft.com/office/powerpoint/2010/main" val="1583319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-Genital bölgede veya perianal bölgede bir grup veziküler lezyonun gözlemlenmesi genellikle klinik olarak genital herpesin göstergesi olarak kullanılsa da, sifiliz ve şankroid gibi genital ülserlerin diğer nedenleri de benzer bir klinik görünüme sahip olabilir.</a:t>
            </a:r>
          </a:p>
          <a:p>
            <a:r>
              <a:rPr lang="tr-TR"/>
              <a:t>-Genital ülser hastalığının klinik belirtileri ve kalıpları, HIV enfeksiyonu varlığında daha da değişebilir.</a:t>
            </a:r>
          </a:p>
          <a:p>
            <a:r>
              <a:rPr lang="tr-TR"/>
              <a:t>-İlk dönem genital herpes enfeksiyonları, kişinin daha önce genital herpes öyküsünün olmadığı ve genellikle ilk 3-4 gün içinde sistemik ve lokal ateş, baş ağrısı, halsizlik ve kas ağrısı semptomları ile ilişkili olanlardır.</a:t>
            </a:r>
          </a:p>
          <a:p>
            <a:r>
              <a:rPr lang="tr-TR"/>
              <a:t>-Lokal olarak ağrı, kaşıntı, dizüri, vajinal veya üretral akıntı ve hassas inguinal lenfadenopati olabilir.</a:t>
            </a:r>
          </a:p>
          <a:p>
            <a:r>
              <a:rPr lang="tr-TR"/>
              <a:t>-Primer genital HSV enfeksiyonu olan hem erkekler hem de kadınlar arasında, prezentasyon dış genital bölgede kabarcıklı veya ülseratif lezyonlardır.</a:t>
            </a:r>
          </a:p>
          <a:p>
            <a:r>
              <a:rPr lang="tr-TR"/>
              <a:t>-Lezyonlar, genital bölgeye hızla yayılan papüller (sivilceler) veya veziküller (kabarcıklar) olarak başlayabilir. Lezyonlar kabuklanma ve/veya iyileşene kadar 15-20 güne kadar sürebilir. Mukozal yüzeylerde kabuklanma olmaz</a:t>
            </a:r>
          </a:p>
          <a:p>
            <a:r>
              <a:rPr lang="tr-TR"/>
              <a:t>-İlk epizot, kişinin cinsel temastan sonraki 5-14 günlük bir kuluçka döneminden sonra ortaya çıkan, kişinin HSV antikorları için seronegatif olduğu primer  genital herpes olabilir.</a:t>
            </a:r>
          </a:p>
          <a:p>
            <a:r>
              <a:rPr lang="tr-TR"/>
              <a:t>-Genital herpesin ilk atakları, lezyonları ilk kez olan ancak HSV-2'ye karşı antikorları olan ve geçmişte asemptomatik HSV-2 edinimini gösteren bireyleri ifade eder. Bu, kişinin ilk tanınan epizodu  olmasına rağmen, yakın zamanda edinildiğini göstermez.</a:t>
            </a:r>
          </a:p>
          <a:p>
            <a:r>
              <a:rPr lang="tr-TR"/>
              <a:t>-Tekrarlayan genital herpes, daha lokalize kaşıntı, tekrarlayan ülserler ve hafif ağrı semptomlarına sahip olma eğilimindedir ve epizodun süresi ortalama dört ila beş gün arasındadır, ancak 12-15 güne kadar uzayabilir.</a:t>
            </a:r>
          </a:p>
        </p:txBody>
      </p:sp>
      <p:sp>
        <p:nvSpPr>
          <p:cNvPr id="4" name="Slayt Numarası Yer Tutucusu 3"/>
          <p:cNvSpPr>
            <a:spLocks noGrp="1"/>
          </p:cNvSpPr>
          <p:nvPr>
            <p:ph type="sldNum" sz="quarter" idx="5"/>
          </p:nvPr>
        </p:nvSpPr>
        <p:spPr/>
        <p:txBody>
          <a:bodyPr/>
          <a:lstStyle/>
          <a:p>
            <a:fld id="{9CD55ABF-F6F6-4CAC-A7F5-A7A4CFE4986E}" type="slidenum">
              <a:rPr lang="tr-TR" smtClean="0"/>
              <a:t>36</a:t>
            </a:fld>
            <a:endParaRPr lang="tr-TR"/>
          </a:p>
        </p:txBody>
      </p:sp>
    </p:spTree>
    <p:extLst>
      <p:ext uri="{BB962C8B-B14F-4D97-AF65-F5344CB8AC3E}">
        <p14:creationId xmlns:p14="http://schemas.microsoft.com/office/powerpoint/2010/main" val="2699740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0" i="0">
                <a:solidFill>
                  <a:srgbClr val="252525"/>
                </a:solidFill>
                <a:effectLst/>
                <a:latin typeface="Roboto" panose="02000000000000000000" pitchFamily="2" charset="0"/>
              </a:rPr>
              <a:t>-Birincil enfeksiyon, herpes simpleks virüs tip 1 (HSV-1) veya herpes simpleks virüs tip 2'ye karşı önceden mevcut antikorları olmayan bir hastadaki enfeksiyonu ifade eder.</a:t>
            </a:r>
          </a:p>
          <a:p>
            <a:r>
              <a:rPr lang="tr-TR" b="0" i="0">
                <a:solidFill>
                  <a:srgbClr val="252525"/>
                </a:solidFill>
                <a:effectLst/>
                <a:latin typeface="Roboto" panose="02000000000000000000" pitchFamily="2" charset="0"/>
              </a:rPr>
              <a:t>-Primer olmayan ilk atak enfeksiyonu, önceden HSV-2 antikorları olan bir hastada genital HSV-1'in veya önceden HSV-1'e karşı antikorları olan bir hastada genital HSV-2'nin edinilmesi anlamına gelir.( örn.</a:t>
            </a:r>
            <a:r>
              <a:rPr lang="en-US" b="0" i="0">
                <a:solidFill>
                  <a:srgbClr val="232323"/>
                </a:solidFill>
                <a:effectLst/>
                <a:latin typeface="Noto Sans" panose="020B0502040504020204" pitchFamily="34" charset="0"/>
              </a:rPr>
              <a:t> </a:t>
            </a:r>
            <a:r>
              <a:rPr lang="tr-TR" b="0" i="0">
                <a:solidFill>
                  <a:srgbClr val="252525"/>
                </a:solidFill>
                <a:effectLst/>
                <a:latin typeface="Roboto" panose="02000000000000000000" pitchFamily="2" charset="0"/>
              </a:rPr>
              <a:t>önceden orolabial herpesi olan ve ardından HSV-1 antikor yanıtı gelişen bir kişi, HSV-2'ye maruz kalma nedeniyle genital herpes geliştirir)</a:t>
            </a:r>
          </a:p>
          <a:p>
            <a:r>
              <a:rPr lang="tr-TR" b="0" i="0">
                <a:solidFill>
                  <a:srgbClr val="252525"/>
                </a:solidFill>
                <a:effectLst/>
                <a:latin typeface="Roboto" panose="02000000000000000000" pitchFamily="2" charset="0"/>
              </a:rPr>
              <a:t>-Tekrarlayan enfeksiyon, lezyonda geri kazanılan HSV tipinin serumdaki antikorlarla aynı tip olduğu genital HSV'nin yeniden aktivasyonunu ifade eder.</a:t>
            </a:r>
          </a:p>
          <a:p>
            <a:endParaRPr lang="tr-TR" b="0" i="0">
              <a:solidFill>
                <a:srgbClr val="252525"/>
              </a:solidFill>
              <a:effectLst/>
              <a:latin typeface="Roboto" panose="02000000000000000000" pitchFamily="2" charset="0"/>
            </a:endParaRPr>
          </a:p>
          <a:p>
            <a:r>
              <a:rPr lang="tr-TR" b="0" i="0">
                <a:solidFill>
                  <a:srgbClr val="252525"/>
                </a:solidFill>
                <a:effectLst/>
                <a:latin typeface="Roboto" panose="02000000000000000000" pitchFamily="2" charset="0"/>
              </a:rPr>
              <a:t>Bu tiplerin her biri semptomatik veya asemptomatik olabilir (subklinik olarak da adlandırılır). Asemptomatik enfeksiyon, yalnızca hasta kültür veya polimeraz zincir reaksiyonu (PCR) ile test edilirse tespit edilecektir.</a:t>
            </a:r>
            <a:endParaRPr lang="tr-TR"/>
          </a:p>
        </p:txBody>
      </p:sp>
      <p:sp>
        <p:nvSpPr>
          <p:cNvPr id="4" name="Slayt Numarası Yer Tutucusu 3"/>
          <p:cNvSpPr>
            <a:spLocks noGrp="1"/>
          </p:cNvSpPr>
          <p:nvPr>
            <p:ph type="sldNum" sz="quarter" idx="5"/>
          </p:nvPr>
        </p:nvSpPr>
        <p:spPr/>
        <p:txBody>
          <a:bodyPr/>
          <a:lstStyle/>
          <a:p>
            <a:fld id="{9CD55ABF-F6F6-4CAC-A7F5-A7A4CFE4986E}" type="slidenum">
              <a:rPr lang="tr-TR" smtClean="0"/>
              <a:t>37</a:t>
            </a:fld>
            <a:endParaRPr lang="tr-TR"/>
          </a:p>
        </p:txBody>
      </p:sp>
    </p:spTree>
    <p:extLst>
      <p:ext uri="{BB962C8B-B14F-4D97-AF65-F5344CB8AC3E}">
        <p14:creationId xmlns:p14="http://schemas.microsoft.com/office/powerpoint/2010/main" val="946805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0" i="0">
                <a:solidFill>
                  <a:srgbClr val="252525"/>
                </a:solidFill>
                <a:effectLst/>
                <a:latin typeface="Roboto" panose="02000000000000000000" pitchFamily="2" charset="0"/>
              </a:rPr>
              <a:t>Genital herpes simpleks virüsünün (HSV) klinik belirtileri, enfeksiyonun birincil, birincil olmayan veya tekrarlayan olmasına bağlı olarak büyük ölçüde değişir.</a:t>
            </a:r>
          </a:p>
          <a:p>
            <a:r>
              <a:rPr lang="tr-TR" b="0" i="0">
                <a:solidFill>
                  <a:srgbClr val="252525"/>
                </a:solidFill>
                <a:effectLst/>
                <a:latin typeface="Roboto" panose="02000000000000000000" pitchFamily="2" charset="0"/>
              </a:rPr>
              <a:t>Primer genital HSV enfeksiyonunun klinik belirtileri oldukça değişkendir. Başlangıçda  ağrılı genital ülserler, dizüri, ateş, hassas lokal inguinal lenfadenopati ve baş ağrısı ile şiddetli olabilir. Ancak diğer hastalarda enfeksiyon hafif, subklinik veya tamamen asemptomatiktir</a:t>
            </a:r>
          </a:p>
          <a:p>
            <a:endParaRPr lang="tr-TR" b="0" i="0">
              <a:solidFill>
                <a:srgbClr val="252525"/>
              </a:solidFill>
              <a:effectLst/>
              <a:latin typeface="Roboto" panose="02000000000000000000" pitchFamily="2" charset="0"/>
            </a:endParaRPr>
          </a:p>
          <a:p>
            <a:r>
              <a:rPr lang="tr-TR" b="0" i="0">
                <a:solidFill>
                  <a:srgbClr val="252525"/>
                </a:solidFill>
                <a:effectLst/>
                <a:latin typeface="Roboto" panose="02000000000000000000" pitchFamily="2" charset="0"/>
              </a:rPr>
              <a:t>HSV enfeksiyonunun karakteristik deri lezyonları, vezikopüstüllere, erozyonlara ve ülserasyonlara ilerleyen, ilişkili altta yatan eritemle birlikte gruplanmış 2 ila 4 mm veziküller olarak başlar. Veziküller ve püstüller, "göbekli" bir görünüm olarak adlandırılan merkezi bir çöküntü sergileyebilir. Erozyonlar ve ülserasyonlar genellikle taraklı sınırlara sahiptir.</a:t>
            </a:r>
          </a:p>
          <a:p>
            <a:endParaRPr lang="tr-TR" b="0" i="0">
              <a:solidFill>
                <a:srgbClr val="252525"/>
              </a:solidFill>
              <a:effectLst/>
              <a:latin typeface="Roboto" panose="02000000000000000000" pitchFamily="2" charset="0"/>
            </a:endParaRPr>
          </a:p>
          <a:p>
            <a:r>
              <a:rPr lang="tr-TR" b="0" i="0">
                <a:solidFill>
                  <a:srgbClr val="252525"/>
                </a:solidFill>
                <a:effectLst/>
                <a:latin typeface="Roboto" panose="02000000000000000000" pitchFamily="2" charset="0"/>
              </a:rPr>
              <a:t>Non-primer : Birincil olmayan ilk atak enfeksiyonu, birincil enfeksiyondan daha az lezyon ve daha az sistemik semptom ile ilişkilidir. muhtemelen bir HSV tipine karşı antikorlar diğerine karşı bir miktar koruma sağladığı için</a:t>
            </a:r>
          </a:p>
          <a:p>
            <a:endParaRPr lang="tr-TR" b="0" i="0">
              <a:solidFill>
                <a:srgbClr val="252525"/>
              </a:solidFill>
              <a:effectLst/>
              <a:latin typeface="Roboto" panose="02000000000000000000" pitchFamily="2" charset="0"/>
            </a:endParaRPr>
          </a:p>
          <a:p>
            <a:r>
              <a:rPr lang="tr-TR" b="0" i="0">
                <a:solidFill>
                  <a:srgbClr val="252525"/>
                </a:solidFill>
                <a:effectLst/>
                <a:latin typeface="Roboto" panose="02000000000000000000" pitchFamily="2" charset="0"/>
              </a:rPr>
              <a:t>Recurrent : Genital HSV'nin klinik nüksleri yaygındır, ancak tipik olarak birincil veya birincil olmayan enfeksiyonlardan daha az şiddetlidir.</a:t>
            </a:r>
            <a:endParaRPr lang="tr-TR"/>
          </a:p>
        </p:txBody>
      </p:sp>
      <p:sp>
        <p:nvSpPr>
          <p:cNvPr id="4" name="Slayt Numarası Yer Tutucusu 3"/>
          <p:cNvSpPr>
            <a:spLocks noGrp="1"/>
          </p:cNvSpPr>
          <p:nvPr>
            <p:ph type="sldNum" sz="quarter" idx="5"/>
          </p:nvPr>
        </p:nvSpPr>
        <p:spPr/>
        <p:txBody>
          <a:bodyPr/>
          <a:lstStyle/>
          <a:p>
            <a:fld id="{9CD55ABF-F6F6-4CAC-A7F5-A7A4CFE4986E}" type="slidenum">
              <a:rPr lang="tr-TR" smtClean="0"/>
              <a:t>38</a:t>
            </a:fld>
            <a:endParaRPr lang="tr-TR"/>
          </a:p>
        </p:txBody>
      </p:sp>
    </p:spTree>
    <p:extLst>
      <p:ext uri="{BB962C8B-B14F-4D97-AF65-F5344CB8AC3E}">
        <p14:creationId xmlns:p14="http://schemas.microsoft.com/office/powerpoint/2010/main" val="1156894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0" i="0">
                <a:solidFill>
                  <a:srgbClr val="252525"/>
                </a:solidFill>
                <a:effectLst/>
                <a:latin typeface="Roboto" panose="02000000000000000000" pitchFamily="2" charset="0"/>
              </a:rPr>
              <a:t>Genital herpesin klinik teşhisi laboratuvar testleri ile doğrulanmalıdır. Eritematöz bir taban üzerinde çoklu veziküller ile klasik prezentasyon çoğu hastada genellikle yoktur.</a:t>
            </a:r>
          </a:p>
          <a:p>
            <a:r>
              <a:rPr lang="tr-TR" b="0" i="0">
                <a:solidFill>
                  <a:srgbClr val="252525"/>
                </a:solidFill>
                <a:effectLst/>
                <a:latin typeface="Roboto" panose="02000000000000000000" pitchFamily="2" charset="0"/>
              </a:rPr>
              <a:t>Bu nedenle, viral kültür, polimeraz zincir reaksiyonu (PCR), direkt floresan antikor ve tipe özgü serolojik testler gibi tekniklerden herhangi biri ile herpes simpleks virüsü (HSV) enfeksiyonu tanısını doğrulamak önemlidir.</a:t>
            </a:r>
          </a:p>
          <a:p>
            <a:r>
              <a:rPr lang="tr-TR" b="0" i="0">
                <a:solidFill>
                  <a:srgbClr val="252525"/>
                </a:solidFill>
                <a:effectLst/>
                <a:latin typeface="Roboto" panose="02000000000000000000" pitchFamily="2" charset="0"/>
              </a:rPr>
              <a:t>Aktif lezyonlarla başvuran bir hasta için hücre kültürü ve PCR tabanlı testler tercih edilen testlerdir, ancak PCR tabanlı testler en yüksek genel duyarlılığa ve özgüllüğe sahiptir</a:t>
            </a:r>
            <a:endParaRPr lang="tr-TR"/>
          </a:p>
        </p:txBody>
      </p:sp>
      <p:sp>
        <p:nvSpPr>
          <p:cNvPr id="4" name="Slayt Numarası Yer Tutucusu 3"/>
          <p:cNvSpPr>
            <a:spLocks noGrp="1"/>
          </p:cNvSpPr>
          <p:nvPr>
            <p:ph type="sldNum" sz="quarter" idx="5"/>
          </p:nvPr>
        </p:nvSpPr>
        <p:spPr/>
        <p:txBody>
          <a:bodyPr/>
          <a:lstStyle/>
          <a:p>
            <a:fld id="{9CD55ABF-F6F6-4CAC-A7F5-A7A4CFE4986E}" type="slidenum">
              <a:rPr lang="tr-TR" smtClean="0"/>
              <a:t>39</a:t>
            </a:fld>
            <a:endParaRPr lang="tr-TR"/>
          </a:p>
        </p:txBody>
      </p:sp>
    </p:spTree>
    <p:extLst>
      <p:ext uri="{BB962C8B-B14F-4D97-AF65-F5344CB8AC3E}">
        <p14:creationId xmlns:p14="http://schemas.microsoft.com/office/powerpoint/2010/main" val="3098194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Kültür: </a:t>
            </a:r>
          </a:p>
          <a:p>
            <a:r>
              <a:rPr lang="tr-TR"/>
              <a:t>Kültür, antiviral tedaviye direnci belirlemek ve tanıyı doğrulamak için virüsün replikasyonunu sağlar, ancak sonuçlar yaklaşık 2-4 gün sürer ve kültürün uygulanabilir bir prosedür olması için uygun viral taşıma ortamı ve özel uzmanlık gerekir.</a:t>
            </a:r>
          </a:p>
          <a:p>
            <a:r>
              <a:rPr lang="tr-TR"/>
              <a:t>Uzman ellerde, püstüller veya ülser tabanından ziyade veziküllerden elde edilen kültür yaklaşık %94 ile en yüksek verime sahiptir. Kabuklu lezyonlar yaklaşık %27 ile en düşük verimi verir.</a:t>
            </a:r>
          </a:p>
          <a:p>
            <a:endParaRPr lang="tr-TR"/>
          </a:p>
          <a:p>
            <a:r>
              <a:rPr lang="tr-TR"/>
              <a:t>Seroloj:  </a:t>
            </a:r>
            <a:r>
              <a:rPr lang="tr-TR" b="0" i="0">
                <a:solidFill>
                  <a:srgbClr val="252525"/>
                </a:solidFill>
                <a:effectLst/>
                <a:latin typeface="Roboto" panose="02000000000000000000" pitchFamily="2" charset="0"/>
              </a:rPr>
              <a:t>HSV'ye özgü antikorları  enfeksiyondan sonraki ilk birkaç hafta içinde gelişir ve süresiz olarak devam eder.</a:t>
            </a:r>
            <a:endParaRPr lang="tr-TR"/>
          </a:p>
          <a:p>
            <a:r>
              <a:rPr lang="tr-TR"/>
              <a:t>Tipe özgü antikor testleri, HSV-1 ve HSV-2'yi ayırt edebilir. Bununla birlikte, HSV-1 ve HSV-2 antikorları için immünoglobulin G (IgG) bazlı tipe özgü testler bile tanıda sınırlı değere sahiptir. Testin faydası, yalnızca lezyonlar sırasındaki negatif bir sonuçtan 6-12 hafta sonra pozitif bir sonuca serokonversiyonun gösterilmesidir. Yeni bir herpes enfeksiyonunun teşhisinde IgM tespiti kullanılabilse de, tekrarlayan herpes atakları olan kişilerin %35 kadarında IgM yanıtları vardır. Bu nedenle IgM, yeni enfeksiyonun zayıf bir belirtecidir ve sınırlı tanısal değere sahiptir.</a:t>
            </a:r>
          </a:p>
          <a:p>
            <a:endParaRPr lang="tr-TR"/>
          </a:p>
          <a:p>
            <a:r>
              <a:rPr lang="tr-TR" b="0" i="0">
                <a:solidFill>
                  <a:srgbClr val="252525"/>
                </a:solidFill>
                <a:effectLst/>
                <a:latin typeface="Roboto" panose="02000000000000000000" pitchFamily="2" charset="0"/>
              </a:rPr>
              <a:t> tzanck tesiti : virüsün sitopatik etkisini gösterebilen (çok çekirdekli dev hücreler) Tzanck yayması, aktif genital lezyonu olan hastalardan alınan lezyon kazımalarında yapılabilir. Bununla birlikte, duyarlılığı ve özgüllüğü düşük olduğundan ve yalnızca pozitif olduğunda yardımcı olduğundan sınırlı bir faydası vardır. Ayrıca, enfeksiyonun HSV-1 veya HSV-2'den kaynaklanıp kaynaklanmadığını yalnızca viral kültür veya PCR tabanlı test belirleyebilir.</a:t>
            </a:r>
            <a:endParaRPr lang="tr-TR"/>
          </a:p>
        </p:txBody>
      </p:sp>
      <p:sp>
        <p:nvSpPr>
          <p:cNvPr id="4" name="Slayt Numarası Yer Tutucusu 3"/>
          <p:cNvSpPr>
            <a:spLocks noGrp="1"/>
          </p:cNvSpPr>
          <p:nvPr>
            <p:ph type="sldNum" sz="quarter" idx="5"/>
          </p:nvPr>
        </p:nvSpPr>
        <p:spPr/>
        <p:txBody>
          <a:bodyPr/>
          <a:lstStyle/>
          <a:p>
            <a:fld id="{9CD55ABF-F6F6-4CAC-A7F5-A7A4CFE4986E}" type="slidenum">
              <a:rPr lang="tr-TR" smtClean="0"/>
              <a:t>40</a:t>
            </a:fld>
            <a:endParaRPr lang="tr-TR"/>
          </a:p>
        </p:txBody>
      </p:sp>
    </p:spTree>
    <p:extLst>
      <p:ext uri="{BB962C8B-B14F-4D97-AF65-F5344CB8AC3E}">
        <p14:creationId xmlns:p14="http://schemas.microsoft.com/office/powerpoint/2010/main" val="5971833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CD55ABF-F6F6-4CAC-A7F5-A7A4CFE4986E}" type="slidenum">
              <a:rPr lang="tr-TR" smtClean="0"/>
              <a:t>41</a:t>
            </a:fld>
            <a:endParaRPr lang="tr-TR"/>
          </a:p>
        </p:txBody>
      </p:sp>
    </p:spTree>
    <p:extLst>
      <p:ext uri="{BB962C8B-B14F-4D97-AF65-F5344CB8AC3E}">
        <p14:creationId xmlns:p14="http://schemas.microsoft.com/office/powerpoint/2010/main" val="2480842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t. Vajinalis için kx negatif demek için 5 gün miktoskopla kontrol ederek  beklemek gerekiyordu. Ayrıca, kesin bir negatif sonuç demek  için meni, idrar ve üretral sürüntüler dahil olmak üzere birden fazla bölgenin incelenmesi gerekir. T. vaginalis'i saptamak için rutin kültür yöntemleri artık yaygın olarak uygulanmamaktadır.</a:t>
            </a:r>
          </a:p>
        </p:txBody>
      </p:sp>
      <p:sp>
        <p:nvSpPr>
          <p:cNvPr id="4" name="Slayt Numarası Yer Tutucusu 3"/>
          <p:cNvSpPr>
            <a:spLocks noGrp="1"/>
          </p:cNvSpPr>
          <p:nvPr>
            <p:ph type="sldNum" sz="quarter" idx="5"/>
          </p:nvPr>
        </p:nvSpPr>
        <p:spPr/>
        <p:txBody>
          <a:bodyPr/>
          <a:lstStyle/>
          <a:p>
            <a:fld id="{9CD55ABF-F6F6-4CAC-A7F5-A7A4CFE4986E}" type="slidenum">
              <a:rPr lang="tr-TR" smtClean="0"/>
              <a:t>12</a:t>
            </a:fld>
            <a:endParaRPr lang="tr-TR"/>
          </a:p>
        </p:txBody>
      </p:sp>
    </p:spTree>
    <p:extLst>
      <p:ext uri="{BB962C8B-B14F-4D97-AF65-F5344CB8AC3E}">
        <p14:creationId xmlns:p14="http://schemas.microsoft.com/office/powerpoint/2010/main" val="27958692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Primer sifiliz : </a:t>
            </a:r>
            <a:r>
              <a:rPr lang="tr-TR" b="0" i="0">
                <a:solidFill>
                  <a:srgbClr val="252525"/>
                </a:solidFill>
                <a:effectLst/>
                <a:latin typeface="Roboto" panose="02000000000000000000" pitchFamily="2" charset="0"/>
              </a:rPr>
              <a:t>Tipik olarak, bölgesel adenopatinin eşlik ettiği inokilasyon  bölgesinde tek bir ağrısız şankr dan oluşur.</a:t>
            </a:r>
          </a:p>
          <a:p>
            <a:r>
              <a:rPr lang="tr-TR" b="0" i="0">
                <a:solidFill>
                  <a:srgbClr val="252525"/>
                </a:solidFill>
                <a:effectLst/>
                <a:latin typeface="Roboto" panose="02000000000000000000" pitchFamily="2" charset="0"/>
              </a:rPr>
              <a:t>Sekonder sifiliz:  döküntü ( yaygın yada avuç içi ve ayak tabanında lokallize ) , ateş, kırgınlık  belirtilerin olduğu sistemik hastalık . Diğer belirtiler : farenjit, hepatit, condiloma lata, alopesi </a:t>
            </a:r>
          </a:p>
          <a:p>
            <a:r>
              <a:rPr lang="tr-TR" b="0" i="0">
                <a:solidFill>
                  <a:srgbClr val="252525"/>
                </a:solidFill>
                <a:effectLst/>
                <a:latin typeface="Roboto" panose="02000000000000000000" pitchFamily="2" charset="0"/>
              </a:rPr>
              <a:t>Erken latent : Bir hastanın serolojik testlerle gösterilen Treponema pallidum ile enfekte olduğu, ancak hiçbir semptomu olmadığı dönemi ifade eder. Erken latent sifiliz,  enfeksiyonun ilk yılında ortaya çıkar</a:t>
            </a:r>
            <a:endParaRPr lang="tr-TR"/>
          </a:p>
        </p:txBody>
      </p:sp>
      <p:sp>
        <p:nvSpPr>
          <p:cNvPr id="4" name="Slayt Numarası Yer Tutucusu 3"/>
          <p:cNvSpPr>
            <a:spLocks noGrp="1"/>
          </p:cNvSpPr>
          <p:nvPr>
            <p:ph type="sldNum" sz="quarter" idx="5"/>
          </p:nvPr>
        </p:nvSpPr>
        <p:spPr/>
        <p:txBody>
          <a:bodyPr/>
          <a:lstStyle/>
          <a:p>
            <a:fld id="{9CD55ABF-F6F6-4CAC-A7F5-A7A4CFE4986E}" type="slidenum">
              <a:rPr lang="tr-TR" smtClean="0"/>
              <a:t>42</a:t>
            </a:fld>
            <a:endParaRPr lang="tr-TR"/>
          </a:p>
        </p:txBody>
      </p:sp>
    </p:spTree>
    <p:extLst>
      <p:ext uri="{BB962C8B-B14F-4D97-AF65-F5344CB8AC3E}">
        <p14:creationId xmlns:p14="http://schemas.microsoft.com/office/powerpoint/2010/main" val="28429544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Tersiyer sfiliz : </a:t>
            </a:r>
            <a:r>
              <a:rPr lang="tr-TR" b="0" i="0">
                <a:solidFill>
                  <a:srgbClr val="252525"/>
                </a:solidFill>
                <a:effectLst/>
                <a:latin typeface="Roboto" panose="02000000000000000000" pitchFamily="2" charset="0"/>
              </a:rPr>
              <a:t>Kardiyovasküler sistem veya  granülomatöz hastalığı (cilt ve deri altı dokular, kemikler veya iç organlar) ile ilgili semptomatik belirtileri olan geç sifilizli hastalar.</a:t>
            </a:r>
          </a:p>
          <a:p>
            <a:r>
              <a:rPr lang="tr-TR" b="0" i="0">
                <a:solidFill>
                  <a:srgbClr val="252525"/>
                </a:solidFill>
                <a:effectLst/>
                <a:latin typeface="Roboto" panose="02000000000000000000" pitchFamily="2" charset="0"/>
              </a:rPr>
              <a:t>Geç latent sfiliz : Bir hastanın serolojik testlerle gösterildiği gibi T. pallidum ile enfekte olduğu ancak semptom göstermediği dönemdir. Tanımı gereği geç latent sifiliz, ilk enfeksiyondan bir yıldan fazla bir süre sonra ortaya çıkar.  Enfeksiyonun zamanlaması bilinmiyorsa, geç latent sifiliz olduğu varsayılır.</a:t>
            </a:r>
            <a:endParaRPr lang="tr-TR"/>
          </a:p>
        </p:txBody>
      </p:sp>
      <p:sp>
        <p:nvSpPr>
          <p:cNvPr id="4" name="Slayt Numarası Yer Tutucusu 3"/>
          <p:cNvSpPr>
            <a:spLocks noGrp="1"/>
          </p:cNvSpPr>
          <p:nvPr>
            <p:ph type="sldNum" sz="quarter" idx="5"/>
          </p:nvPr>
        </p:nvSpPr>
        <p:spPr/>
        <p:txBody>
          <a:bodyPr/>
          <a:lstStyle/>
          <a:p>
            <a:fld id="{9CD55ABF-F6F6-4CAC-A7F5-A7A4CFE4986E}" type="slidenum">
              <a:rPr lang="tr-TR" smtClean="0"/>
              <a:t>43</a:t>
            </a:fld>
            <a:endParaRPr lang="tr-TR"/>
          </a:p>
        </p:txBody>
      </p:sp>
    </p:spTree>
    <p:extLst>
      <p:ext uri="{BB962C8B-B14F-4D97-AF65-F5344CB8AC3E}">
        <p14:creationId xmlns:p14="http://schemas.microsoft.com/office/powerpoint/2010/main" val="35704412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0" i="0">
                <a:solidFill>
                  <a:srgbClr val="252525"/>
                </a:solidFill>
                <a:effectLst/>
                <a:latin typeface="Roboto" panose="02000000000000000000" pitchFamily="2" charset="0"/>
              </a:rPr>
              <a:t>-T. pallidum'un alınmasını takiben, enfeksiyonun ilk klinik belirtisi, şankr olarak adlandırılan lokalize bir deri lezyonudur.</a:t>
            </a:r>
          </a:p>
          <a:p>
            <a:r>
              <a:rPr lang="tr-TR" b="0" i="0">
                <a:solidFill>
                  <a:srgbClr val="252525"/>
                </a:solidFill>
                <a:effectLst/>
                <a:latin typeface="Roboto" panose="02000000000000000000" pitchFamily="2" charset="0"/>
              </a:rPr>
              <a:t>-Şankr ‘ın  ortaya çıkmasından önceki ortalama </a:t>
            </a:r>
            <a:r>
              <a:rPr lang="tr-TR" b="1" i="0">
                <a:solidFill>
                  <a:srgbClr val="252525"/>
                </a:solidFill>
                <a:effectLst/>
                <a:latin typeface="Roboto" panose="02000000000000000000" pitchFamily="2" charset="0"/>
              </a:rPr>
              <a:t>kuluçka süresi 21 gündür</a:t>
            </a:r>
            <a:r>
              <a:rPr lang="tr-TR" b="0" i="0">
                <a:solidFill>
                  <a:srgbClr val="252525"/>
                </a:solidFill>
                <a:effectLst/>
                <a:latin typeface="Roboto" panose="02000000000000000000" pitchFamily="2" charset="0"/>
              </a:rPr>
              <a:t>.</a:t>
            </a:r>
          </a:p>
          <a:p>
            <a:r>
              <a:rPr lang="tr-TR" b="0" i="0">
                <a:solidFill>
                  <a:srgbClr val="252525"/>
                </a:solidFill>
                <a:effectLst/>
                <a:latin typeface="Roboto" panose="02000000000000000000" pitchFamily="2" charset="0"/>
              </a:rPr>
              <a:t>-Lezyon, tipik olarak (ancak her zaman değil) ağrısız olan ve inoküle  bölgesinde ortaya çıkan bir </a:t>
            </a:r>
            <a:r>
              <a:rPr lang="tr-TR" b="1" i="0">
                <a:solidFill>
                  <a:srgbClr val="252525"/>
                </a:solidFill>
                <a:effectLst/>
                <a:latin typeface="Roboto" panose="02000000000000000000" pitchFamily="2" charset="0"/>
              </a:rPr>
              <a:t>papül </a:t>
            </a:r>
            <a:r>
              <a:rPr lang="tr-TR" b="0" i="0">
                <a:solidFill>
                  <a:srgbClr val="252525"/>
                </a:solidFill>
                <a:effectLst/>
                <a:latin typeface="Roboto" panose="02000000000000000000" pitchFamily="2" charset="0"/>
              </a:rPr>
              <a:t>olarak başlar.</a:t>
            </a:r>
          </a:p>
          <a:p>
            <a:r>
              <a:rPr lang="tr-TR" b="0" i="0">
                <a:solidFill>
                  <a:srgbClr val="252525"/>
                </a:solidFill>
                <a:effectLst/>
                <a:latin typeface="Roboto" panose="02000000000000000000" pitchFamily="2" charset="0"/>
              </a:rPr>
              <a:t>-Bu, kısa süre sonra, yükseltilmiş, sertleştirilmiş bir marjı olan 1 ila 2 santimetrelik bir ülser olan klasik birincil sifiliz şankr a  ülserleşir</a:t>
            </a:r>
          </a:p>
          <a:p>
            <a:r>
              <a:rPr lang="tr-TR" b="0" i="0">
                <a:solidFill>
                  <a:srgbClr val="252525"/>
                </a:solidFill>
                <a:effectLst/>
                <a:latin typeface="Roboto" panose="02000000000000000000" pitchFamily="2" charset="0"/>
              </a:rPr>
              <a:t>-</a:t>
            </a:r>
            <a:r>
              <a:rPr lang="tr-TR" b="1" i="0">
                <a:solidFill>
                  <a:srgbClr val="252525"/>
                </a:solidFill>
                <a:effectLst/>
                <a:latin typeface="Roboto" panose="02000000000000000000" pitchFamily="2" charset="0"/>
              </a:rPr>
              <a:t>Ülser genellikle eksudatif olmayan bir tabana sahiptir ve genellikle iki taraflı olan hafif ila orta derecede bölgesel lenfadenopati </a:t>
            </a:r>
            <a:r>
              <a:rPr lang="tr-TR" b="0" i="0">
                <a:solidFill>
                  <a:srgbClr val="252525"/>
                </a:solidFill>
                <a:effectLst/>
                <a:latin typeface="Roboto" panose="02000000000000000000" pitchFamily="2" charset="0"/>
              </a:rPr>
              <a:t>ile ilişkilidir.</a:t>
            </a:r>
          </a:p>
          <a:p>
            <a:r>
              <a:rPr lang="tr-TR" b="0" i="0">
                <a:solidFill>
                  <a:srgbClr val="252525"/>
                </a:solidFill>
                <a:effectLst/>
                <a:latin typeface="Roboto" panose="02000000000000000000" pitchFamily="2" charset="0"/>
              </a:rPr>
              <a:t>Şankrlar, tedavi yokluğunda bile 3 ila 6 hafta içinde kendiliğinden iyileşir.</a:t>
            </a:r>
            <a:endParaRPr lang="tr-TR"/>
          </a:p>
        </p:txBody>
      </p:sp>
      <p:sp>
        <p:nvSpPr>
          <p:cNvPr id="4" name="Slayt Numarası Yer Tutucusu 3"/>
          <p:cNvSpPr>
            <a:spLocks noGrp="1"/>
          </p:cNvSpPr>
          <p:nvPr>
            <p:ph type="sldNum" sz="quarter" idx="5"/>
          </p:nvPr>
        </p:nvSpPr>
        <p:spPr/>
        <p:txBody>
          <a:bodyPr/>
          <a:lstStyle/>
          <a:p>
            <a:fld id="{9CD55ABF-F6F6-4CAC-A7F5-A7A4CFE4986E}" type="slidenum">
              <a:rPr lang="tr-TR" smtClean="0"/>
              <a:t>44</a:t>
            </a:fld>
            <a:endParaRPr lang="tr-TR"/>
          </a:p>
        </p:txBody>
      </p:sp>
    </p:spTree>
    <p:extLst>
      <p:ext uri="{BB962C8B-B14F-4D97-AF65-F5344CB8AC3E}">
        <p14:creationId xmlns:p14="http://schemas.microsoft.com/office/powerpoint/2010/main" val="26360906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0" i="0">
                <a:solidFill>
                  <a:srgbClr val="252525"/>
                </a:solidFill>
                <a:effectLst/>
                <a:latin typeface="Roboto" panose="02000000000000000000" pitchFamily="2" charset="0"/>
              </a:rPr>
              <a:t>Sekonder sfiliz :</a:t>
            </a:r>
          </a:p>
          <a:p>
            <a:r>
              <a:rPr lang="tr-TR" b="0" i="0">
                <a:solidFill>
                  <a:srgbClr val="252525"/>
                </a:solidFill>
                <a:effectLst/>
                <a:latin typeface="Roboto" panose="02000000000000000000" pitchFamily="2" charset="0"/>
              </a:rPr>
              <a:t>-Şankr ın  gelişmesinden haftalar ila birkaç ay sonra, tedavi edilmeyen enfeksiyonu olan bireylerin yaklaşık yüzde 25’i sekonder sfiliz i  temsil eden sistemik bir hastalık geliştirir.</a:t>
            </a:r>
          </a:p>
          <a:p>
            <a:r>
              <a:rPr lang="tr-TR" b="0" i="0">
                <a:solidFill>
                  <a:srgbClr val="252525"/>
                </a:solidFill>
                <a:effectLst/>
                <a:latin typeface="Roboto" panose="02000000000000000000" pitchFamily="2" charset="0"/>
              </a:rPr>
              <a:t>-Sekonder sifilizli hastalarda, birincil enfeksiyon asemptomatik olabileceğinden ve/veya fark edilmeden geçebileceğinden, önceki bir şankr öyküsü olmayabilir</a:t>
            </a:r>
          </a:p>
          <a:p>
            <a:r>
              <a:rPr lang="tr-TR" b="0" i="0">
                <a:solidFill>
                  <a:srgbClr val="252525"/>
                </a:solidFill>
                <a:effectLst/>
                <a:latin typeface="Roboto" panose="02000000000000000000" pitchFamily="2" charset="0"/>
              </a:rPr>
              <a:t>-Primer  hastalığa benzer şekilde, sekonder  sifilizin akut belirtileri, tedavinin yokluğunda bile tipik olarak kendiliğinden düzelir.</a:t>
            </a:r>
          </a:p>
          <a:p>
            <a:r>
              <a:rPr lang="tr-TR" b="0" i="0">
                <a:solidFill>
                  <a:srgbClr val="252525"/>
                </a:solidFill>
                <a:effectLst/>
                <a:latin typeface="Roboto" panose="02000000000000000000" pitchFamily="2" charset="0"/>
              </a:rPr>
              <a:t>-Sekonder sifilizli hastaların çoğunda posterior servikal, aksiller, inguinal ve femoral bölgelerde palpe edilebilen lenf nodu büyümesi vardır. Bu lap lar genellikle minimum düzeyde hassas ve  lastik gibidir.</a:t>
            </a:r>
          </a:p>
          <a:p>
            <a:r>
              <a:rPr lang="tr-TR" b="0" i="0">
                <a:solidFill>
                  <a:srgbClr val="252525"/>
                </a:solidFill>
                <a:effectLst/>
                <a:latin typeface="Roboto" panose="02000000000000000000" pitchFamily="2" charset="0"/>
              </a:rPr>
              <a:t>-Döküntü, sekonder sifilizin en karakteristik bulgusudur. Veziküler lezyonlar nadir olmakla birlikte, döküntü hemen hemen her şekilde olabilir. Döküntü klasik olarak tüm gövde ve ekstremiteleri tutan yaygın</a:t>
            </a:r>
            <a:r>
              <a:rPr lang="tr-TR" b="1" i="0">
                <a:solidFill>
                  <a:srgbClr val="252525"/>
                </a:solidFill>
                <a:effectLst/>
                <a:latin typeface="Roboto" panose="02000000000000000000" pitchFamily="2" charset="0"/>
              </a:rPr>
              <a:t>, simetrik maküler veya papüler </a:t>
            </a:r>
            <a:r>
              <a:rPr lang="tr-TR" b="0" i="0">
                <a:solidFill>
                  <a:srgbClr val="252525"/>
                </a:solidFill>
                <a:effectLst/>
                <a:latin typeface="Roboto" panose="02000000000000000000" pitchFamily="2" charset="0"/>
              </a:rPr>
              <a:t>döküntüdür</a:t>
            </a:r>
          </a:p>
          <a:p>
            <a:r>
              <a:rPr lang="tr-TR" b="0" i="0">
                <a:solidFill>
                  <a:srgbClr val="252525"/>
                </a:solidFill>
                <a:effectLst/>
                <a:latin typeface="Roboto" panose="02000000000000000000" pitchFamily="2" charset="0"/>
              </a:rPr>
              <a:t>-Güve- yemiş alopesi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a:t>-Condiloma lata ----labia ve perine gibi nemli bölgelerde, sünnet derisinin kıvrımlarında ve anüs çevresinde spiroketlerle dolu ve bu nedenle oldukça bulaşıcı olan düz siğillere benzeyen hipertrofik lezyonlar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a:t>-yüksek derecede bulaşıcı olan oral veya genital mukoza zarlarının (mukoza lekeleri) ağrısız sığ ülserleri.</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a:p>
          <a:p>
            <a:endParaRPr lang="tr-TR"/>
          </a:p>
        </p:txBody>
      </p:sp>
      <p:sp>
        <p:nvSpPr>
          <p:cNvPr id="4" name="Slayt Numarası Yer Tutucusu 3"/>
          <p:cNvSpPr>
            <a:spLocks noGrp="1"/>
          </p:cNvSpPr>
          <p:nvPr>
            <p:ph type="sldNum" sz="quarter" idx="5"/>
          </p:nvPr>
        </p:nvSpPr>
        <p:spPr/>
        <p:txBody>
          <a:bodyPr/>
          <a:lstStyle/>
          <a:p>
            <a:fld id="{9CD55ABF-F6F6-4CAC-A7F5-A7A4CFE4986E}" type="slidenum">
              <a:rPr lang="tr-TR" smtClean="0"/>
              <a:t>45</a:t>
            </a:fld>
            <a:endParaRPr lang="tr-TR"/>
          </a:p>
        </p:txBody>
      </p:sp>
    </p:spTree>
    <p:extLst>
      <p:ext uri="{BB962C8B-B14F-4D97-AF65-F5344CB8AC3E}">
        <p14:creationId xmlns:p14="http://schemas.microsoft.com/office/powerpoint/2010/main" val="3278687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Tersiyer sfiliz : </a:t>
            </a:r>
            <a:r>
              <a:rPr lang="tr-TR" b="0" i="0">
                <a:solidFill>
                  <a:srgbClr val="252525"/>
                </a:solidFill>
                <a:effectLst/>
                <a:latin typeface="Roboto" panose="02000000000000000000" pitchFamily="2" charset="0"/>
              </a:rPr>
              <a:t>Kardiyovasküler sistem veya  granülomatöz hastalığı ile ilgili semptomatik belirtileri olan geç sifilizli hastaları tanımlar.</a:t>
            </a:r>
          </a:p>
          <a:p>
            <a:r>
              <a:rPr lang="tr-TR" b="0" i="0">
                <a:solidFill>
                  <a:srgbClr val="252525"/>
                </a:solidFill>
                <a:effectLst/>
                <a:latin typeface="Roboto" panose="02000000000000000000" pitchFamily="2" charset="0"/>
              </a:rPr>
              <a:t>Kardiyovasküler sifiliz klasik olarak asendan  torasik aortu içerir ve bu da genişlemiş aort ve aort kapak yetersizliği ile sonuçlanır. Başlangıç ​​tipik olarak sinsidir, çoğu hasta asemptomatik üfürüm veya sol kalp yetmezliği ile başvurur</a:t>
            </a:r>
          </a:p>
          <a:p>
            <a:endParaRPr lang="tr-TR" b="0" i="0">
              <a:solidFill>
                <a:srgbClr val="252525"/>
              </a:solidFill>
              <a:effectLst/>
              <a:latin typeface="Roboto" panose="02000000000000000000" pitchFamily="2" charset="0"/>
            </a:endParaRPr>
          </a:p>
          <a:p>
            <a:r>
              <a:rPr lang="tr-TR" b="0" i="0">
                <a:solidFill>
                  <a:srgbClr val="252525"/>
                </a:solidFill>
                <a:effectLst/>
                <a:latin typeface="Roboto" panose="02000000000000000000" pitchFamily="2" charset="0"/>
              </a:rPr>
              <a:t>Tersiyer sfilizde gom </a:t>
            </a:r>
          </a:p>
          <a:p>
            <a:endParaRPr lang="tr-TR" b="0" i="0">
              <a:solidFill>
                <a:srgbClr val="252525"/>
              </a:solidFill>
              <a:effectLst/>
              <a:latin typeface="Roboto" panose="02000000000000000000" pitchFamily="2" charset="0"/>
            </a:endParaRPr>
          </a:p>
          <a:p>
            <a:pPr algn="l"/>
            <a:r>
              <a:rPr lang="tr-TR" sz="1200" b="0" i="0" u="none" strike="noStrike" baseline="0">
                <a:latin typeface="RotisSemiSansStd"/>
              </a:rPr>
              <a:t>Etkenin MSS’yi tutması ile nörosifiliz ortaya çıkar ki her dönemde görülebilir</a:t>
            </a:r>
          </a:p>
          <a:p>
            <a:pPr algn="l"/>
            <a:endParaRPr lang="tr-TR" sz="1200" b="0" i="0" u="none" strike="noStrike" baseline="0">
              <a:latin typeface="RotisSemiSansStd"/>
            </a:endParaRPr>
          </a:p>
          <a:p>
            <a:pPr algn="l"/>
            <a:r>
              <a:rPr lang="tr-TR" sz="1200" b="0" i="0" u="none" strike="noStrike" baseline="0">
                <a:latin typeface="RotisSemiSansStd"/>
              </a:rPr>
              <a:t>Erken nörolojik tutulumun klinik bulguları kraniyal sinir disfonksiyonu, menenjit, inme, mental durumda ani değişiklikler, işitme ve görme bozuklukları olup genellikle ilk ay/yıl içinde görülür. Geç nörolojik bulgular ise tabes dorsalis ve jeneralize paralizi olup enfeksiyondan 10- 30 yıl sonra görülür. Primer veya sekonder Sifilizli tüm olgular HIV virüs serolojisi açısından da taranmalıdır</a:t>
            </a:r>
            <a:endParaRPr lang="tr-TR"/>
          </a:p>
        </p:txBody>
      </p:sp>
      <p:sp>
        <p:nvSpPr>
          <p:cNvPr id="4" name="Slayt Numarası Yer Tutucusu 3"/>
          <p:cNvSpPr>
            <a:spLocks noGrp="1"/>
          </p:cNvSpPr>
          <p:nvPr>
            <p:ph type="sldNum" sz="quarter" idx="5"/>
          </p:nvPr>
        </p:nvSpPr>
        <p:spPr/>
        <p:txBody>
          <a:bodyPr/>
          <a:lstStyle/>
          <a:p>
            <a:fld id="{9CD55ABF-F6F6-4CAC-A7F5-A7A4CFE4986E}" type="slidenum">
              <a:rPr lang="tr-TR" smtClean="0"/>
              <a:t>46</a:t>
            </a:fld>
            <a:endParaRPr lang="tr-TR"/>
          </a:p>
        </p:txBody>
      </p:sp>
    </p:spTree>
    <p:extLst>
      <p:ext uri="{BB962C8B-B14F-4D97-AF65-F5344CB8AC3E}">
        <p14:creationId xmlns:p14="http://schemas.microsoft.com/office/powerpoint/2010/main" val="27290383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Non-treponemal ( örn rpr) ve treponemal testler  (örn TPHA ) primer sfilizi in erken fazında negatifdirler. Şankr dan 1-4 hafta sonra pozitifleşirler.</a:t>
            </a:r>
          </a:p>
          <a:p>
            <a:r>
              <a:rPr lang="tr-TR"/>
              <a:t>Negatif bir RPR veya hızlı sifiliz testi bu nedenle birincil sifiliz aşamasında sifilizi dışlamaz. Kişinin tedavi görüp görmediğinden emin olmak için testler ilk testten dört ve 12 hafta sonra tekrarlanmalıdır.</a:t>
            </a:r>
          </a:p>
          <a:p>
            <a:endParaRPr lang="tr-TR"/>
          </a:p>
        </p:txBody>
      </p:sp>
      <p:sp>
        <p:nvSpPr>
          <p:cNvPr id="4" name="Slayt Numarası Yer Tutucusu 3"/>
          <p:cNvSpPr>
            <a:spLocks noGrp="1"/>
          </p:cNvSpPr>
          <p:nvPr>
            <p:ph type="sldNum" sz="quarter" idx="5"/>
          </p:nvPr>
        </p:nvSpPr>
        <p:spPr/>
        <p:txBody>
          <a:bodyPr/>
          <a:lstStyle/>
          <a:p>
            <a:fld id="{9CD55ABF-F6F6-4CAC-A7F5-A7A4CFE4986E}" type="slidenum">
              <a:rPr lang="tr-TR" smtClean="0"/>
              <a:t>47</a:t>
            </a:fld>
            <a:endParaRPr lang="tr-TR"/>
          </a:p>
        </p:txBody>
      </p:sp>
    </p:spTree>
    <p:extLst>
      <p:ext uri="{BB962C8B-B14F-4D97-AF65-F5344CB8AC3E}">
        <p14:creationId xmlns:p14="http://schemas.microsoft.com/office/powerpoint/2010/main" val="11422434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0" i="0">
                <a:solidFill>
                  <a:srgbClr val="252525"/>
                </a:solidFill>
                <a:effectLst/>
                <a:latin typeface="Roboto" panose="02000000000000000000" pitchFamily="2" charset="0"/>
              </a:rPr>
              <a:t>Serolojik testler, sifiliz için olası bir tanı sağlar. Sifiliz için iki tür serolojik test vardır: non- trepomanol testler ve trepomonal testler. </a:t>
            </a:r>
          </a:p>
          <a:p>
            <a:r>
              <a:rPr lang="tr-TR" b="0" i="0">
                <a:solidFill>
                  <a:srgbClr val="252525"/>
                </a:solidFill>
                <a:effectLst/>
                <a:latin typeface="Roboto" panose="02000000000000000000" pitchFamily="2" charset="0"/>
              </a:rPr>
              <a:t>Serolojik testler (özellikle non- trepomanol testler) yalancı pozitif sonuçlarla ilişkilendirilebileceğinden, sadece bir testin kullanılması tanı için yetersizdir.</a:t>
            </a:r>
          </a:p>
          <a:p>
            <a:r>
              <a:rPr lang="tr-TR" b="0" i="0">
                <a:solidFill>
                  <a:srgbClr val="252525"/>
                </a:solidFill>
                <a:effectLst/>
                <a:latin typeface="Roboto" panose="02000000000000000000" pitchFamily="2" charset="0"/>
              </a:rPr>
              <a:t>Serolojik testler enfeksiyona karşı hümoral bir bağışıklık tepkisine dayandığından yanlış negatif sonuçlar da ortaya çıkabilir. Bu nedenle, ileri derecede immünosupresyonu olan ve/veya erken hastalığı olan hastalarda serolojik testlerin kullanımı sınırlı olabilir</a:t>
            </a:r>
          </a:p>
          <a:p>
            <a:endParaRPr lang="tr-TR" b="0" i="0">
              <a:solidFill>
                <a:srgbClr val="252525"/>
              </a:solidFill>
              <a:effectLst/>
              <a:latin typeface="Roboto" panose="02000000000000000000" pitchFamily="2" charset="0"/>
            </a:endParaRPr>
          </a:p>
          <a:p>
            <a:r>
              <a:rPr lang="tr-TR" b="0" i="0">
                <a:solidFill>
                  <a:srgbClr val="252525"/>
                </a:solidFill>
                <a:effectLst/>
                <a:latin typeface="Roboto" panose="02000000000000000000" pitchFamily="2" charset="0"/>
              </a:rPr>
              <a:t>Non-treponemal testler : Bu tarama testleri spesifik olmamasına ve dolayısıyla kesin olmamasına rağmen, nispeten düşük maliyetleri, performans kolaylıkları ve tedaviye yanıtı takip etmek amacıyla ölçülebilme yetenekleri nedeniyle geleneksel olarak ilk sifiliz taraması için kullanılmıştır. Pozitif Non-treponemal testler, antikor titresi olarak rapor edilir. Titreler, tedavi uygulanmasa bile zamanla azalma eğilimindedir, ancak başarılı terapi, antikor düşüşünün hızını hızlandırır. Terapötik bir yanıtı saptamak için tedaviden sonra titredeki değişiklikler izlenir.</a:t>
            </a:r>
          </a:p>
          <a:p>
            <a:endParaRPr lang="tr-TR" b="0" i="0">
              <a:solidFill>
                <a:srgbClr val="252525"/>
              </a:solidFill>
              <a:effectLst/>
              <a:latin typeface="Roboto" panose="02000000000000000000" pitchFamily="2" charset="0"/>
            </a:endParaRPr>
          </a:p>
          <a:p>
            <a:r>
              <a:rPr lang="tr-TR" b="0" i="0">
                <a:solidFill>
                  <a:srgbClr val="252525"/>
                </a:solidFill>
                <a:effectLst/>
                <a:latin typeface="Roboto" panose="02000000000000000000" pitchFamily="2" charset="0"/>
              </a:rPr>
              <a:t>Treponemal testler : Non-treponemal testler reaktif olduğunda geleneksel olarak sifiliz için doğrulayıcı testler olarak kullanılmıştır. Grup olarak bu testler, spesifik treponemal antijenlere karşı yönlendirilen antikorların saptanmasına dayanır ve bu nedenle Non-treponemal testlerden daha spesifik olma eğilimindedir. Treponemal testler yalnızca kalitatiftir ve "reaktif" veya "reaktif olmayan" olarak rapor edilir. TP-EIA testi, birçok laboratuvarda, özellikle test için çok sayıda numunenin bulunduğu laboratuvarlarda tercih edilen treponemal test haline gelmiştir. Bir hastanın treponemal testi pozitif olduğunda, bu test genellikle ömür boyu pozitif kalır.</a:t>
            </a:r>
            <a:endParaRPr lang="tr-TR"/>
          </a:p>
        </p:txBody>
      </p:sp>
      <p:sp>
        <p:nvSpPr>
          <p:cNvPr id="4" name="Slayt Numarası Yer Tutucusu 3"/>
          <p:cNvSpPr>
            <a:spLocks noGrp="1"/>
          </p:cNvSpPr>
          <p:nvPr>
            <p:ph type="sldNum" sz="quarter" idx="5"/>
          </p:nvPr>
        </p:nvSpPr>
        <p:spPr/>
        <p:txBody>
          <a:bodyPr/>
          <a:lstStyle/>
          <a:p>
            <a:fld id="{9CD55ABF-F6F6-4CAC-A7F5-A7A4CFE4986E}" type="slidenum">
              <a:rPr lang="tr-TR" smtClean="0"/>
              <a:t>48</a:t>
            </a:fld>
            <a:endParaRPr lang="tr-TR"/>
          </a:p>
        </p:txBody>
      </p:sp>
    </p:spTree>
    <p:extLst>
      <p:ext uri="{BB962C8B-B14F-4D97-AF65-F5344CB8AC3E}">
        <p14:creationId xmlns:p14="http://schemas.microsoft.com/office/powerpoint/2010/main" val="16545320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CD55ABF-F6F6-4CAC-A7F5-A7A4CFE4986E}" type="slidenum">
              <a:rPr lang="tr-TR" smtClean="0"/>
              <a:t>49</a:t>
            </a:fld>
            <a:endParaRPr lang="tr-TR"/>
          </a:p>
        </p:txBody>
      </p:sp>
    </p:spTree>
    <p:extLst>
      <p:ext uri="{BB962C8B-B14F-4D97-AF65-F5344CB8AC3E}">
        <p14:creationId xmlns:p14="http://schemas.microsoft.com/office/powerpoint/2010/main" val="31263004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Şankroid lezyonları, cinsel maruziyetten saatler ila günler sonra eritemli bir papül olarak başlar.</a:t>
            </a:r>
          </a:p>
          <a:p>
            <a:r>
              <a:rPr lang="tr-TR"/>
              <a:t>Takip eden 1-2 gün içinde, papül, parçalanan ve ağrılı bir ülsere dönüşen bir püstül haline dönüşür.</a:t>
            </a:r>
          </a:p>
          <a:p>
            <a:r>
              <a:rPr lang="tr-TR"/>
              <a:t>İnsanlar genellikle ağrılı ülser aşamasında sağlık hizmeti ararlar.</a:t>
            </a:r>
          </a:p>
          <a:p>
            <a:r>
              <a:rPr lang="tr-TR"/>
              <a:t>Erkeklerde ülserler genellikle penistedir (sünnet derisi, gövde ve bazen penis başı) ve %50'sinde tek veya çift taraflı ağrılı kasık lenf düğümleri gelişir.</a:t>
            </a:r>
          </a:p>
          <a:p>
            <a:r>
              <a:rPr lang="tr-TR"/>
              <a:t>Büyük, ağrılı, dalgalı lenf düğümleri (bubolar) da oluşabilir. Tedavi edilmezse, hıyarcıklar süpürülebilir ve fistül veya ülser oluşturabilir.</a:t>
            </a:r>
          </a:p>
          <a:p>
            <a:r>
              <a:rPr lang="tr-TR"/>
              <a:t>Kadınlarda, şankroid ülserleri vulvadadır ve otoinokülasyondan kaynaklanan anal ülserler de oluşabilir. Kadınlarda ülserler, özellikle içsel olduklarında asemptomatik olabilir. Kadınlarda farklı lenfatik drenaj nedeniyle inguinal adenopati sıklıkla görülmez.</a:t>
            </a:r>
          </a:p>
          <a:p>
            <a:endParaRPr lang="tr-TR"/>
          </a:p>
          <a:p>
            <a:r>
              <a:rPr lang="tr-TR"/>
              <a:t>FM :</a:t>
            </a:r>
          </a:p>
          <a:p>
            <a:r>
              <a:rPr lang="tr-TR"/>
              <a:t>Penis gövdesi, sünnet derisi veya penis başı üzerinde genellikle derin, düzensiz kenarlı ve kırmızı kenarlı tek veya çoklu ülserler vardır.</a:t>
            </a:r>
          </a:p>
          <a:p>
            <a:r>
              <a:rPr lang="tr-TR"/>
              <a:t>Genellikle endurasyon yoktur ve taban granüler veya pürülandır. Ülserler muayene sırasında veya yürürken normalde hassastır. Erkeklerde tek veya çift taraflı kasık buboları olabilir. Bununla birlikte, şankroid ülserleri genellikle atipik klinik görünümlere sahiptir ve bazı küçük ülserler enfekte genital herpes'i taklit ederek şankroid şüphesini ortadan kaldırabilir. HIV enfeksiyonunda ülserler daha az pürülan olabilir ve sifilitik şankr a  benzeyebilir. Ayrıca, bağışıklığı baskılanmış kişilerde, genital organları anatomik olarak tahrip etme noktasına kadar hızla agresif ve aşındırıcı şankroid ülserleri olabilir.</a:t>
            </a:r>
          </a:p>
          <a:p>
            <a:endParaRPr lang="tr-TR"/>
          </a:p>
          <a:p>
            <a:r>
              <a:rPr lang="tr-TR"/>
              <a:t>Lab testi : </a:t>
            </a:r>
          </a:p>
          <a:p>
            <a:r>
              <a:rPr lang="tr-TR"/>
              <a:t>H. ducreyi, kültür yöntemleriyle karakteristik olarak teşhis edilmiştir, ancak organizmanın titiz doğası nedeniyle, genital ülser sürüntülerinden M-PCR ile karşılaştırıldığında %75'lik bir duyarlılıkla yalnızca sınırlı uzmanlaşmış merkezlerde teşhis edilmiştir. H. ducreyi de dahil olmak üzere genital ülser hastalığı için multipleks PCR geliştirilmiş olmasına rağmen, yalnızca araştırma ortamlarında ve referans merkezlerinde bulunur. H. ducreyi, genital ülser hastalığının bir nedeni olarak tüm dünyada neredeyse ortadan kalktığı için, bu patojene yönelik tanısal testlerde daha fazla ilerleme olası değildir.</a:t>
            </a:r>
          </a:p>
        </p:txBody>
      </p:sp>
      <p:sp>
        <p:nvSpPr>
          <p:cNvPr id="4" name="Slayt Numarası Yer Tutucusu 3"/>
          <p:cNvSpPr>
            <a:spLocks noGrp="1"/>
          </p:cNvSpPr>
          <p:nvPr>
            <p:ph type="sldNum" sz="quarter" idx="5"/>
          </p:nvPr>
        </p:nvSpPr>
        <p:spPr/>
        <p:txBody>
          <a:bodyPr/>
          <a:lstStyle/>
          <a:p>
            <a:fld id="{9CD55ABF-F6F6-4CAC-A7F5-A7A4CFE4986E}" type="slidenum">
              <a:rPr lang="tr-TR" smtClean="0"/>
              <a:t>50</a:t>
            </a:fld>
            <a:endParaRPr lang="tr-TR"/>
          </a:p>
        </p:txBody>
      </p:sp>
    </p:spTree>
    <p:extLst>
      <p:ext uri="{BB962C8B-B14F-4D97-AF65-F5344CB8AC3E}">
        <p14:creationId xmlns:p14="http://schemas.microsoft.com/office/powerpoint/2010/main" val="33128414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0" i="0">
                <a:solidFill>
                  <a:srgbClr val="252525"/>
                </a:solidFill>
                <a:effectLst/>
                <a:latin typeface="Roboto" panose="02000000000000000000" pitchFamily="2" charset="0"/>
              </a:rPr>
              <a:t>H. ducreyi ile enfeksiyon, hızla bir püstüle dönüşen ve bir ülsere dönüşen eritemli bir papüle yol açar. Enfekte kişiler genellikle birden fazla ülsere sahiptir ve lezyonlar hemen hemen her zaman genital bölge ve drene olan lenf nodları ile sınırlıdır. </a:t>
            </a:r>
            <a:r>
              <a:rPr lang="tr-TR" b="1" i="0">
                <a:solidFill>
                  <a:srgbClr val="252525"/>
                </a:solidFill>
                <a:effectLst/>
                <a:latin typeface="Roboto" panose="02000000000000000000" pitchFamily="2" charset="0"/>
              </a:rPr>
              <a:t>Ülser ağrılıdır ve eritemli bir tabana sahiptir;</a:t>
            </a:r>
          </a:p>
          <a:p>
            <a:endParaRPr lang="tr-TR" b="1" i="0">
              <a:solidFill>
                <a:srgbClr val="252525"/>
              </a:solidFill>
              <a:effectLst/>
              <a:latin typeface="Roboto" panose="02000000000000000000" pitchFamily="2" charset="0"/>
            </a:endParaRPr>
          </a:p>
          <a:p>
            <a:r>
              <a:rPr lang="tr-TR" b="0" i="0">
                <a:solidFill>
                  <a:srgbClr val="252525"/>
                </a:solidFill>
                <a:effectLst/>
                <a:latin typeface="Roboto" panose="02000000000000000000" pitchFamily="2" charset="0"/>
              </a:rPr>
              <a:t>İnguinal lenfadenit, enfekte erkeklerin yaklaşık yarısında bulunur.</a:t>
            </a:r>
            <a:endParaRPr lang="tr-TR"/>
          </a:p>
        </p:txBody>
      </p:sp>
      <p:sp>
        <p:nvSpPr>
          <p:cNvPr id="4" name="Slayt Numarası Yer Tutucusu 3"/>
          <p:cNvSpPr>
            <a:spLocks noGrp="1"/>
          </p:cNvSpPr>
          <p:nvPr>
            <p:ph type="sldNum" sz="quarter" idx="5"/>
          </p:nvPr>
        </p:nvSpPr>
        <p:spPr/>
        <p:txBody>
          <a:bodyPr/>
          <a:lstStyle/>
          <a:p>
            <a:fld id="{9CD55ABF-F6F6-4CAC-A7F5-A7A4CFE4986E}" type="slidenum">
              <a:rPr lang="tr-TR" smtClean="0"/>
              <a:t>51</a:t>
            </a:fld>
            <a:endParaRPr lang="tr-TR"/>
          </a:p>
        </p:txBody>
      </p:sp>
    </p:spTree>
    <p:extLst>
      <p:ext uri="{BB962C8B-B14F-4D97-AF65-F5344CB8AC3E}">
        <p14:creationId xmlns:p14="http://schemas.microsoft.com/office/powerpoint/2010/main" val="3586523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N. gonorrhoeae, Gram boyalı numunelerin ışık mikroskobu ile tanımlanabilir ve polimorfonükleer lökositlerde hücre içi gram negatif diplokoklar gözlenirse olası bir gonore teşhisi konulabilir.</a:t>
            </a:r>
          </a:p>
        </p:txBody>
      </p:sp>
      <p:sp>
        <p:nvSpPr>
          <p:cNvPr id="4" name="Slayt Numarası Yer Tutucusu 3"/>
          <p:cNvSpPr>
            <a:spLocks noGrp="1"/>
          </p:cNvSpPr>
          <p:nvPr>
            <p:ph type="sldNum" sz="quarter" idx="5"/>
          </p:nvPr>
        </p:nvSpPr>
        <p:spPr/>
        <p:txBody>
          <a:bodyPr/>
          <a:lstStyle/>
          <a:p>
            <a:fld id="{9CD55ABF-F6F6-4CAC-A7F5-A7A4CFE4986E}" type="slidenum">
              <a:rPr lang="tr-TR" smtClean="0"/>
              <a:t>13</a:t>
            </a:fld>
            <a:endParaRPr lang="tr-TR"/>
          </a:p>
        </p:txBody>
      </p:sp>
    </p:spTree>
    <p:extLst>
      <p:ext uri="{BB962C8B-B14F-4D97-AF65-F5344CB8AC3E}">
        <p14:creationId xmlns:p14="http://schemas.microsoft.com/office/powerpoint/2010/main" val="36624304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LGV : LENFOGRANÜLOMA VENERUM </a:t>
            </a:r>
          </a:p>
          <a:p>
            <a:r>
              <a:rPr lang="tr-TR" b="0" i="0">
                <a:solidFill>
                  <a:srgbClr val="252525"/>
                </a:solidFill>
                <a:effectLst/>
                <a:latin typeface="Roboto" panose="02000000000000000000" pitchFamily="2" charset="0"/>
              </a:rPr>
              <a:t>LGV bir lenfanjit oluşturmak için yayıldığında, düğümler içinde nekroz alanları meydana gelir, ardından apse oluşumu</a:t>
            </a:r>
          </a:p>
          <a:p>
            <a:endParaRPr lang="tr-TR" b="0" i="0">
              <a:solidFill>
                <a:srgbClr val="252525"/>
              </a:solidFill>
              <a:effectLst/>
              <a:latin typeface="Roboto" panose="02000000000000000000" pitchFamily="2" charset="0"/>
            </a:endParaRPr>
          </a:p>
        </p:txBody>
      </p:sp>
      <p:sp>
        <p:nvSpPr>
          <p:cNvPr id="4" name="Slayt Numarası Yer Tutucusu 3"/>
          <p:cNvSpPr>
            <a:spLocks noGrp="1"/>
          </p:cNvSpPr>
          <p:nvPr>
            <p:ph type="sldNum" sz="quarter" idx="5"/>
          </p:nvPr>
        </p:nvSpPr>
        <p:spPr/>
        <p:txBody>
          <a:bodyPr/>
          <a:lstStyle/>
          <a:p>
            <a:fld id="{9CD55ABF-F6F6-4CAC-A7F5-A7A4CFE4986E}" type="slidenum">
              <a:rPr lang="tr-TR" smtClean="0"/>
              <a:t>52</a:t>
            </a:fld>
            <a:endParaRPr lang="tr-TR"/>
          </a:p>
        </p:txBody>
      </p:sp>
    </p:spTree>
    <p:extLst>
      <p:ext uri="{BB962C8B-B14F-4D97-AF65-F5344CB8AC3E}">
        <p14:creationId xmlns:p14="http://schemas.microsoft.com/office/powerpoint/2010/main" val="15630904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0" i="0">
                <a:solidFill>
                  <a:srgbClr val="252525"/>
                </a:solidFill>
                <a:effectLst/>
                <a:latin typeface="Roboto" panose="02000000000000000000" pitchFamily="2" charset="0"/>
              </a:rPr>
              <a:t>Primer enfeksiyon, inokülasyon bölgesinde genital ülser veya mukozal inflamatuar reaksiyon ile karakterizedir.  </a:t>
            </a:r>
            <a:r>
              <a:rPr lang="tr-TR" b="1" i="0">
                <a:solidFill>
                  <a:srgbClr val="252525"/>
                </a:solidFill>
                <a:effectLst/>
                <a:latin typeface="Roboto" panose="02000000000000000000" pitchFamily="2" charset="0"/>
              </a:rPr>
              <a:t>Kuluçka süresi 3 -12 gündür</a:t>
            </a:r>
            <a:r>
              <a:rPr lang="tr-TR" b="0" i="0">
                <a:solidFill>
                  <a:srgbClr val="252525"/>
                </a:solidFill>
                <a:effectLst/>
                <a:latin typeface="Roboto" panose="02000000000000000000" pitchFamily="2" charset="0"/>
              </a:rPr>
              <a:t>. Bu lezyonlar birkaç gün içinde kendiliğinden iyileşir. Ülserin küçük boyutu, yeri ve eşlik eden semptomların olmaması nedeniyle hastalığın bu aşaması genellikle gözden kaçırılır.</a:t>
            </a:r>
          </a:p>
          <a:p>
            <a:endParaRPr lang="tr-TR" b="0" i="0">
              <a:solidFill>
                <a:srgbClr val="252525"/>
              </a:solidFill>
              <a:effectLst/>
              <a:latin typeface="Roboto" panose="02000000000000000000" pitchFamily="2" charset="0"/>
            </a:endParaRPr>
          </a:p>
          <a:p>
            <a:r>
              <a:rPr lang="tr-TR" b="0" i="0">
                <a:solidFill>
                  <a:srgbClr val="252525"/>
                </a:solidFill>
                <a:effectLst/>
                <a:latin typeface="Roboto" panose="02000000000000000000" pitchFamily="2" charset="0"/>
              </a:rPr>
              <a:t>Sekonder enfeksiyon :  </a:t>
            </a:r>
            <a:r>
              <a:rPr lang="tr-TR" b="1" i="0">
                <a:solidFill>
                  <a:srgbClr val="252525"/>
                </a:solidFill>
                <a:effectLst/>
                <a:latin typeface="Roboto" panose="02000000000000000000" pitchFamily="2" charset="0"/>
              </a:rPr>
              <a:t>2-6 hafta sonra </a:t>
            </a:r>
            <a:r>
              <a:rPr lang="tr-TR" b="0" i="0">
                <a:solidFill>
                  <a:srgbClr val="252525"/>
                </a:solidFill>
                <a:effectLst/>
                <a:latin typeface="Roboto" panose="02000000000000000000" pitchFamily="2" charset="0"/>
              </a:rPr>
              <a:t>ortaya çıkar ve enfeksiyonun bölgesel lenf düğümlerine doğrudan lokal olarak yayılmasıyla ilgilidir. ( inguinal  ve/veya femoral ). Genellikle hafif olan C. trachomatis'e (serovarlar D ila K) bağlı ürogenital enfeksiyonların aksine, LGV, sıklıkla sistemik semptomlarla birlikte şiddetli inflamasyona ve invaziv enfeksiyona neden olabilir</a:t>
            </a:r>
          </a:p>
          <a:p>
            <a:r>
              <a:rPr lang="tr-TR" b="0" i="0">
                <a:solidFill>
                  <a:srgbClr val="252525"/>
                </a:solidFill>
                <a:effectLst/>
                <a:latin typeface="Roboto" panose="02000000000000000000" pitchFamily="2" charset="0"/>
              </a:rPr>
              <a:t>	inguinal sendrom : erkeklerde daha sık görülür ve yüzeysel ve derin kasık düğümlerinde inflamatuar bir reaksiyondur ve </a:t>
            </a:r>
            <a:r>
              <a:rPr lang="tr-TR" b="1" i="0">
                <a:solidFill>
                  <a:srgbClr val="252525"/>
                </a:solidFill>
                <a:effectLst/>
                <a:latin typeface="Roboto" panose="02000000000000000000" pitchFamily="2" charset="0"/>
              </a:rPr>
              <a:t>karakteristik "oluk" işaretine </a:t>
            </a:r>
            <a:r>
              <a:rPr lang="tr-TR" b="0" i="0">
                <a:solidFill>
                  <a:srgbClr val="252525"/>
                </a:solidFill>
                <a:effectLst/>
                <a:latin typeface="Roboto" panose="02000000000000000000" pitchFamily="2" charset="0"/>
              </a:rPr>
              <a:t>neden olur. Bunlar bubon oluşturabilir ve yırtılabilir. Vajina ve servikal lenf nodları ağırlıklı olarak retroperitoneal nodlara drene olur, bu da kadınlarda inguinal sendromun nispi nadirliğini açıklayabilir.</a:t>
            </a:r>
          </a:p>
          <a:p>
            <a:pPr algn="l"/>
            <a:r>
              <a:rPr lang="tr-TR" b="0" i="0">
                <a:solidFill>
                  <a:srgbClr val="252525"/>
                </a:solidFill>
                <a:effectLst/>
                <a:latin typeface="Roboto" panose="02000000000000000000" pitchFamily="2" charset="0"/>
              </a:rPr>
              <a:t>Oluk işareti : </a:t>
            </a:r>
            <a:r>
              <a:rPr lang="tr-TR" sz="1800" b="0" i="0" u="none" strike="noStrike" baseline="0">
                <a:solidFill>
                  <a:srgbClr val="000000"/>
                </a:solidFill>
                <a:effectLst/>
                <a:latin typeface="Calibri" panose="020F0502020204030204" pitchFamily="34" charset="0"/>
              </a:rPr>
              <a:t> </a:t>
            </a:r>
            <a:r>
              <a:rPr lang="tr-TR" sz="1800" b="0" i="0" u="none" strike="noStrike" baseline="0">
                <a:latin typeface="Calibri" panose="020F0502020204030204" pitchFamily="34" charset="0"/>
              </a:rPr>
              <a:t>İnguinal ve femoral lenf nodlarının zamanla ayrılması ile hastalığın klasik oluk (Groove) belirtisi görülür. </a:t>
            </a:r>
            <a:endParaRPr lang="tr-TR"/>
          </a:p>
          <a:p>
            <a:r>
              <a:rPr lang="tr-TR"/>
              <a:t>                       anorektal sendrom  : </a:t>
            </a:r>
            <a:r>
              <a:rPr lang="tr-TR" b="1" i="0">
                <a:solidFill>
                  <a:srgbClr val="252525"/>
                </a:solidFill>
                <a:effectLst/>
                <a:latin typeface="Roboto" panose="02000000000000000000" pitchFamily="2" charset="0"/>
              </a:rPr>
              <a:t>Hastalar rektal akıntı, anal ağrı, kabızlık, ateş ve/veya tenesmus gibi  proktokolit semptomları ile başvurabilirler</a:t>
            </a:r>
            <a:r>
              <a:rPr lang="tr-TR" b="0" i="0">
                <a:solidFill>
                  <a:srgbClr val="252525"/>
                </a:solidFill>
                <a:effectLst/>
                <a:latin typeface="Roboto" panose="02000000000000000000" pitchFamily="2" charset="0"/>
              </a:rPr>
              <a:t>. Hemotajik proctokolit ve lenfatik dokunun perirektal ve intestinal hiperplazisi olabilir. İnflamatuva bağırsak hastalığı ile karışabilir. Komplikasyonlar arasında kronik kolorektal fistüller ve darlıklar bulunur. Anorektal hastalığı olan çoğu hasta proktokolit ile başvursa da, asemptomatik rektal enfeksiyon giderek daha fazla tanınmaktadır</a:t>
            </a:r>
          </a:p>
          <a:p>
            <a:endParaRPr lang="tr-TR" b="0" i="0">
              <a:solidFill>
                <a:srgbClr val="252525"/>
              </a:solidFill>
              <a:effectLst/>
              <a:latin typeface="Roboto" panose="02000000000000000000" pitchFamily="2" charset="0"/>
            </a:endParaRPr>
          </a:p>
          <a:p>
            <a:pPr algn="l"/>
            <a:r>
              <a:rPr lang="tr-TR" b="0" i="0">
                <a:solidFill>
                  <a:srgbClr val="252525"/>
                </a:solidFill>
                <a:effectLst/>
                <a:latin typeface="Roboto" panose="02000000000000000000" pitchFamily="2" charset="0"/>
              </a:rPr>
              <a:t>Tanı : </a:t>
            </a:r>
            <a:endParaRPr lang="tr-TR" sz="1800" b="0" i="0" u="none" strike="noStrike" baseline="0">
              <a:solidFill>
                <a:srgbClr val="000000"/>
              </a:solidFill>
              <a:latin typeface="Calibri" panose="020F0502020204030204" pitchFamily="34" charset="0"/>
            </a:endParaRPr>
          </a:p>
          <a:p>
            <a:pPr algn="l"/>
            <a:r>
              <a:rPr lang="tr-TR" sz="1800" b="0" i="0" u="none" strike="noStrike" baseline="0">
                <a:latin typeface="Calibri" panose="020F0502020204030204" pitchFamily="34" charset="0"/>
              </a:rPr>
              <a:t>LGV’nin tanısında büyük güçlükler ile karşılaşılmaktadır. Karakteristik klinik bulguların olmaması, standardize edilmemiş laboratuvar yöntemleri ve serolojik tetkiklerin özgüllüklerinin düşük olması nedeni ile tanının konulmasında önemli sorunlarla karşılaşılmaktadır. </a:t>
            </a:r>
            <a:endParaRPr lang="tr-TR" sz="1800" b="0" i="0" u="none" strike="noStrike" baseline="0">
              <a:solidFill>
                <a:srgbClr val="000000"/>
              </a:solidFill>
              <a:latin typeface="Calibri" panose="020F0502020204030204" pitchFamily="34" charset="0"/>
            </a:endParaRPr>
          </a:p>
          <a:p>
            <a:pPr algn="just"/>
            <a:r>
              <a:rPr lang="tr-TR" sz="1800" b="0" i="0" u="none" strike="noStrike" baseline="0">
                <a:latin typeface="Calibri" panose="020F0502020204030204" pitchFamily="34" charset="0"/>
              </a:rPr>
              <a:t>Genital hastalık sırasında; genital ve lenf nodlarından alınan örneklerin kültürü, doğrudan </a:t>
            </a:r>
            <a:r>
              <a:rPr lang="tr-TR" sz="1800" b="0" i="0" u="none" strike="noStrike" baseline="0">
                <a:solidFill>
                  <a:srgbClr val="000000"/>
                </a:solidFill>
                <a:latin typeface="Calibri" panose="020F0502020204030204" pitchFamily="34" charset="0"/>
              </a:rPr>
              <a:t>immünfloresans incelemesi veya nükleik asit amplifikasyonu yapılabilmektedir Kültürün en duyarlı olduğu dönem; primer lezyonların ortaya çıktığı dönemdir </a:t>
            </a:r>
            <a:r>
              <a:rPr lang="tr-TR" sz="1800" b="0" i="0" u="none" strike="noStrike" baseline="0">
                <a:solidFill>
                  <a:srgbClr val="252525"/>
                </a:solidFill>
                <a:effectLst/>
                <a:latin typeface="Roboto" panose="02000000000000000000" pitchFamily="2" charset="0"/>
              </a:rPr>
              <a:t>.</a:t>
            </a:r>
            <a:r>
              <a:rPr lang="tr-TR" sz="1800" b="0" i="0" u="none" strike="noStrike" baseline="0">
                <a:solidFill>
                  <a:srgbClr val="000000"/>
                </a:solidFill>
                <a:latin typeface="Calibri" panose="020F0502020204030204" pitchFamily="34" charset="0"/>
              </a:rPr>
              <a:t> Serolojik tetkikler LGV tanısında en sık kullanılan yöntemler olmakla birlikte LGV’ye neden olmayan C.trachomatis suşlarının LGV’ye yol açan suşlardan ayrımını yapamamaktadır. Bu nedenle duyarlılığı düşüktür Serolojik tetkiklerin en önemli dezavantajlarından biri aktif enfeksyonla geçirilmiş enfeksiyonu ayıramamalarıdır Nükleik asit amplifikasyon testlerinin rektal örneklerde kullanılmasının yüksek duyarlılık ve özgüllüğe sahip olduğu gösterilmiştir. Duyarlılığı kültüre göre daha fazladır. Bununla birlikte bu tetkikler LGV’ye yol açmayan C.trachomatis suşlarını da saptamaları nedeni ile tanısal karışıklığa yol açabilmektedirler. Bu amaçla polimeraz zincir reaksiyon teknikleri geliştirilmiş omakla birlikte yaygın olarak kullanılmamaktadır </a:t>
            </a:r>
            <a:r>
              <a:rPr lang="tr-TR" sz="1800" b="0" i="0" u="none" strike="noStrike" baseline="0">
                <a:solidFill>
                  <a:srgbClr val="252525"/>
                </a:solidFill>
                <a:effectLst/>
                <a:latin typeface="Roboto" panose="02000000000000000000" pitchFamily="2" charset="0"/>
              </a:rPr>
              <a:t>.</a:t>
            </a:r>
            <a:r>
              <a:rPr lang="tr-TR" sz="1800" b="0" i="0" u="none" strike="noStrike" baseline="0">
                <a:solidFill>
                  <a:srgbClr val="000000"/>
                </a:solidFill>
                <a:latin typeface="Calibri" panose="020F0502020204030204" pitchFamily="34" charset="0"/>
              </a:rPr>
              <a:t> </a:t>
            </a:r>
            <a:r>
              <a:rPr lang="tr-TR" sz="1800" b="1" i="0" u="none" strike="noStrike" baseline="0">
                <a:solidFill>
                  <a:srgbClr val="000000"/>
                </a:solidFill>
                <a:latin typeface="Calibri" panose="020F0502020204030204" pitchFamily="34" charset="0"/>
              </a:rPr>
              <a:t>Esas önemli olan nokta hastalıktan şüphelenmektir. Proktit semptomları olan, büyük inguinal lenf nodları olan ve anoraktal ülserleri olan hastalarda mutlaka ayırıcı tanıda LGV düşünülmelidir</a:t>
            </a:r>
            <a:r>
              <a:rPr lang="tr-TR" sz="1800" b="0" i="0" u="none" strike="noStrike" baseline="0">
                <a:solidFill>
                  <a:srgbClr val="000000"/>
                </a:solidFill>
                <a:latin typeface="Calibri" panose="020F0502020204030204" pitchFamily="34" charset="0"/>
              </a:rPr>
              <a:t>. LGV semptomları olan hastada rektal enflamasyon ve/veya rektal kanama hemen daima LGV’ye bağlı proktiti gösterir. Kesin tanısı konulamamış olan hastalarda anoskopik muayene faydalı olacaktır. </a:t>
            </a:r>
            <a:endParaRPr lang="tr-TR" b="0" i="0">
              <a:solidFill>
                <a:srgbClr val="252525"/>
              </a:solidFill>
              <a:effectLst/>
              <a:latin typeface="Roboto" panose="02000000000000000000" pitchFamily="2" charset="0"/>
            </a:endParaRPr>
          </a:p>
        </p:txBody>
      </p:sp>
      <p:sp>
        <p:nvSpPr>
          <p:cNvPr id="4" name="Slayt Numarası Yer Tutucusu 3"/>
          <p:cNvSpPr>
            <a:spLocks noGrp="1"/>
          </p:cNvSpPr>
          <p:nvPr>
            <p:ph type="sldNum" sz="quarter" idx="5"/>
          </p:nvPr>
        </p:nvSpPr>
        <p:spPr/>
        <p:txBody>
          <a:bodyPr/>
          <a:lstStyle/>
          <a:p>
            <a:fld id="{9CD55ABF-F6F6-4CAC-A7F5-A7A4CFE4986E}" type="slidenum">
              <a:rPr lang="tr-TR" smtClean="0"/>
              <a:t>53</a:t>
            </a:fld>
            <a:endParaRPr lang="tr-TR"/>
          </a:p>
        </p:txBody>
      </p:sp>
    </p:spTree>
    <p:extLst>
      <p:ext uri="{BB962C8B-B14F-4D97-AF65-F5344CB8AC3E}">
        <p14:creationId xmlns:p14="http://schemas.microsoft.com/office/powerpoint/2010/main" val="35900383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1-tıbbi ve cinsel öykü almak ve CYBE riskini değerlendirmek;</a:t>
            </a:r>
          </a:p>
          <a:p>
            <a:r>
              <a:rPr lang="tr-TR"/>
              <a:t>2-genital ve anal bölgelerin fizik muayenesinin yapılması;</a:t>
            </a:r>
          </a:p>
          <a:p>
            <a:r>
              <a:rPr lang="tr-TR"/>
              <a:t>3-diğer kılavuzlarda tavsiye edildiği gibi HIV ve frengi testi ve diğer önleyici hizmetler sunmak;</a:t>
            </a:r>
          </a:p>
          <a:p>
            <a:r>
              <a:rPr lang="tr-TR"/>
              <a:t>4-ağrı için analjezik sağlamak</a:t>
            </a:r>
          </a:p>
          <a:p>
            <a:endParaRPr lang="tr-TR"/>
          </a:p>
          <a:p>
            <a:r>
              <a:rPr lang="tr-TR"/>
              <a:t>Moleküler test var veaynı gun sonuç çıkıyorsa : </a:t>
            </a:r>
          </a:p>
          <a:p>
            <a:r>
              <a:rPr lang="tr-TR"/>
              <a:t>1-Herpes simpleks virüsünü ve Treponema pallidum'u doğrulamak veya hariç tutmak için anogenital lezyonlardan moleküler testler (NAAT) gerçekleştirin</a:t>
            </a:r>
          </a:p>
          <a:p>
            <a:r>
              <a:rPr lang="tr-TR"/>
              <a:t>2-Vakaların bildirildiği veya ortaya çıktığı coğrafi ortamlarda ve/veya popülasyonlarda lenfogranüloma venereumu doğrulamak için anogenital lezyonlardan moleküler testler gerçekleştirin.</a:t>
            </a:r>
          </a:p>
          <a:p>
            <a:r>
              <a:rPr lang="tr-TR"/>
              <a:t>3-Kullanılan test veya testlere bağlı olarak yönetim için uygun yorumlama ile sifiliz için serolojik testler yapın.</a:t>
            </a:r>
          </a:p>
          <a:p>
            <a:r>
              <a:rPr lang="tr-TR"/>
              <a:t>4-Sifiliz ve/veya herpes simpleks virüsünü ziyaretin aynı gününde elde edilen sonuçlara göre tedavi edin veya sendromik olarak tedavi edin ve mümkünse sonuçlara göre yönetimi gözden geçirin.</a:t>
            </a:r>
          </a:p>
          <a:p>
            <a:r>
              <a:rPr lang="tr-TR"/>
              <a:t>5-Sonuçlar pozitif olduğunda lenfogranüloma venereum için tedavi edin.</a:t>
            </a:r>
          </a:p>
          <a:p>
            <a:r>
              <a:rPr lang="tr-TR"/>
              <a:t>6-Şankroidi yalnızca vakaların bildirildiği veya ortaya çıktığı coğrafi ortamlarda tedavi edin.</a:t>
            </a:r>
          </a:p>
          <a:p>
            <a:endParaRPr lang="tr-TR"/>
          </a:p>
          <a:p>
            <a:r>
              <a:rPr lang="tr-TR"/>
              <a:t>Moleküler test sınırlı ya da yoksa , aynı gün sonuç alınmıyorsa : </a:t>
            </a:r>
          </a:p>
          <a:p>
            <a:r>
              <a:rPr lang="tr-TR"/>
              <a:t>1-Aynı gün içinde sifiliz ve herpes simpleks virüsü için sendromik olarak tedavi edin.</a:t>
            </a:r>
          </a:p>
          <a:p>
            <a:r>
              <a:rPr lang="tr-TR"/>
              <a:t>2-Ülser nükseden veya veziküler ise herpes simpleks virüsünü tedavi edin ve kişinin yakın zamanda sifiliz tedavisi alma öyküsü yoksa (son üç ay içinde) sifiliz tedavisi yapın.</a:t>
            </a:r>
          </a:p>
          <a:p>
            <a:r>
              <a:rPr lang="tr-TR"/>
              <a:t>3-Şankroidi yalnızca vakaların bildirildiği veya ortaya çıktığı coğrafi ortamlarda tedavi edin</a:t>
            </a:r>
          </a:p>
          <a:p>
            <a:endParaRPr lang="tr-TR"/>
          </a:p>
          <a:p>
            <a:endParaRPr lang="tr-TR"/>
          </a:p>
          <a:p>
            <a:r>
              <a:rPr lang="tr-TR"/>
              <a:t>Aktif frengiyi belirlemeye çalışmak ve tedaviye yanıtı izlemek için varsa, RPR eşdeğeri testi de dahil olmak üzere sifiliz için serolojik testler yapmak.</a:t>
            </a:r>
          </a:p>
        </p:txBody>
      </p:sp>
      <p:sp>
        <p:nvSpPr>
          <p:cNvPr id="4" name="Slayt Numarası Yer Tutucusu 3"/>
          <p:cNvSpPr>
            <a:spLocks noGrp="1"/>
          </p:cNvSpPr>
          <p:nvPr>
            <p:ph type="sldNum" sz="quarter" idx="5"/>
          </p:nvPr>
        </p:nvSpPr>
        <p:spPr/>
        <p:txBody>
          <a:bodyPr/>
          <a:lstStyle/>
          <a:p>
            <a:fld id="{9CD55ABF-F6F6-4CAC-A7F5-A7A4CFE4986E}" type="slidenum">
              <a:rPr lang="tr-TR" smtClean="0"/>
              <a:t>56</a:t>
            </a:fld>
            <a:endParaRPr lang="tr-TR"/>
          </a:p>
        </p:txBody>
      </p:sp>
    </p:spTree>
    <p:extLst>
      <p:ext uri="{BB962C8B-B14F-4D97-AF65-F5344CB8AC3E}">
        <p14:creationId xmlns:p14="http://schemas.microsoft.com/office/powerpoint/2010/main" val="29146111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-Erkeklerle seks yapan erkekler, kadın seks işçileri, trans bireyler ve anal cinsel ilişkiye giren heteroseksüel kadınlar arasında anorektal semptomlar ve anorektal CYBE'ler yaygındır.</a:t>
            </a:r>
          </a:p>
          <a:p>
            <a:endParaRPr lang="tr-TR"/>
          </a:p>
          <a:p>
            <a:r>
              <a:rPr lang="tr-TR"/>
              <a:t>anal enfeksiyonlar: HPV, HSV ve sifiliz gibi patojenler için ortak bir bölge olan tabakalı skuamöz epiteli içeren anüs ve perianal bölge enfeksiyonları.</a:t>
            </a:r>
          </a:p>
          <a:p>
            <a:r>
              <a:rPr lang="tr-TR"/>
              <a:t>proktit: dentat hattan rektosigmoid bileşkeye kadar enfeksiyonlar – gonokokal ve klamidyal enfeksiyonlar ve HSV için ortak bir bölge (dentat çizgi, rektumun basit kolumnar epiteli ile anal kanalın tabakalı epiteli arasındaki çizgidir, genellikle anal valf seviyesinde.</a:t>
            </a:r>
          </a:p>
          <a:p>
            <a:r>
              <a:rPr lang="tr-TR"/>
              <a:t>proktokolit: rektum ve kolon enfeksiyonları - Shigella, Campylobacter, Salmonella ve sitomegalovirüs ve amoebiasis enfeksiyonları için ortak bir bölge.</a:t>
            </a:r>
          </a:p>
          <a:p>
            <a:endParaRPr lang="tr-TR"/>
          </a:p>
          <a:p>
            <a:r>
              <a:rPr lang="tr-TR"/>
              <a:t>Sendromik tanı ve tedavi için bu enfeksiyonlar anorektal enfeksiyonlar altında gruplandırılmıştır. Anorektal enfeksiyonlar anorektal ağrı, kaşıntı, akıntı, kanama, rektal dolgunluk hissi, tenesmus, kabızlık ve dışkıda mukus çizgileri ile ilişkili olabilir.</a:t>
            </a:r>
          </a:p>
          <a:p>
            <a:r>
              <a:rPr lang="tr-TR"/>
              <a:t>Kesin veriler az olsa da, asemptomatik anorektal enfeksiyonlar nadir değildir. Asemptomatik anorektal enfeksiyon riski en yüksek olan kişiler, erkeklerle seks yapan erkekler, erkek ve kadın seks işçileri, trans bireyler ve CYBE'li erkeklerle anal anal ilişkiye giren kadınlardır.</a:t>
            </a:r>
          </a:p>
          <a:p>
            <a:r>
              <a:rPr lang="tr-TR"/>
              <a:t>Anal enfeksiyon muayenesi, anüsün harici muayenesini ve mümkünse anoskopiyi içerir. Asemptomatik enfeksiyonlarda, muhtemelen Gram lekeli yayma ve CYBE taraması için polimorfonükleer lökosit sayısı ile anoskopi yapılabilir. Bununla birlikte, birincil bakım noktası ayarlarının çoğunda bir anoskop bulunmaz ve bir akıntıyı, ülserleri veya dış siğilleri gözlemlemek için tek pratik prosedür dış muayene olabilir.</a:t>
            </a:r>
          </a:p>
        </p:txBody>
      </p:sp>
      <p:sp>
        <p:nvSpPr>
          <p:cNvPr id="4" name="Slayt Numarası Yer Tutucusu 3"/>
          <p:cNvSpPr>
            <a:spLocks noGrp="1"/>
          </p:cNvSpPr>
          <p:nvPr>
            <p:ph type="sldNum" sz="quarter" idx="5"/>
          </p:nvPr>
        </p:nvSpPr>
        <p:spPr/>
        <p:txBody>
          <a:bodyPr/>
          <a:lstStyle/>
          <a:p>
            <a:fld id="{9CD55ABF-F6F6-4CAC-A7F5-A7A4CFE4986E}" type="slidenum">
              <a:rPr lang="tr-TR" smtClean="0"/>
              <a:t>59</a:t>
            </a:fld>
            <a:endParaRPr lang="tr-TR"/>
          </a:p>
        </p:txBody>
      </p:sp>
    </p:spTree>
    <p:extLst>
      <p:ext uri="{BB962C8B-B14F-4D97-AF65-F5344CB8AC3E}">
        <p14:creationId xmlns:p14="http://schemas.microsoft.com/office/powerpoint/2010/main" val="33200681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1-tıbbi ve cinsel öykü almak ve CYBE riskini değerlendirmek;</a:t>
            </a:r>
          </a:p>
          <a:p>
            <a:r>
              <a:rPr lang="tr-TR"/>
              <a:t>2-genital ve perianal bölgelerin fizik muayenesi ve kabul edilebilirse dijital rektal muayene (ve varsa ve kabul edilebilirse anoskopi);</a:t>
            </a:r>
          </a:p>
          <a:p>
            <a:r>
              <a:rPr lang="tr-TR"/>
              <a:t>3-diğer kılavuzlarda tavsiye edildiği gibi HIV ve frengi testi ve diğer önleyici hizmetler sunmak;</a:t>
            </a:r>
          </a:p>
          <a:p>
            <a:r>
              <a:rPr lang="tr-TR"/>
              <a:t>4-anorektal akıntı, diğer gastrointestinal durumlar gibi cinsel yolla bulaşan bir enfeksiyonla ilgili olmadığında diğer araştırmalara refere et </a:t>
            </a:r>
          </a:p>
          <a:p>
            <a:endParaRPr lang="tr-TR"/>
          </a:p>
          <a:p>
            <a:r>
              <a:rPr lang="tr-TR"/>
              <a:t>Moleküler test var ve aynı gün sonuç alınabiliyorsa  : </a:t>
            </a:r>
          </a:p>
          <a:p>
            <a:r>
              <a:rPr lang="tr-TR"/>
              <a:t>1-N. gonorrhoeae ve/veya C. trachomatis enfeksiyonunu doğrulamak veya dışlamak ve tespit edilen tek tek enfeksiyonları tedavi etmek için kendi kendine veya klinisyen tarafından toplanan bir anorektal sürüntü kullanarak moleküler tahliller (NAAT) gerçekleştirin.</a:t>
            </a:r>
          </a:p>
          <a:p>
            <a:r>
              <a:rPr lang="tr-TR"/>
              <a:t>2-Ek olarak, anorektal ağrı varsa, herpes simpleks virüsünü tedavi edin.</a:t>
            </a:r>
          </a:p>
          <a:p>
            <a:r>
              <a:rPr lang="tr-TR"/>
              <a:t>3-Ülser varsa genital ülser kılavuzlarına uyun.</a:t>
            </a:r>
          </a:p>
          <a:p>
            <a:endParaRPr lang="tr-TR"/>
          </a:p>
          <a:p>
            <a:r>
              <a:rPr lang="tr-TR"/>
              <a:t>Moleküler test sınırlı ya da yok i aynı gün sonuç yok : </a:t>
            </a:r>
          </a:p>
          <a:p>
            <a:r>
              <a:rPr lang="tr-TR"/>
              <a:t>1-Akıntı varsa N. gonorrhoeae ve C. trachomatis için tedavi edin.</a:t>
            </a:r>
          </a:p>
          <a:p>
            <a:r>
              <a:rPr lang="tr-TR"/>
              <a:t>2-Ek olarak, anorektal ağrı varsa herpes simpleks virüsünü tedavi edin.</a:t>
            </a:r>
          </a:p>
          <a:p>
            <a:endParaRPr lang="tr-TR"/>
          </a:p>
          <a:p>
            <a:r>
              <a:rPr lang="tr-TR"/>
              <a:t>Kalıcı anorektal akıntısı olan kişileri N. gonorrhoeae, C. trachomatis (lenfogranüloma venereum serovarları dahil) ve M. genitalium tanısını koyabilecek ve N. gonorrhoeae ve M. genitalium için antimikrobiyal direnci belirleyebilecek laboratuvar kapasitesine sahip bir merkeze sevk etmek.</a:t>
            </a:r>
          </a:p>
          <a:p>
            <a:endParaRPr lang="tr-TR"/>
          </a:p>
          <a:p>
            <a:endParaRPr lang="tr-TR"/>
          </a:p>
          <a:p>
            <a:r>
              <a:rPr lang="tr-TR"/>
              <a:t>Anorektal enfeksiyonlu kişileri yönetmek için bir akış şeması uygularken aşağıdakiler göz önünde bulundurulmalıdır.</a:t>
            </a:r>
          </a:p>
          <a:p>
            <a:r>
              <a:rPr lang="tr-TR"/>
              <a:t>-kişinin anal seks yaptığını tespit etmek;</a:t>
            </a:r>
          </a:p>
          <a:p>
            <a:r>
              <a:rPr lang="tr-TR"/>
              <a:t>-anorektal enfeksiyon ve diğer hastalıkları ayırt etmek;</a:t>
            </a:r>
          </a:p>
          <a:p>
            <a:r>
              <a:rPr lang="tr-TR"/>
              <a:t>-HSV, lenfogranüloma venereum veya frengi tedavisi eklemek için eşikler</a:t>
            </a:r>
          </a:p>
        </p:txBody>
      </p:sp>
      <p:sp>
        <p:nvSpPr>
          <p:cNvPr id="4" name="Slayt Numarası Yer Tutucusu 3"/>
          <p:cNvSpPr>
            <a:spLocks noGrp="1"/>
          </p:cNvSpPr>
          <p:nvPr>
            <p:ph type="sldNum" sz="quarter" idx="5"/>
          </p:nvPr>
        </p:nvSpPr>
        <p:spPr/>
        <p:txBody>
          <a:bodyPr/>
          <a:lstStyle/>
          <a:p>
            <a:fld id="{9CD55ABF-F6F6-4CAC-A7F5-A7A4CFE4986E}" type="slidenum">
              <a:rPr lang="tr-TR" smtClean="0"/>
              <a:t>60</a:t>
            </a:fld>
            <a:endParaRPr lang="tr-TR"/>
          </a:p>
        </p:txBody>
      </p:sp>
    </p:spTree>
    <p:extLst>
      <p:ext uri="{BB962C8B-B14F-4D97-AF65-F5344CB8AC3E}">
        <p14:creationId xmlns:p14="http://schemas.microsoft.com/office/powerpoint/2010/main" val="23663812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Anorektal enfeksiyonlu kişileri yönetmek için bir akış şeması uygularken aşağıdakiler göz önünde bulundurulmalıdır.</a:t>
            </a:r>
          </a:p>
          <a:p>
            <a:r>
              <a:rPr lang="tr-TR"/>
              <a:t>-kişinin anal seks yaptığını tespit etmek;</a:t>
            </a:r>
          </a:p>
          <a:p>
            <a:r>
              <a:rPr lang="tr-TR"/>
              <a:t>-anorektal enfeksiyon ve diğer hastalıkları ayırt etmek;</a:t>
            </a:r>
          </a:p>
          <a:p>
            <a:r>
              <a:rPr lang="tr-TR"/>
              <a:t>-HSV, lenfogranüloma venereum veya frengi tedavisi eklemek için eşikler</a:t>
            </a:r>
          </a:p>
          <a:p>
            <a:endParaRPr lang="tr-TR"/>
          </a:p>
          <a:p>
            <a:r>
              <a:rPr lang="tr-TR"/>
              <a:t>Genellikle semptomatik kişilerde aşağıdaki sendromik tedavi önerilir: klamidya için yedi gün boyunca günde iki kez 100 mg doksisiklin (NAAT C. trachomatis için pozitif ise lenfogranüloma venereumu kapsayacak şekilde 21 güne uzatılır) veya bir defada 1 g azitromisin (25) artı seftriakson 250 mg intramüsküler veya 400 mg oral sefiksim gonore için tek doz olarak ve endikeyse HSV enfeksiyonu için asiklovir, valasiklovir veya famsiklovir (27) ile birlikte.</a:t>
            </a:r>
          </a:p>
        </p:txBody>
      </p:sp>
      <p:sp>
        <p:nvSpPr>
          <p:cNvPr id="4" name="Slayt Numarası Yer Tutucusu 3"/>
          <p:cNvSpPr>
            <a:spLocks noGrp="1"/>
          </p:cNvSpPr>
          <p:nvPr>
            <p:ph type="sldNum" sz="quarter" idx="5"/>
          </p:nvPr>
        </p:nvSpPr>
        <p:spPr/>
        <p:txBody>
          <a:bodyPr/>
          <a:lstStyle/>
          <a:p>
            <a:fld id="{9CD55ABF-F6F6-4CAC-A7F5-A7A4CFE4986E}" type="slidenum">
              <a:rPr lang="tr-TR" smtClean="0"/>
              <a:t>61</a:t>
            </a:fld>
            <a:endParaRPr lang="tr-TR"/>
          </a:p>
        </p:txBody>
      </p:sp>
    </p:spTree>
    <p:extLst>
      <p:ext uri="{BB962C8B-B14F-4D97-AF65-F5344CB8AC3E}">
        <p14:creationId xmlns:p14="http://schemas.microsoft.com/office/powerpoint/2010/main" val="14249195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0" i="0">
                <a:solidFill>
                  <a:srgbClr val="252525"/>
                </a:solidFill>
                <a:effectLst/>
                <a:latin typeface="Roboto" panose="02000000000000000000" pitchFamily="2" charset="0"/>
              </a:rPr>
              <a:t>Papillomavirüsler, Papillomaviridae ailesinin Papillomavirüs cinsini oluşturan çift sarmallı DNA virüsleridir</a:t>
            </a:r>
          </a:p>
          <a:p>
            <a:r>
              <a:rPr lang="tr-TR" b="0" i="0">
                <a:solidFill>
                  <a:srgbClr val="252525"/>
                </a:solidFill>
                <a:effectLst/>
                <a:latin typeface="Roboto" panose="02000000000000000000" pitchFamily="2" charset="0"/>
              </a:rPr>
              <a:t>Bu virüsler yüksek oranda türe özgüdür; insan papilloma virüsleri (HPV) sadece insanları enfekte eder.</a:t>
            </a:r>
          </a:p>
          <a:p>
            <a:r>
              <a:rPr lang="tr-TR" b="0" i="0">
                <a:solidFill>
                  <a:srgbClr val="252525"/>
                </a:solidFill>
                <a:effectLst/>
                <a:latin typeface="Roboto" panose="02000000000000000000" pitchFamily="2" charset="0"/>
              </a:rPr>
              <a:t>Doku tropizmlerine göre kutanöz veya mukozal kategorilere ayrılabilen 200'den fazla HPV tipi vardır.</a:t>
            </a:r>
          </a:p>
          <a:p>
            <a:r>
              <a:rPr lang="tr-TR" b="0" i="0">
                <a:solidFill>
                  <a:srgbClr val="252525"/>
                </a:solidFill>
                <a:effectLst/>
                <a:latin typeface="Roboto" panose="02000000000000000000" pitchFamily="2" charset="0"/>
              </a:rPr>
              <a:t>Farklı HPV tipleri, farklı vücut bölgelerini enfekte etme eğilimindedir ve bu nedenle farklı hastalıklarla ilişkilidir</a:t>
            </a:r>
            <a:endParaRPr lang="tr-TR"/>
          </a:p>
        </p:txBody>
      </p:sp>
      <p:sp>
        <p:nvSpPr>
          <p:cNvPr id="4" name="Slayt Numarası Yer Tutucusu 3"/>
          <p:cNvSpPr>
            <a:spLocks noGrp="1"/>
          </p:cNvSpPr>
          <p:nvPr>
            <p:ph type="sldNum" sz="quarter" idx="5"/>
          </p:nvPr>
        </p:nvSpPr>
        <p:spPr/>
        <p:txBody>
          <a:bodyPr/>
          <a:lstStyle/>
          <a:p>
            <a:fld id="{9CD55ABF-F6F6-4CAC-A7F5-A7A4CFE4986E}" type="slidenum">
              <a:rPr lang="tr-TR" smtClean="0"/>
              <a:t>62</a:t>
            </a:fld>
            <a:endParaRPr lang="tr-TR"/>
          </a:p>
        </p:txBody>
      </p:sp>
    </p:spTree>
    <p:extLst>
      <p:ext uri="{BB962C8B-B14F-4D97-AF65-F5344CB8AC3E}">
        <p14:creationId xmlns:p14="http://schemas.microsoft.com/office/powerpoint/2010/main" val="1607393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BUTCHER’S WART : </a:t>
            </a:r>
            <a:r>
              <a:rPr lang="tr-TR" b="0" i="0">
                <a:solidFill>
                  <a:srgbClr val="252525"/>
                </a:solidFill>
                <a:effectLst/>
                <a:latin typeface="Roboto" panose="02000000000000000000" pitchFamily="2" charset="0"/>
              </a:rPr>
              <a:t>et, kümes hayvanları ve balık işleyicilerde ortaya çıkma eğiliminde olan yaygın siğiller</a:t>
            </a:r>
          </a:p>
          <a:p>
            <a:r>
              <a:rPr lang="tr-TR" b="0" i="0">
                <a:solidFill>
                  <a:srgbClr val="252525"/>
                </a:solidFill>
                <a:effectLst/>
                <a:latin typeface="Roboto" panose="02000000000000000000" pitchFamily="2" charset="0"/>
              </a:rPr>
              <a:t>Genital siğiller (condyloma acuminatum) – Bunlar, çoğunlukla HPV tip 6 ve 11'in neden olduğu iyi huylu anogenital siğillerdir.</a:t>
            </a:r>
          </a:p>
          <a:p>
            <a:r>
              <a:rPr lang="tr-TR" b="0" i="0">
                <a:solidFill>
                  <a:srgbClr val="252525"/>
                </a:solidFill>
                <a:effectLst/>
                <a:latin typeface="Roboto" panose="02000000000000000000" pitchFamily="2" charset="0"/>
              </a:rPr>
              <a:t>HPV 16 kansere ilerleme riski en yüksek olan onkojenık HPV dır.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b="0" i="0">
                <a:solidFill>
                  <a:srgbClr val="252525"/>
                </a:solidFill>
                <a:effectLst/>
                <a:latin typeface="Roboto" panose="02000000000000000000" pitchFamily="2" charset="0"/>
              </a:rPr>
              <a:t>Yüksek dereceli intraepitelyal neoplazinin bir formu olan Bowen hastalığı, hem genital hem de ekstragenital formlara sahiptir. Parmaklarda, ayak parmaklarında, avuç içlerinde, ayaklarda ve genital mukozada oluşabilir.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b="0" i="0">
                <a:solidFill>
                  <a:srgbClr val="252525"/>
                </a:solidFill>
                <a:effectLst/>
                <a:latin typeface="Roboto" panose="02000000000000000000" pitchFamily="2" charset="0"/>
              </a:rPr>
              <a:t>Epidermodisplazi verrüsiformis, çocuklukta erken yaşlarda HPV'nin neden olduğu siğil benzeri lezyonların ortaya çıkmasıyla karakterize, nadir görülen, muhtemelen otozomal resesif geçişli bir durumdur.</a:t>
            </a:r>
            <a:endParaRPr lang="tr-TR"/>
          </a:p>
          <a:p>
            <a:endParaRPr lang="tr-TR"/>
          </a:p>
        </p:txBody>
      </p:sp>
      <p:sp>
        <p:nvSpPr>
          <p:cNvPr id="4" name="Slayt Numarası Yer Tutucusu 3"/>
          <p:cNvSpPr>
            <a:spLocks noGrp="1"/>
          </p:cNvSpPr>
          <p:nvPr>
            <p:ph type="sldNum" sz="quarter" idx="5"/>
          </p:nvPr>
        </p:nvSpPr>
        <p:spPr/>
        <p:txBody>
          <a:bodyPr/>
          <a:lstStyle/>
          <a:p>
            <a:fld id="{9CD55ABF-F6F6-4CAC-A7F5-A7A4CFE4986E}" type="slidenum">
              <a:rPr lang="tr-TR" smtClean="0"/>
              <a:t>63</a:t>
            </a:fld>
            <a:endParaRPr lang="tr-TR"/>
          </a:p>
        </p:txBody>
      </p:sp>
    </p:spTree>
    <p:extLst>
      <p:ext uri="{BB962C8B-B14F-4D97-AF65-F5344CB8AC3E}">
        <p14:creationId xmlns:p14="http://schemas.microsoft.com/office/powerpoint/2010/main" val="21791510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0" i="0">
                <a:solidFill>
                  <a:srgbClr val="252525"/>
                </a:solidFill>
                <a:effectLst/>
                <a:latin typeface="Roboto" panose="02000000000000000000" pitchFamily="2" charset="0"/>
              </a:rPr>
              <a:t>HPV cilt yüzeyinden cilt yüzeyine yayılır ve kutanöz HPV enfeksiyonları genel popülasyonda yaygındır.</a:t>
            </a:r>
          </a:p>
        </p:txBody>
      </p:sp>
      <p:sp>
        <p:nvSpPr>
          <p:cNvPr id="4" name="Slayt Numarası Yer Tutucusu 3"/>
          <p:cNvSpPr>
            <a:spLocks noGrp="1"/>
          </p:cNvSpPr>
          <p:nvPr>
            <p:ph type="sldNum" sz="quarter" idx="5"/>
          </p:nvPr>
        </p:nvSpPr>
        <p:spPr/>
        <p:txBody>
          <a:bodyPr/>
          <a:lstStyle/>
          <a:p>
            <a:fld id="{9CD55ABF-F6F6-4CAC-A7F5-A7A4CFE4986E}" type="slidenum">
              <a:rPr lang="tr-TR" smtClean="0"/>
              <a:t>64</a:t>
            </a:fld>
            <a:endParaRPr lang="tr-TR"/>
          </a:p>
        </p:txBody>
      </p:sp>
    </p:spTree>
    <p:extLst>
      <p:ext uri="{BB962C8B-B14F-4D97-AF65-F5344CB8AC3E}">
        <p14:creationId xmlns:p14="http://schemas.microsoft.com/office/powerpoint/2010/main" val="26267537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l"/>
            <a:endParaRPr lang="tr-TR"/>
          </a:p>
        </p:txBody>
      </p:sp>
      <p:sp>
        <p:nvSpPr>
          <p:cNvPr id="4" name="Slayt Numarası Yer Tutucusu 3"/>
          <p:cNvSpPr>
            <a:spLocks noGrp="1"/>
          </p:cNvSpPr>
          <p:nvPr>
            <p:ph type="sldNum" sz="quarter" idx="5"/>
          </p:nvPr>
        </p:nvSpPr>
        <p:spPr/>
        <p:txBody>
          <a:bodyPr/>
          <a:lstStyle/>
          <a:p>
            <a:fld id="{9CD55ABF-F6F6-4CAC-A7F5-A7A4CFE4986E}" type="slidenum">
              <a:rPr lang="tr-TR" smtClean="0"/>
              <a:t>65</a:t>
            </a:fld>
            <a:endParaRPr lang="tr-TR"/>
          </a:p>
        </p:txBody>
      </p:sp>
    </p:spTree>
    <p:extLst>
      <p:ext uri="{BB962C8B-B14F-4D97-AF65-F5344CB8AC3E}">
        <p14:creationId xmlns:p14="http://schemas.microsoft.com/office/powerpoint/2010/main" val="4199462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1-Medikal ve cinsel öykü alınır. Risk değerlendirmesi yapılır</a:t>
            </a:r>
          </a:p>
          <a:p>
            <a:r>
              <a:rPr lang="tr-TR"/>
              <a:t>2-genital ve anal bölgelerin fizik muayenesi yapılır</a:t>
            </a:r>
          </a:p>
          <a:p>
            <a:r>
              <a:rPr lang="tr-TR"/>
              <a:t>3- hıv sfılız ve diğer önleyici önlemler hakkında bilgi verilir. </a:t>
            </a:r>
          </a:p>
          <a:p>
            <a:endParaRPr lang="tr-TR"/>
          </a:p>
          <a:p>
            <a:r>
              <a:rPr lang="tr-TR"/>
              <a:t>Moleküler testler mevcut ve aynı günde sonuç veriyorsa </a:t>
            </a:r>
          </a:p>
          <a:p>
            <a:r>
              <a:rPr lang="tr-TR"/>
              <a:t>1-ng ve ct i doğrulamak ve ya dışlamak için naat uygula</a:t>
            </a:r>
          </a:p>
          <a:p>
            <a:r>
              <a:rPr lang="tr-TR"/>
              <a:t>2-test sonucuna göre tedavi uygula , testler negatif ama üretral akıntı mevcut ise nongonokokal ve nonklamıdyal üretrit için tedavi edin (Mycoplasma genitalium veya Trichomonas vaginalis gibi).</a:t>
            </a:r>
          </a:p>
          <a:p>
            <a:r>
              <a:rPr lang="tr-TR"/>
              <a:t>3-Ziyaretin aynı gününde moleküler tahlillere dayalı tedavi mümkün olmadığında, DSÖ, Ng ve Ct ile enfeksiyonun sendromik tedavisini ve testler mevcut olduğunda eşin yönetilmesini desteklemek için test sonuçlarının kullanılmasını önerir.</a:t>
            </a:r>
          </a:p>
          <a:p>
            <a:r>
              <a:rPr lang="tr-TR"/>
              <a:t>4- tekrarlayan veya kalıcı üretral akıntısı olanlar 21 gün sonra tekrar moleküler değerlendirmeye alınır (N. gonorrhoeae, C. trachomatis'in yanı sıra M. genitalium ve T. vaginalis için test yaparak ve antimikrobiyal dirençli N. Gonorrhoeae ) ve tedavi edilir. </a:t>
            </a:r>
          </a:p>
          <a:p>
            <a:endParaRPr lang="tr-TR"/>
          </a:p>
          <a:p>
            <a:r>
              <a:rPr lang="tr-TR"/>
              <a:t>Moleküler test yok yada sınırlı . Böylece aynı gün tedavi mümkün değilse </a:t>
            </a:r>
          </a:p>
          <a:p>
            <a:r>
              <a:rPr lang="tr-TR"/>
              <a:t>1- muayenesinde ng veya ct için doğrulanan üreral akıntısı olan hastalara aynı gün tedavi ver </a:t>
            </a:r>
          </a:p>
          <a:p>
            <a:r>
              <a:rPr lang="tr-TR"/>
              <a:t>2-DSÖ kılavuzlarına göre tedavi başarısızlığı için tekrarlayan veya kalıcı üretral akıntısı olan kişileri tedavi edin ve gözden geçirin</a:t>
            </a:r>
          </a:p>
          <a:p>
            <a:endParaRPr lang="tr-TR"/>
          </a:p>
          <a:p>
            <a:r>
              <a:rPr lang="tr-TR"/>
              <a:t>incelemede semptomlar devam ederse, partner bildirimini ve tedavi geçmişini kontrol edin;</a:t>
            </a:r>
          </a:p>
          <a:p>
            <a:r>
              <a:rPr lang="tr-TR"/>
              <a:t>tekrarlayan veya kalıcı üretral akıntısı olan kişiler için, N. gonorrhoeae, C. trachomatis, M. genitalium ve T. vaginalis tanısını koyabilecek ve N. gonorrhoeae ve M. Genitaliumiçin  antimikrobiyal direnç testleri  yapabilecek laboratuvar kapasitesine sahip bir merkeze sevk etmek</a:t>
            </a:r>
          </a:p>
        </p:txBody>
      </p:sp>
      <p:sp>
        <p:nvSpPr>
          <p:cNvPr id="4" name="Slayt Numarası Yer Tutucusu 3"/>
          <p:cNvSpPr>
            <a:spLocks noGrp="1"/>
          </p:cNvSpPr>
          <p:nvPr>
            <p:ph type="sldNum" sz="quarter" idx="5"/>
          </p:nvPr>
        </p:nvSpPr>
        <p:spPr/>
        <p:txBody>
          <a:bodyPr/>
          <a:lstStyle/>
          <a:p>
            <a:fld id="{9CD55ABF-F6F6-4CAC-A7F5-A7A4CFE4986E}" type="slidenum">
              <a:rPr lang="tr-TR" smtClean="0"/>
              <a:t>14</a:t>
            </a:fld>
            <a:endParaRPr lang="tr-TR"/>
          </a:p>
        </p:txBody>
      </p:sp>
    </p:spTree>
    <p:extLst>
      <p:ext uri="{BB962C8B-B14F-4D97-AF65-F5344CB8AC3E}">
        <p14:creationId xmlns:p14="http://schemas.microsoft.com/office/powerpoint/2010/main" val="8230322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l"/>
            <a:r>
              <a:rPr lang="tr-TR" sz="1200" b="0" i="0" u="none" strike="noStrike" baseline="0">
                <a:latin typeface="RotisSemiSansStd"/>
              </a:rPr>
              <a:t>ABD’de çeşitli HPV aşıları ruhsatlanmıştır; 2 değerli aşı (Cervariks) HPV tip 16 ve 18’e karşı, 4 değerli aşı (Gardasil) HPV tip 6, 11, 16 ve 18’e karşı ve 9 değerli aşı ise HPV tip 6, 11, 16, 18, 31, 33, 45, 52 ve 58’e karşı koruma sağlar</a:t>
            </a:r>
          </a:p>
          <a:p>
            <a:pPr algn="l"/>
            <a:r>
              <a:rPr lang="tr-TR" sz="1200" b="1" i="0" u="none" strike="noStrike" baseline="0">
                <a:latin typeface="RotisSemiSansStd"/>
              </a:rPr>
              <a:t>İki değerli ve 4 değerli aşılar tüm servikal kanserlerin %66’sının nedeni olan HPV tip 16 ve 18’e karşı koruma sunar </a:t>
            </a:r>
            <a:r>
              <a:rPr lang="tr-TR" sz="1200" b="0" i="0" u="none" strike="noStrike" baseline="0">
                <a:latin typeface="RotisSemiSansStd"/>
              </a:rPr>
              <a:t>ve 9 değerli aşı ise servikal kanserlerin %15’inden sorumlu olan ek 5 HPV tipine karşı da korur. Dört ve 9 değerli HPV aşıları ayrıca genital siğillerin %90’ından sorumlu olan tip 6 ve 11’e karşı da korur.</a:t>
            </a:r>
          </a:p>
          <a:p>
            <a:pPr algn="l"/>
            <a:r>
              <a:rPr lang="tr-TR" sz="1200" b="0" i="0" u="none" strike="noStrike" baseline="0">
                <a:latin typeface="RotisSemiSansStd"/>
              </a:rPr>
              <a:t>Tüm HPV aşıları 6 aylık süre içinde 2. ve 3. dozlar, ilk dozdan sonra sırasıyla 1-2 ve 6 ay sonra olacak şekilde birbirini takip eden 3 doz IM enjeksiyon olarak uygulanır</a:t>
            </a:r>
          </a:p>
          <a:p>
            <a:pPr algn="l"/>
            <a:r>
              <a:rPr lang="tr-TR" sz="1200" b="0" i="0" u="none" strike="noStrike" baseline="0">
                <a:latin typeface="RotisSemiSansStd"/>
              </a:rPr>
              <a:t>Her iki aşı da kız çocuklar için rutin olarak 11-12 yaşlarında önerilir ve 9 yaşından itibaren uygulanabilir. 13-26 yaş arası olup aşıya başlanmamış veya seriyi tamamlamamış kız çocuklar ve kadınlar aşılanmalıdır. Dört veya 9 değerli HPV aşısı rutin olarak 11-12 yaş erkek çocuklara önerilir;</a:t>
            </a:r>
          </a:p>
          <a:p>
            <a:pPr algn="l"/>
            <a:r>
              <a:rPr lang="tr-TR" sz="1200" b="0" i="0" u="none" strike="noStrike" baseline="0">
                <a:latin typeface="RotisSemiSansStd"/>
              </a:rPr>
              <a:t>erkek çocuklar 9 yaşından itibaren aşılanabilirler. On üç-21 yaş arası olup aşıya başlanmamış veya seriyi tamamlamamış erkek çocuklar ve erkekler</a:t>
            </a:r>
          </a:p>
          <a:p>
            <a:pPr algn="l"/>
            <a:r>
              <a:rPr lang="tr-TR" sz="1200" b="0" i="0" u="none" strike="noStrike" baseline="0">
                <a:latin typeface="RotisSemiSansStd"/>
              </a:rPr>
              <a:t>Aşılanmalıdır. HPV aşıları anogenital siğil, anormal Pap/ HPV testi veya anogenital prekanser öyküsüne bakılmaksızın uygulanabilir. </a:t>
            </a:r>
            <a:r>
              <a:rPr lang="tr-TR" sz="1200" b="1" i="0" u="none" strike="noStrike" baseline="0">
                <a:latin typeface="RotisSemiSansStd"/>
              </a:rPr>
              <a:t>Yirmi bir yaş ve üzerindeki kadınlar HPV aşısı olsalar da rutin servikal kanser taramalarına devam etmelidirler.</a:t>
            </a:r>
            <a:endParaRPr lang="tr-TR" b="1"/>
          </a:p>
          <a:p>
            <a:endParaRPr lang="tr-TR"/>
          </a:p>
        </p:txBody>
      </p:sp>
      <p:sp>
        <p:nvSpPr>
          <p:cNvPr id="4" name="Slayt Numarası Yer Tutucusu 3"/>
          <p:cNvSpPr>
            <a:spLocks noGrp="1"/>
          </p:cNvSpPr>
          <p:nvPr>
            <p:ph type="sldNum" sz="quarter" idx="5"/>
          </p:nvPr>
        </p:nvSpPr>
        <p:spPr/>
        <p:txBody>
          <a:bodyPr/>
          <a:lstStyle/>
          <a:p>
            <a:fld id="{9CD55ABF-F6F6-4CAC-A7F5-A7A4CFE4986E}" type="slidenum">
              <a:rPr lang="tr-TR" smtClean="0"/>
              <a:t>66</a:t>
            </a:fld>
            <a:endParaRPr lang="tr-TR"/>
          </a:p>
        </p:txBody>
      </p:sp>
    </p:spTree>
    <p:extLst>
      <p:ext uri="{BB962C8B-B14F-4D97-AF65-F5344CB8AC3E}">
        <p14:creationId xmlns:p14="http://schemas.microsoft.com/office/powerpoint/2010/main" val="28256635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0" i="0">
                <a:solidFill>
                  <a:srgbClr val="474747"/>
                </a:solidFill>
                <a:effectLst/>
                <a:latin typeface="Open Sans" panose="020B0604020202020204" pitchFamily="34" charset="0"/>
              </a:rPr>
              <a:t>Ülkemiz koşulları dikkate alındığında gerçekleştirilebilir hedef, kadınlarda 30 yaşında başlayan ve 65 yaşında biten toplum tabanlı taramadır (30 ve 65 yaşlar dahil edilecektir). Taranacak popülasyon, aile hekimlerine kayıtlı bireyler esas alınarak tanımlanmalıdır. </a:t>
            </a:r>
            <a:r>
              <a:rPr lang="tr-TR" b="1" i="0">
                <a:solidFill>
                  <a:srgbClr val="474747"/>
                </a:solidFill>
                <a:effectLst/>
                <a:latin typeface="Open Sans" panose="020B0604020202020204" pitchFamily="34" charset="0"/>
              </a:rPr>
              <a:t>HPV veya Pap-smear testi geliştirilecek davet yöntemleriyle her beş yılda bir tekrarlanır. Son iki HPV veya Pap-smear testi negatif olan 65 yaşındaki kadınlarda tarama kesilmelidir.</a:t>
            </a:r>
          </a:p>
          <a:p>
            <a:endParaRPr lang="tr-TR" b="1" i="0">
              <a:solidFill>
                <a:srgbClr val="474747"/>
              </a:solidFill>
              <a:effectLst/>
              <a:latin typeface="Open Sans" panose="020B0604020202020204" pitchFamily="34" charset="0"/>
            </a:endParaRPr>
          </a:p>
          <a:p>
            <a:r>
              <a:rPr lang="tr-TR" b="0" i="0">
                <a:solidFill>
                  <a:srgbClr val="474747"/>
                </a:solidFill>
                <a:effectLst/>
                <a:latin typeface="Open Sans" panose="020B0604020202020204" pitchFamily="34" charset="0"/>
              </a:rPr>
              <a:t>ACS : AMERİCAN KANSER DERNEĞİ </a:t>
            </a:r>
          </a:p>
          <a:p>
            <a:r>
              <a:rPr lang="tr-TR" b="0" i="0">
                <a:solidFill>
                  <a:srgbClr val="474747"/>
                </a:solidFill>
                <a:effectLst/>
                <a:latin typeface="Open Sans" panose="020B0604020202020204" pitchFamily="34" charset="0"/>
              </a:rPr>
              <a:t>USPSTF:amerika birleşik devletleri önleyici hizmetler görev gücü</a:t>
            </a:r>
            <a:endParaRPr lang="tr-TR" b="0"/>
          </a:p>
          <a:p>
            <a:endParaRPr lang="tr-TR"/>
          </a:p>
        </p:txBody>
      </p:sp>
      <p:sp>
        <p:nvSpPr>
          <p:cNvPr id="4" name="Slayt Numarası Yer Tutucusu 3"/>
          <p:cNvSpPr>
            <a:spLocks noGrp="1"/>
          </p:cNvSpPr>
          <p:nvPr>
            <p:ph type="sldNum" sz="quarter" idx="5"/>
          </p:nvPr>
        </p:nvSpPr>
        <p:spPr/>
        <p:txBody>
          <a:bodyPr/>
          <a:lstStyle/>
          <a:p>
            <a:fld id="{9CD55ABF-F6F6-4CAC-A7F5-A7A4CFE4986E}" type="slidenum">
              <a:rPr lang="tr-TR" smtClean="0"/>
              <a:t>67</a:t>
            </a:fld>
            <a:endParaRPr lang="tr-TR"/>
          </a:p>
        </p:txBody>
      </p:sp>
    </p:spTree>
    <p:extLst>
      <p:ext uri="{BB962C8B-B14F-4D97-AF65-F5344CB8AC3E}">
        <p14:creationId xmlns:p14="http://schemas.microsoft.com/office/powerpoint/2010/main" val="4141824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Bu akış şeması, hastanın bu konsültasyondan önce gonore ve klamidya için etkili tedavi aldığını ve aldığını varsayar.</a:t>
            </a:r>
          </a:p>
          <a:p>
            <a:r>
              <a:rPr lang="tr-TR"/>
              <a:t>poor treatment compliance: tedaviye uyumda zayıflık</a:t>
            </a:r>
          </a:p>
        </p:txBody>
      </p:sp>
      <p:sp>
        <p:nvSpPr>
          <p:cNvPr id="4" name="Slayt Numarası Yer Tutucusu 3"/>
          <p:cNvSpPr>
            <a:spLocks noGrp="1"/>
          </p:cNvSpPr>
          <p:nvPr>
            <p:ph type="sldNum" sz="quarter" idx="5"/>
          </p:nvPr>
        </p:nvSpPr>
        <p:spPr/>
        <p:txBody>
          <a:bodyPr/>
          <a:lstStyle/>
          <a:p>
            <a:fld id="{9CD55ABF-F6F6-4CAC-A7F5-A7A4CFE4986E}" type="slidenum">
              <a:rPr lang="tr-TR" smtClean="0"/>
              <a:t>15</a:t>
            </a:fld>
            <a:endParaRPr lang="tr-TR"/>
          </a:p>
        </p:txBody>
      </p:sp>
    </p:spTree>
    <p:extLst>
      <p:ext uri="{BB962C8B-B14F-4D97-AF65-F5344CB8AC3E}">
        <p14:creationId xmlns:p14="http://schemas.microsoft.com/office/powerpoint/2010/main" val="3942790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171450" indent="-171450">
              <a:buFont typeface="Arial" panose="020B0604020202020204" pitchFamily="34" charset="0"/>
              <a:buChar char="•"/>
            </a:pPr>
            <a:r>
              <a:rPr lang="tr-TR"/>
              <a:t>Lokal antimikrobiyal direnç verilerinin bulunmadığı ortamlarda, WHO CYBE kılavuzu gonore için ikili tedavi önermektedir.</a:t>
            </a:r>
          </a:p>
          <a:p>
            <a:pPr marL="171450" indent="-171450">
              <a:buFont typeface="Arial" panose="020B0604020202020204" pitchFamily="34" charset="0"/>
              <a:buChar char="•"/>
            </a:pPr>
            <a:r>
              <a:rPr lang="tr-TR"/>
              <a:t>(sadece gonore  tedavisi azitromisin içermiyorsa verilecektir)</a:t>
            </a:r>
          </a:p>
          <a:p>
            <a:pPr marL="171450" indent="-171450">
              <a:buFont typeface="Arial" panose="020B0604020202020204" pitchFamily="34" charset="0"/>
              <a:buChar char="•"/>
            </a:pPr>
            <a:r>
              <a:rPr lang="tr-TR"/>
              <a:t>Lokal antimikrobiyal direnç verilerinin N. gonorrhoeae'nin antimikrobiyal ajana duyarlılığını güvenilir bir şekilde doğruladığı ortamlarda, tek başına tedavi verilebilir.</a:t>
            </a:r>
          </a:p>
          <a:p>
            <a:endParaRPr lang="tr-TR"/>
          </a:p>
          <a:p>
            <a:r>
              <a:rPr lang="tr-TR"/>
              <a:t>N. gonorrhoeae ve M. genitalium'da azitromisine karşı artan antimikrobiyal direnç ve N. gonorrhoeae'nin sefalosporinlere duyarlılığının azalması nedeniyle, DSÖ mevcut tedavi önerilerini ve dozlarını gözden geçirme sürecindedir.</a:t>
            </a:r>
          </a:p>
        </p:txBody>
      </p:sp>
      <p:sp>
        <p:nvSpPr>
          <p:cNvPr id="4" name="Slayt Numarası Yer Tutucusu 3"/>
          <p:cNvSpPr>
            <a:spLocks noGrp="1"/>
          </p:cNvSpPr>
          <p:nvPr>
            <p:ph type="sldNum" sz="quarter" idx="5"/>
          </p:nvPr>
        </p:nvSpPr>
        <p:spPr/>
        <p:txBody>
          <a:bodyPr/>
          <a:lstStyle/>
          <a:p>
            <a:fld id="{9CD55ABF-F6F6-4CAC-A7F5-A7A4CFE4986E}" type="slidenum">
              <a:rPr lang="tr-TR" smtClean="0"/>
              <a:t>16</a:t>
            </a:fld>
            <a:endParaRPr lang="tr-TR"/>
          </a:p>
        </p:txBody>
      </p:sp>
    </p:spTree>
    <p:extLst>
      <p:ext uri="{BB962C8B-B14F-4D97-AF65-F5344CB8AC3E}">
        <p14:creationId xmlns:p14="http://schemas.microsoft.com/office/powerpoint/2010/main" val="827811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-Postpubertal kadınlarda N. gonorrhoeae ve C. Trachomatis vajina yerine endoserviksi enfekte eder ve bu nedenle vajinal akıntı ile ortaya çıkmayabilirler.</a:t>
            </a:r>
          </a:p>
          <a:p>
            <a:r>
              <a:rPr lang="tr-TR"/>
              <a:t>-Bu enfeksiyonlar, servikal os'ta klinik olarak belirgin bir anormallik olmaksızın mevcut olabilir. C. trachomatis veya N. gonorrhoeae enfeksiyonu nedeniyle servikal os'ta bir anormallik varsa, bu bir mukus akıntısı veya pürülan bir akıntı (mukopus) veya servikal osun iltihaplanması ve kırılganlığı olabilir.</a:t>
            </a:r>
          </a:p>
          <a:p>
            <a:r>
              <a:rPr lang="tr-TR"/>
              <a:t>-Bu nedenle, CYBE bağlamında, vajinal akıntının vajinal enfeksiyonları daha güvenilir bir şekilde gösterdiği, ancak N. gonorrhoeae ve/veya C. trachomatis'in neden olduğu servikal enfeksiyonu çok az tahmin ettiği vurgulanmalıdır.</a:t>
            </a:r>
          </a:p>
          <a:p>
            <a:r>
              <a:rPr lang="tr-TR"/>
              <a:t>-vajinal akıntıda enfeksiyoz ve non- enfeksiyoz nedenler olduğu için  nedeni belirlemede bu durum sağlık hizmeti sunucusu için zorluk oluşturur.</a:t>
            </a:r>
          </a:p>
        </p:txBody>
      </p:sp>
      <p:sp>
        <p:nvSpPr>
          <p:cNvPr id="4" name="Slayt Numarası Yer Tutucusu 3"/>
          <p:cNvSpPr>
            <a:spLocks noGrp="1"/>
          </p:cNvSpPr>
          <p:nvPr>
            <p:ph type="sldNum" sz="quarter" idx="5"/>
          </p:nvPr>
        </p:nvSpPr>
        <p:spPr/>
        <p:txBody>
          <a:bodyPr/>
          <a:lstStyle/>
          <a:p>
            <a:fld id="{9CD55ABF-F6F6-4CAC-A7F5-A7A4CFE4986E}" type="slidenum">
              <a:rPr lang="tr-TR" smtClean="0"/>
              <a:t>17</a:t>
            </a:fld>
            <a:endParaRPr lang="tr-TR"/>
          </a:p>
        </p:txBody>
      </p:sp>
    </p:spTree>
    <p:extLst>
      <p:ext uri="{BB962C8B-B14F-4D97-AF65-F5344CB8AC3E}">
        <p14:creationId xmlns:p14="http://schemas.microsoft.com/office/powerpoint/2010/main" val="311756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-Akıntı sarı olarak tanımlanabilir ve pürülan görünebilir.</a:t>
            </a:r>
          </a:p>
        </p:txBody>
      </p:sp>
      <p:sp>
        <p:nvSpPr>
          <p:cNvPr id="4" name="Slayt Numarası Yer Tutucusu 3"/>
          <p:cNvSpPr>
            <a:spLocks noGrp="1"/>
          </p:cNvSpPr>
          <p:nvPr>
            <p:ph type="sldNum" sz="quarter" idx="5"/>
          </p:nvPr>
        </p:nvSpPr>
        <p:spPr/>
        <p:txBody>
          <a:bodyPr/>
          <a:lstStyle/>
          <a:p>
            <a:fld id="{9CD55ABF-F6F6-4CAC-A7F5-A7A4CFE4986E}" type="slidenum">
              <a:rPr lang="tr-TR" smtClean="0"/>
              <a:t>18</a:t>
            </a:fld>
            <a:endParaRPr lang="tr-TR"/>
          </a:p>
        </p:txBody>
      </p:sp>
    </p:spTree>
    <p:extLst>
      <p:ext uri="{BB962C8B-B14F-4D97-AF65-F5344CB8AC3E}">
        <p14:creationId xmlns:p14="http://schemas.microsoft.com/office/powerpoint/2010/main" val="3457925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520F46B-D2E5-4169-83F7-667FFF340DF0}"/>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0E7F803B-8ABF-4C31-ACE7-75AD361599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92D1438B-B10A-497F-8659-A737BD2B8B8F}"/>
              </a:ext>
            </a:extLst>
          </p:cNvPr>
          <p:cNvSpPr>
            <a:spLocks noGrp="1"/>
          </p:cNvSpPr>
          <p:nvPr>
            <p:ph type="dt" sz="half" idx="10"/>
          </p:nvPr>
        </p:nvSpPr>
        <p:spPr/>
        <p:txBody>
          <a:bodyPr/>
          <a:lstStyle/>
          <a:p>
            <a:fld id="{9241C52C-97ED-44E2-BF34-863E1C62CE77}" type="datetimeFigureOut">
              <a:rPr lang="tr-TR" smtClean="0"/>
              <a:t>8.02.2022</a:t>
            </a:fld>
            <a:endParaRPr lang="tr-TR"/>
          </a:p>
        </p:txBody>
      </p:sp>
      <p:sp>
        <p:nvSpPr>
          <p:cNvPr id="5" name="Alt Bilgi Yer Tutucusu 4">
            <a:extLst>
              <a:ext uri="{FF2B5EF4-FFF2-40B4-BE49-F238E27FC236}">
                <a16:creationId xmlns:a16="http://schemas.microsoft.com/office/drawing/2014/main" id="{4F31375F-DFDE-4B11-B581-C35D84903FB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54EABAC-8945-48EF-859F-8BF69B7C2CB5}"/>
              </a:ext>
            </a:extLst>
          </p:cNvPr>
          <p:cNvSpPr>
            <a:spLocks noGrp="1"/>
          </p:cNvSpPr>
          <p:nvPr>
            <p:ph type="sldNum" sz="quarter" idx="12"/>
          </p:nvPr>
        </p:nvSpPr>
        <p:spPr/>
        <p:txBody>
          <a:bodyPr/>
          <a:lstStyle/>
          <a:p>
            <a:fld id="{D11B058F-06C2-44A4-8B1E-4F7EF6D3361D}" type="slidenum">
              <a:rPr lang="tr-TR" smtClean="0"/>
              <a:t>‹#›</a:t>
            </a:fld>
            <a:endParaRPr lang="tr-TR"/>
          </a:p>
        </p:txBody>
      </p:sp>
    </p:spTree>
    <p:extLst>
      <p:ext uri="{BB962C8B-B14F-4D97-AF65-F5344CB8AC3E}">
        <p14:creationId xmlns:p14="http://schemas.microsoft.com/office/powerpoint/2010/main" val="2657082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6C8EF67-5C4F-4202-B4A2-B47394E9C49B}"/>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63735CD4-E573-44FF-BED8-A50C62476A60}"/>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312ABEF-9D5F-41C6-ABEF-CBD03B3CB5FF}"/>
              </a:ext>
            </a:extLst>
          </p:cNvPr>
          <p:cNvSpPr>
            <a:spLocks noGrp="1"/>
          </p:cNvSpPr>
          <p:nvPr>
            <p:ph type="dt" sz="half" idx="10"/>
          </p:nvPr>
        </p:nvSpPr>
        <p:spPr/>
        <p:txBody>
          <a:bodyPr/>
          <a:lstStyle/>
          <a:p>
            <a:fld id="{9241C52C-97ED-44E2-BF34-863E1C62CE77}" type="datetimeFigureOut">
              <a:rPr lang="tr-TR" smtClean="0"/>
              <a:t>8.02.2022</a:t>
            </a:fld>
            <a:endParaRPr lang="tr-TR"/>
          </a:p>
        </p:txBody>
      </p:sp>
      <p:sp>
        <p:nvSpPr>
          <p:cNvPr id="5" name="Alt Bilgi Yer Tutucusu 4">
            <a:extLst>
              <a:ext uri="{FF2B5EF4-FFF2-40B4-BE49-F238E27FC236}">
                <a16:creationId xmlns:a16="http://schemas.microsoft.com/office/drawing/2014/main" id="{2CDD3E9F-01DB-4ABF-B55F-B7597AEAA0B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4DC39B7-45A0-4E86-8300-EECDC9503DC6}"/>
              </a:ext>
            </a:extLst>
          </p:cNvPr>
          <p:cNvSpPr>
            <a:spLocks noGrp="1"/>
          </p:cNvSpPr>
          <p:nvPr>
            <p:ph type="sldNum" sz="quarter" idx="12"/>
          </p:nvPr>
        </p:nvSpPr>
        <p:spPr/>
        <p:txBody>
          <a:bodyPr/>
          <a:lstStyle/>
          <a:p>
            <a:fld id="{D11B058F-06C2-44A4-8B1E-4F7EF6D3361D}" type="slidenum">
              <a:rPr lang="tr-TR" smtClean="0"/>
              <a:t>‹#›</a:t>
            </a:fld>
            <a:endParaRPr lang="tr-TR"/>
          </a:p>
        </p:txBody>
      </p:sp>
    </p:spTree>
    <p:extLst>
      <p:ext uri="{BB962C8B-B14F-4D97-AF65-F5344CB8AC3E}">
        <p14:creationId xmlns:p14="http://schemas.microsoft.com/office/powerpoint/2010/main" val="4082274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6394ED81-B2EE-4C98-A862-43852E984F62}"/>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91C50210-88CA-4750-B815-80239EB32FB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9BF06B6-3BAE-4E8D-967D-E13030A39A64}"/>
              </a:ext>
            </a:extLst>
          </p:cNvPr>
          <p:cNvSpPr>
            <a:spLocks noGrp="1"/>
          </p:cNvSpPr>
          <p:nvPr>
            <p:ph type="dt" sz="half" idx="10"/>
          </p:nvPr>
        </p:nvSpPr>
        <p:spPr/>
        <p:txBody>
          <a:bodyPr/>
          <a:lstStyle/>
          <a:p>
            <a:fld id="{9241C52C-97ED-44E2-BF34-863E1C62CE77}" type="datetimeFigureOut">
              <a:rPr lang="tr-TR" smtClean="0"/>
              <a:t>8.02.2022</a:t>
            </a:fld>
            <a:endParaRPr lang="tr-TR"/>
          </a:p>
        </p:txBody>
      </p:sp>
      <p:sp>
        <p:nvSpPr>
          <p:cNvPr id="5" name="Alt Bilgi Yer Tutucusu 4">
            <a:extLst>
              <a:ext uri="{FF2B5EF4-FFF2-40B4-BE49-F238E27FC236}">
                <a16:creationId xmlns:a16="http://schemas.microsoft.com/office/drawing/2014/main" id="{14D0C9C3-C2B5-43BC-B856-DAD7CC9F415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50584CA-7093-498A-8DF0-53F369D58A98}"/>
              </a:ext>
            </a:extLst>
          </p:cNvPr>
          <p:cNvSpPr>
            <a:spLocks noGrp="1"/>
          </p:cNvSpPr>
          <p:nvPr>
            <p:ph type="sldNum" sz="quarter" idx="12"/>
          </p:nvPr>
        </p:nvSpPr>
        <p:spPr/>
        <p:txBody>
          <a:bodyPr/>
          <a:lstStyle/>
          <a:p>
            <a:fld id="{D11B058F-06C2-44A4-8B1E-4F7EF6D3361D}" type="slidenum">
              <a:rPr lang="tr-TR" smtClean="0"/>
              <a:t>‹#›</a:t>
            </a:fld>
            <a:endParaRPr lang="tr-TR"/>
          </a:p>
        </p:txBody>
      </p:sp>
    </p:spTree>
    <p:extLst>
      <p:ext uri="{BB962C8B-B14F-4D97-AF65-F5344CB8AC3E}">
        <p14:creationId xmlns:p14="http://schemas.microsoft.com/office/powerpoint/2010/main" val="979460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4FAE633-CD6B-41FE-AF15-EF54458E9FDC}"/>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77C5F44E-942E-4267-B762-CA049C809486}"/>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BC9F196-A8AE-4FEA-9C45-373C4BD794BD}"/>
              </a:ext>
            </a:extLst>
          </p:cNvPr>
          <p:cNvSpPr>
            <a:spLocks noGrp="1"/>
          </p:cNvSpPr>
          <p:nvPr>
            <p:ph type="dt" sz="half" idx="10"/>
          </p:nvPr>
        </p:nvSpPr>
        <p:spPr/>
        <p:txBody>
          <a:bodyPr/>
          <a:lstStyle/>
          <a:p>
            <a:fld id="{9241C52C-97ED-44E2-BF34-863E1C62CE77}" type="datetimeFigureOut">
              <a:rPr lang="tr-TR" smtClean="0"/>
              <a:t>8.02.2022</a:t>
            </a:fld>
            <a:endParaRPr lang="tr-TR"/>
          </a:p>
        </p:txBody>
      </p:sp>
      <p:sp>
        <p:nvSpPr>
          <p:cNvPr id="5" name="Alt Bilgi Yer Tutucusu 4">
            <a:extLst>
              <a:ext uri="{FF2B5EF4-FFF2-40B4-BE49-F238E27FC236}">
                <a16:creationId xmlns:a16="http://schemas.microsoft.com/office/drawing/2014/main" id="{3EE2A42E-3AAC-45B9-ADCE-A20908C7368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8CF6F7C-BD7D-4E66-A8EE-56789B4078E4}"/>
              </a:ext>
            </a:extLst>
          </p:cNvPr>
          <p:cNvSpPr>
            <a:spLocks noGrp="1"/>
          </p:cNvSpPr>
          <p:nvPr>
            <p:ph type="sldNum" sz="quarter" idx="12"/>
          </p:nvPr>
        </p:nvSpPr>
        <p:spPr/>
        <p:txBody>
          <a:bodyPr/>
          <a:lstStyle/>
          <a:p>
            <a:fld id="{D11B058F-06C2-44A4-8B1E-4F7EF6D3361D}" type="slidenum">
              <a:rPr lang="tr-TR" smtClean="0"/>
              <a:t>‹#›</a:t>
            </a:fld>
            <a:endParaRPr lang="tr-TR"/>
          </a:p>
        </p:txBody>
      </p:sp>
    </p:spTree>
    <p:extLst>
      <p:ext uri="{BB962C8B-B14F-4D97-AF65-F5344CB8AC3E}">
        <p14:creationId xmlns:p14="http://schemas.microsoft.com/office/powerpoint/2010/main" val="3143128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B1AD2C7-F6FE-4D8E-8152-44F3C0F8E6EB}"/>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D7428161-A4A1-4FD0-AC43-BF37D227BF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B4DEBE79-A0F6-463C-B136-782FB10AEDE7}"/>
              </a:ext>
            </a:extLst>
          </p:cNvPr>
          <p:cNvSpPr>
            <a:spLocks noGrp="1"/>
          </p:cNvSpPr>
          <p:nvPr>
            <p:ph type="dt" sz="half" idx="10"/>
          </p:nvPr>
        </p:nvSpPr>
        <p:spPr/>
        <p:txBody>
          <a:bodyPr/>
          <a:lstStyle/>
          <a:p>
            <a:fld id="{9241C52C-97ED-44E2-BF34-863E1C62CE77}" type="datetimeFigureOut">
              <a:rPr lang="tr-TR" smtClean="0"/>
              <a:t>8.02.2022</a:t>
            </a:fld>
            <a:endParaRPr lang="tr-TR"/>
          </a:p>
        </p:txBody>
      </p:sp>
      <p:sp>
        <p:nvSpPr>
          <p:cNvPr id="5" name="Alt Bilgi Yer Tutucusu 4">
            <a:extLst>
              <a:ext uri="{FF2B5EF4-FFF2-40B4-BE49-F238E27FC236}">
                <a16:creationId xmlns:a16="http://schemas.microsoft.com/office/drawing/2014/main" id="{6E8F984F-68F4-4201-B1C8-65F442DC4DE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B4B1FD8-F597-46DC-B42B-D18A69437DBF}"/>
              </a:ext>
            </a:extLst>
          </p:cNvPr>
          <p:cNvSpPr>
            <a:spLocks noGrp="1"/>
          </p:cNvSpPr>
          <p:nvPr>
            <p:ph type="sldNum" sz="quarter" idx="12"/>
          </p:nvPr>
        </p:nvSpPr>
        <p:spPr/>
        <p:txBody>
          <a:bodyPr/>
          <a:lstStyle/>
          <a:p>
            <a:fld id="{D11B058F-06C2-44A4-8B1E-4F7EF6D3361D}" type="slidenum">
              <a:rPr lang="tr-TR" smtClean="0"/>
              <a:t>‹#›</a:t>
            </a:fld>
            <a:endParaRPr lang="tr-TR"/>
          </a:p>
        </p:txBody>
      </p:sp>
    </p:spTree>
    <p:extLst>
      <p:ext uri="{BB962C8B-B14F-4D97-AF65-F5344CB8AC3E}">
        <p14:creationId xmlns:p14="http://schemas.microsoft.com/office/powerpoint/2010/main" val="2020672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C32EE7-64B3-4EDB-ABEA-33CE9682C63D}"/>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6183B62C-5C7C-4AD8-A349-946D2C2E2EDD}"/>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E37344E1-CF80-4FD7-9D5F-220FD02BB009}"/>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E58E8395-F28D-4146-BC4F-F5F7E061D522}"/>
              </a:ext>
            </a:extLst>
          </p:cNvPr>
          <p:cNvSpPr>
            <a:spLocks noGrp="1"/>
          </p:cNvSpPr>
          <p:nvPr>
            <p:ph type="dt" sz="half" idx="10"/>
          </p:nvPr>
        </p:nvSpPr>
        <p:spPr/>
        <p:txBody>
          <a:bodyPr/>
          <a:lstStyle/>
          <a:p>
            <a:fld id="{9241C52C-97ED-44E2-BF34-863E1C62CE77}" type="datetimeFigureOut">
              <a:rPr lang="tr-TR" smtClean="0"/>
              <a:t>8.02.2022</a:t>
            </a:fld>
            <a:endParaRPr lang="tr-TR"/>
          </a:p>
        </p:txBody>
      </p:sp>
      <p:sp>
        <p:nvSpPr>
          <p:cNvPr id="6" name="Alt Bilgi Yer Tutucusu 5">
            <a:extLst>
              <a:ext uri="{FF2B5EF4-FFF2-40B4-BE49-F238E27FC236}">
                <a16:creationId xmlns:a16="http://schemas.microsoft.com/office/drawing/2014/main" id="{AAC14B3D-8A40-4FAA-9D76-C716CD9115E3}"/>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79087E1-5680-477F-808D-6A6A2DE81264}"/>
              </a:ext>
            </a:extLst>
          </p:cNvPr>
          <p:cNvSpPr>
            <a:spLocks noGrp="1"/>
          </p:cNvSpPr>
          <p:nvPr>
            <p:ph type="sldNum" sz="quarter" idx="12"/>
          </p:nvPr>
        </p:nvSpPr>
        <p:spPr/>
        <p:txBody>
          <a:bodyPr/>
          <a:lstStyle/>
          <a:p>
            <a:fld id="{D11B058F-06C2-44A4-8B1E-4F7EF6D3361D}" type="slidenum">
              <a:rPr lang="tr-TR" smtClean="0"/>
              <a:t>‹#›</a:t>
            </a:fld>
            <a:endParaRPr lang="tr-TR"/>
          </a:p>
        </p:txBody>
      </p:sp>
    </p:spTree>
    <p:extLst>
      <p:ext uri="{BB962C8B-B14F-4D97-AF65-F5344CB8AC3E}">
        <p14:creationId xmlns:p14="http://schemas.microsoft.com/office/powerpoint/2010/main" val="1838402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0D822D0-97E1-4E30-A327-64E73AB22AAD}"/>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80DFEDF-780F-4EA2-ADB5-4B25B5AB35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2AE49F22-3E9A-41DB-A5C0-EA7457E7B1A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9D6A475B-A28E-4BF8-ABF3-F473522D46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C617363-CB53-458A-9610-A1C26A9E2E8F}"/>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D38D5254-6FCB-48F0-BCA3-7986B65851C8}"/>
              </a:ext>
            </a:extLst>
          </p:cNvPr>
          <p:cNvSpPr>
            <a:spLocks noGrp="1"/>
          </p:cNvSpPr>
          <p:nvPr>
            <p:ph type="dt" sz="half" idx="10"/>
          </p:nvPr>
        </p:nvSpPr>
        <p:spPr/>
        <p:txBody>
          <a:bodyPr/>
          <a:lstStyle/>
          <a:p>
            <a:fld id="{9241C52C-97ED-44E2-BF34-863E1C62CE77}" type="datetimeFigureOut">
              <a:rPr lang="tr-TR" smtClean="0"/>
              <a:t>8.02.2022</a:t>
            </a:fld>
            <a:endParaRPr lang="tr-TR"/>
          </a:p>
        </p:txBody>
      </p:sp>
      <p:sp>
        <p:nvSpPr>
          <p:cNvPr id="8" name="Alt Bilgi Yer Tutucusu 7">
            <a:extLst>
              <a:ext uri="{FF2B5EF4-FFF2-40B4-BE49-F238E27FC236}">
                <a16:creationId xmlns:a16="http://schemas.microsoft.com/office/drawing/2014/main" id="{D4A3A6E3-7514-4C14-A29D-08855F65E8BD}"/>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5BE1F753-6898-459F-A048-4C6143A4A841}"/>
              </a:ext>
            </a:extLst>
          </p:cNvPr>
          <p:cNvSpPr>
            <a:spLocks noGrp="1"/>
          </p:cNvSpPr>
          <p:nvPr>
            <p:ph type="sldNum" sz="quarter" idx="12"/>
          </p:nvPr>
        </p:nvSpPr>
        <p:spPr/>
        <p:txBody>
          <a:bodyPr/>
          <a:lstStyle/>
          <a:p>
            <a:fld id="{D11B058F-06C2-44A4-8B1E-4F7EF6D3361D}" type="slidenum">
              <a:rPr lang="tr-TR" smtClean="0"/>
              <a:t>‹#›</a:t>
            </a:fld>
            <a:endParaRPr lang="tr-TR"/>
          </a:p>
        </p:txBody>
      </p:sp>
    </p:spTree>
    <p:extLst>
      <p:ext uri="{BB962C8B-B14F-4D97-AF65-F5344CB8AC3E}">
        <p14:creationId xmlns:p14="http://schemas.microsoft.com/office/powerpoint/2010/main" val="848333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4CA1834-9110-4C6D-A868-EB4491902410}"/>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BFE91D31-42E9-4D94-B71F-6584FD5568AE}"/>
              </a:ext>
            </a:extLst>
          </p:cNvPr>
          <p:cNvSpPr>
            <a:spLocks noGrp="1"/>
          </p:cNvSpPr>
          <p:nvPr>
            <p:ph type="dt" sz="half" idx="10"/>
          </p:nvPr>
        </p:nvSpPr>
        <p:spPr/>
        <p:txBody>
          <a:bodyPr/>
          <a:lstStyle/>
          <a:p>
            <a:fld id="{9241C52C-97ED-44E2-BF34-863E1C62CE77}" type="datetimeFigureOut">
              <a:rPr lang="tr-TR" smtClean="0"/>
              <a:t>8.02.2022</a:t>
            </a:fld>
            <a:endParaRPr lang="tr-TR"/>
          </a:p>
        </p:txBody>
      </p:sp>
      <p:sp>
        <p:nvSpPr>
          <p:cNvPr id="4" name="Alt Bilgi Yer Tutucusu 3">
            <a:extLst>
              <a:ext uri="{FF2B5EF4-FFF2-40B4-BE49-F238E27FC236}">
                <a16:creationId xmlns:a16="http://schemas.microsoft.com/office/drawing/2014/main" id="{D5456DC7-2318-4303-8A5D-68CB97FBD3D0}"/>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94E8DFD1-10B4-49E6-953C-BC550BD45AE0}"/>
              </a:ext>
            </a:extLst>
          </p:cNvPr>
          <p:cNvSpPr>
            <a:spLocks noGrp="1"/>
          </p:cNvSpPr>
          <p:nvPr>
            <p:ph type="sldNum" sz="quarter" idx="12"/>
          </p:nvPr>
        </p:nvSpPr>
        <p:spPr/>
        <p:txBody>
          <a:bodyPr/>
          <a:lstStyle/>
          <a:p>
            <a:fld id="{D11B058F-06C2-44A4-8B1E-4F7EF6D3361D}" type="slidenum">
              <a:rPr lang="tr-TR" smtClean="0"/>
              <a:t>‹#›</a:t>
            </a:fld>
            <a:endParaRPr lang="tr-TR"/>
          </a:p>
        </p:txBody>
      </p:sp>
    </p:spTree>
    <p:extLst>
      <p:ext uri="{BB962C8B-B14F-4D97-AF65-F5344CB8AC3E}">
        <p14:creationId xmlns:p14="http://schemas.microsoft.com/office/powerpoint/2010/main" val="1480717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3BD224D9-5EF7-4434-8414-98AF2FA94275}"/>
              </a:ext>
            </a:extLst>
          </p:cNvPr>
          <p:cNvSpPr>
            <a:spLocks noGrp="1"/>
          </p:cNvSpPr>
          <p:nvPr>
            <p:ph type="dt" sz="half" idx="10"/>
          </p:nvPr>
        </p:nvSpPr>
        <p:spPr/>
        <p:txBody>
          <a:bodyPr/>
          <a:lstStyle/>
          <a:p>
            <a:fld id="{9241C52C-97ED-44E2-BF34-863E1C62CE77}" type="datetimeFigureOut">
              <a:rPr lang="tr-TR" smtClean="0"/>
              <a:t>8.02.2022</a:t>
            </a:fld>
            <a:endParaRPr lang="tr-TR"/>
          </a:p>
        </p:txBody>
      </p:sp>
      <p:sp>
        <p:nvSpPr>
          <p:cNvPr id="3" name="Alt Bilgi Yer Tutucusu 2">
            <a:extLst>
              <a:ext uri="{FF2B5EF4-FFF2-40B4-BE49-F238E27FC236}">
                <a16:creationId xmlns:a16="http://schemas.microsoft.com/office/drawing/2014/main" id="{5C95CC43-54BF-4AC3-8B03-FEF10D58833D}"/>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714E6EE0-5B47-4391-88C3-CEC8988DEDB4}"/>
              </a:ext>
            </a:extLst>
          </p:cNvPr>
          <p:cNvSpPr>
            <a:spLocks noGrp="1"/>
          </p:cNvSpPr>
          <p:nvPr>
            <p:ph type="sldNum" sz="quarter" idx="12"/>
          </p:nvPr>
        </p:nvSpPr>
        <p:spPr/>
        <p:txBody>
          <a:bodyPr/>
          <a:lstStyle/>
          <a:p>
            <a:fld id="{D11B058F-06C2-44A4-8B1E-4F7EF6D3361D}" type="slidenum">
              <a:rPr lang="tr-TR" smtClean="0"/>
              <a:t>‹#›</a:t>
            </a:fld>
            <a:endParaRPr lang="tr-TR"/>
          </a:p>
        </p:txBody>
      </p:sp>
    </p:spTree>
    <p:extLst>
      <p:ext uri="{BB962C8B-B14F-4D97-AF65-F5344CB8AC3E}">
        <p14:creationId xmlns:p14="http://schemas.microsoft.com/office/powerpoint/2010/main" val="3329458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6CA07F-5C73-49CC-8B7C-230B1410A10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8D57D99C-8165-4FC6-97F7-1A0813FFFD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15E3A010-A663-48D0-8033-EDEF874193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ECA818A-9E10-4982-BA1A-91C34ACC02FC}"/>
              </a:ext>
            </a:extLst>
          </p:cNvPr>
          <p:cNvSpPr>
            <a:spLocks noGrp="1"/>
          </p:cNvSpPr>
          <p:nvPr>
            <p:ph type="dt" sz="half" idx="10"/>
          </p:nvPr>
        </p:nvSpPr>
        <p:spPr/>
        <p:txBody>
          <a:bodyPr/>
          <a:lstStyle/>
          <a:p>
            <a:fld id="{9241C52C-97ED-44E2-BF34-863E1C62CE77}" type="datetimeFigureOut">
              <a:rPr lang="tr-TR" smtClean="0"/>
              <a:t>8.02.2022</a:t>
            </a:fld>
            <a:endParaRPr lang="tr-TR"/>
          </a:p>
        </p:txBody>
      </p:sp>
      <p:sp>
        <p:nvSpPr>
          <p:cNvPr id="6" name="Alt Bilgi Yer Tutucusu 5">
            <a:extLst>
              <a:ext uri="{FF2B5EF4-FFF2-40B4-BE49-F238E27FC236}">
                <a16:creationId xmlns:a16="http://schemas.microsoft.com/office/drawing/2014/main" id="{FB56C788-EC82-4C82-8AC2-E5F5265E14D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7F1F9B4-59D8-4613-B3AB-CEA373BBACD0}"/>
              </a:ext>
            </a:extLst>
          </p:cNvPr>
          <p:cNvSpPr>
            <a:spLocks noGrp="1"/>
          </p:cNvSpPr>
          <p:nvPr>
            <p:ph type="sldNum" sz="quarter" idx="12"/>
          </p:nvPr>
        </p:nvSpPr>
        <p:spPr/>
        <p:txBody>
          <a:bodyPr/>
          <a:lstStyle/>
          <a:p>
            <a:fld id="{D11B058F-06C2-44A4-8B1E-4F7EF6D3361D}" type="slidenum">
              <a:rPr lang="tr-TR" smtClean="0"/>
              <a:t>‹#›</a:t>
            </a:fld>
            <a:endParaRPr lang="tr-TR"/>
          </a:p>
        </p:txBody>
      </p:sp>
    </p:spTree>
    <p:extLst>
      <p:ext uri="{BB962C8B-B14F-4D97-AF65-F5344CB8AC3E}">
        <p14:creationId xmlns:p14="http://schemas.microsoft.com/office/powerpoint/2010/main" val="3288288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8242B55-8935-4C28-AC3E-87247273F4D0}"/>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A3388904-E206-46C5-ACE0-9A39672587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1F0CE4BB-6A3D-4174-A6B3-CD546929DD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067D809A-2189-49EF-B234-4A58C125B5A4}"/>
              </a:ext>
            </a:extLst>
          </p:cNvPr>
          <p:cNvSpPr>
            <a:spLocks noGrp="1"/>
          </p:cNvSpPr>
          <p:nvPr>
            <p:ph type="dt" sz="half" idx="10"/>
          </p:nvPr>
        </p:nvSpPr>
        <p:spPr/>
        <p:txBody>
          <a:bodyPr/>
          <a:lstStyle/>
          <a:p>
            <a:fld id="{9241C52C-97ED-44E2-BF34-863E1C62CE77}" type="datetimeFigureOut">
              <a:rPr lang="tr-TR" smtClean="0"/>
              <a:t>8.02.2022</a:t>
            </a:fld>
            <a:endParaRPr lang="tr-TR"/>
          </a:p>
        </p:txBody>
      </p:sp>
      <p:sp>
        <p:nvSpPr>
          <p:cNvPr id="6" name="Alt Bilgi Yer Tutucusu 5">
            <a:extLst>
              <a:ext uri="{FF2B5EF4-FFF2-40B4-BE49-F238E27FC236}">
                <a16:creationId xmlns:a16="http://schemas.microsoft.com/office/drawing/2014/main" id="{50B4A242-4F1C-4309-AE07-52936596574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0A543F3-D3EF-4020-B5FB-AB9D929B62B6}"/>
              </a:ext>
            </a:extLst>
          </p:cNvPr>
          <p:cNvSpPr>
            <a:spLocks noGrp="1"/>
          </p:cNvSpPr>
          <p:nvPr>
            <p:ph type="sldNum" sz="quarter" idx="12"/>
          </p:nvPr>
        </p:nvSpPr>
        <p:spPr/>
        <p:txBody>
          <a:bodyPr/>
          <a:lstStyle/>
          <a:p>
            <a:fld id="{D11B058F-06C2-44A4-8B1E-4F7EF6D3361D}" type="slidenum">
              <a:rPr lang="tr-TR" smtClean="0"/>
              <a:t>‹#›</a:t>
            </a:fld>
            <a:endParaRPr lang="tr-TR"/>
          </a:p>
        </p:txBody>
      </p:sp>
    </p:spTree>
    <p:extLst>
      <p:ext uri="{BB962C8B-B14F-4D97-AF65-F5344CB8AC3E}">
        <p14:creationId xmlns:p14="http://schemas.microsoft.com/office/powerpoint/2010/main" val="129230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D40E21AF-B253-44FD-B22E-5FEBF2CE87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00169867-056F-4E13-848B-D05A50A261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A8D3E49-530F-4FCE-8A4B-337981D52B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41C52C-97ED-44E2-BF34-863E1C62CE77}" type="datetimeFigureOut">
              <a:rPr lang="tr-TR" smtClean="0"/>
              <a:t>8.02.2022</a:t>
            </a:fld>
            <a:endParaRPr lang="tr-TR"/>
          </a:p>
        </p:txBody>
      </p:sp>
      <p:sp>
        <p:nvSpPr>
          <p:cNvPr id="5" name="Alt Bilgi Yer Tutucusu 4">
            <a:extLst>
              <a:ext uri="{FF2B5EF4-FFF2-40B4-BE49-F238E27FC236}">
                <a16:creationId xmlns:a16="http://schemas.microsoft.com/office/drawing/2014/main" id="{2B7024D5-87DD-4B27-8648-E18CE5A92C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D841212D-8304-48BA-99D2-1825215F6C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1B058F-06C2-44A4-8B1E-4F7EF6D3361D}" type="slidenum">
              <a:rPr lang="tr-TR" smtClean="0"/>
              <a:t>‹#›</a:t>
            </a:fld>
            <a:endParaRPr lang="tr-TR"/>
          </a:p>
        </p:txBody>
      </p:sp>
    </p:spTree>
    <p:extLst>
      <p:ext uri="{BB962C8B-B14F-4D97-AF65-F5344CB8AC3E}">
        <p14:creationId xmlns:p14="http://schemas.microsoft.com/office/powerpoint/2010/main" val="2651093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77.png"/></Relationships>
</file>

<file path=ppt/slides/_rels/slide66.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80.jpg"/><Relationship Id="rId4" Type="http://schemas.openxmlformats.org/officeDocument/2006/relationships/diagramLayout" Target="../diagrams/layout7.xml"/><Relationship Id="rId9" Type="http://schemas.openxmlformats.org/officeDocument/2006/relationships/image" Target="../media/image79.jpg"/></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F5C21FF-18C6-42AC-974A-0F2537B7C7AB}"/>
              </a:ext>
            </a:extLst>
          </p:cNvPr>
          <p:cNvSpPr>
            <a:spLocks noGrp="1"/>
          </p:cNvSpPr>
          <p:nvPr>
            <p:ph type="ctrTitle"/>
          </p:nvPr>
        </p:nvSpPr>
        <p:spPr/>
        <p:txBody>
          <a:bodyPr/>
          <a:lstStyle/>
          <a:p>
            <a:r>
              <a:rPr lang="tr-TR"/>
              <a:t>Cinsel Yolla Bulaşan Enfeksiyonlar (CYBE)</a:t>
            </a:r>
          </a:p>
        </p:txBody>
      </p:sp>
      <p:sp>
        <p:nvSpPr>
          <p:cNvPr id="3" name="Alt Başlık 2">
            <a:extLst>
              <a:ext uri="{FF2B5EF4-FFF2-40B4-BE49-F238E27FC236}">
                <a16:creationId xmlns:a16="http://schemas.microsoft.com/office/drawing/2014/main" id="{BB37D112-4DAC-4FE9-928D-568A2EE4A128}"/>
              </a:ext>
            </a:extLst>
          </p:cNvPr>
          <p:cNvSpPr>
            <a:spLocks noGrp="1"/>
          </p:cNvSpPr>
          <p:nvPr>
            <p:ph type="subTitle" idx="1"/>
          </p:nvPr>
        </p:nvSpPr>
        <p:spPr/>
        <p:txBody>
          <a:bodyPr/>
          <a:lstStyle/>
          <a:p>
            <a:r>
              <a:rPr lang="tr-TR"/>
              <a:t>Araş. Gör. Dr. Mustafa GÜNER</a:t>
            </a:r>
          </a:p>
        </p:txBody>
      </p:sp>
    </p:spTree>
    <p:extLst>
      <p:ext uri="{BB962C8B-B14F-4D97-AF65-F5344CB8AC3E}">
        <p14:creationId xmlns:p14="http://schemas.microsoft.com/office/powerpoint/2010/main" val="1105363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a:extLst>
              <a:ext uri="{FF2B5EF4-FFF2-40B4-BE49-F238E27FC236}">
                <a16:creationId xmlns:a16="http://schemas.microsoft.com/office/drawing/2014/main" id="{AD8C19E1-CE49-45F1-8EF3-925B4A621A78}"/>
              </a:ext>
            </a:extLst>
          </p:cNvPr>
          <p:cNvGraphicFramePr>
            <a:graphicFrameLocks noGrp="1"/>
          </p:cNvGraphicFramePr>
          <p:nvPr>
            <p:ph idx="4294967295"/>
            <p:extLst>
              <p:ext uri="{D42A27DB-BD31-4B8C-83A1-F6EECF244321}">
                <p14:modId xmlns:p14="http://schemas.microsoft.com/office/powerpoint/2010/main" val="4027175246"/>
              </p:ext>
            </p:extLst>
          </p:nvPr>
        </p:nvGraphicFramePr>
        <p:xfrm>
          <a:off x="-1" y="519546"/>
          <a:ext cx="11035145" cy="5922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8803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8E99DAD-15FE-43A1-9969-76367651883D}"/>
              </a:ext>
            </a:extLst>
          </p:cNvPr>
          <p:cNvSpPr>
            <a:spLocks noGrp="1"/>
          </p:cNvSpPr>
          <p:nvPr>
            <p:ph type="title"/>
          </p:nvPr>
        </p:nvSpPr>
        <p:spPr/>
        <p:txBody>
          <a:bodyPr/>
          <a:lstStyle/>
          <a:p>
            <a:r>
              <a:rPr lang="tr-TR"/>
              <a:t>Üretral akıntı sendromu </a:t>
            </a:r>
          </a:p>
        </p:txBody>
      </p:sp>
      <p:sp>
        <p:nvSpPr>
          <p:cNvPr id="3" name="İçerik Yer Tutucusu 2">
            <a:extLst>
              <a:ext uri="{FF2B5EF4-FFF2-40B4-BE49-F238E27FC236}">
                <a16:creationId xmlns:a16="http://schemas.microsoft.com/office/drawing/2014/main" id="{17D52D6F-0DFD-407E-8FAA-6D090EFD973F}"/>
              </a:ext>
            </a:extLst>
          </p:cNvPr>
          <p:cNvSpPr>
            <a:spLocks noGrp="1"/>
          </p:cNvSpPr>
          <p:nvPr>
            <p:ph idx="1"/>
          </p:nvPr>
        </p:nvSpPr>
        <p:spPr/>
        <p:txBody>
          <a:bodyPr/>
          <a:lstStyle/>
          <a:p>
            <a:pPr marL="0" indent="0">
              <a:buNone/>
            </a:pPr>
            <a:r>
              <a:rPr lang="tr-TR"/>
              <a:t>Erkeklerde üretral akıntı:</a:t>
            </a:r>
          </a:p>
          <a:p>
            <a:r>
              <a:rPr lang="tr-TR"/>
              <a:t>En sık </a:t>
            </a:r>
            <a:r>
              <a:rPr lang="tr-TR" sz="1800">
                <a:solidFill>
                  <a:srgbClr val="000000"/>
                </a:solidFill>
                <a:latin typeface="Frutiger LT Com 57 Condensed"/>
              </a:rPr>
              <a:t> </a:t>
            </a:r>
            <a:r>
              <a:rPr lang="en-US" b="0" strike="noStrike" baseline="0"/>
              <a:t>N. gonorrhoeae </a:t>
            </a:r>
            <a:r>
              <a:rPr lang="tr-TR"/>
              <a:t>ve/veya</a:t>
            </a:r>
            <a:r>
              <a:rPr lang="en-US" b="0" strike="noStrike" baseline="0"/>
              <a:t> C. </a:t>
            </a:r>
            <a:r>
              <a:rPr lang="tr-TR" b="0" strike="noStrike" baseline="0"/>
              <a:t>T</a:t>
            </a:r>
            <a:r>
              <a:rPr lang="en-US" b="0" strike="noStrike" baseline="0"/>
              <a:t>rachomatis</a:t>
            </a:r>
            <a:r>
              <a:rPr lang="tr-TR" b="0" strike="noStrike" baseline="0"/>
              <a:t>, non- gonokokal ve non- klamidyal patojenler (M.genitalium, T.vaginalis)</a:t>
            </a:r>
          </a:p>
          <a:p>
            <a:r>
              <a:rPr lang="tr-TR" b="1"/>
              <a:t>Klinik prezentasyon</a:t>
            </a:r>
            <a:r>
              <a:rPr lang="tr-TR"/>
              <a:t>: üretral akıntı ( dizüri eşlik edibilir). Bazen tek semptom üretranın ucunda dizüri veya kaşıntı </a:t>
            </a:r>
          </a:p>
          <a:p>
            <a:r>
              <a:rPr lang="tr-TR" b="1"/>
              <a:t>Muayene bulgusu</a:t>
            </a:r>
            <a:r>
              <a:rPr lang="tr-TR"/>
              <a:t>: miktar olarak azdan çoğa, karakter olarak berrak pürülan </a:t>
            </a:r>
          </a:p>
        </p:txBody>
      </p:sp>
      <p:pic>
        <p:nvPicPr>
          <p:cNvPr id="5" name="Resim 4">
            <a:extLst>
              <a:ext uri="{FF2B5EF4-FFF2-40B4-BE49-F238E27FC236}">
                <a16:creationId xmlns:a16="http://schemas.microsoft.com/office/drawing/2014/main" id="{976EA066-2419-4699-9096-0BC47F6DA76F}"/>
              </a:ext>
            </a:extLst>
          </p:cNvPr>
          <p:cNvPicPr>
            <a:picLocks noChangeAspect="1"/>
          </p:cNvPicPr>
          <p:nvPr/>
        </p:nvPicPr>
        <p:blipFill>
          <a:blip r:embed="rId2"/>
          <a:stretch>
            <a:fillRect/>
          </a:stretch>
        </p:blipFill>
        <p:spPr>
          <a:xfrm>
            <a:off x="7710055" y="149946"/>
            <a:ext cx="4059381" cy="2156835"/>
          </a:xfrm>
          <a:prstGeom prst="rect">
            <a:avLst/>
          </a:prstGeom>
        </p:spPr>
      </p:pic>
    </p:spTree>
    <p:extLst>
      <p:ext uri="{BB962C8B-B14F-4D97-AF65-F5344CB8AC3E}">
        <p14:creationId xmlns:p14="http://schemas.microsoft.com/office/powerpoint/2010/main" val="11068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CA68065-4C30-4085-9FE6-85AAFAF60A7D}"/>
              </a:ext>
            </a:extLst>
          </p:cNvPr>
          <p:cNvSpPr>
            <a:spLocks noGrp="1"/>
          </p:cNvSpPr>
          <p:nvPr>
            <p:ph type="title"/>
          </p:nvPr>
        </p:nvSpPr>
        <p:spPr/>
        <p:txBody>
          <a:bodyPr/>
          <a:lstStyle/>
          <a:p>
            <a:r>
              <a:rPr lang="tr-TR"/>
              <a:t>Laboratuvar </a:t>
            </a:r>
          </a:p>
        </p:txBody>
      </p:sp>
      <p:sp>
        <p:nvSpPr>
          <p:cNvPr id="3" name="İçerik Yer Tutucusu 2">
            <a:extLst>
              <a:ext uri="{FF2B5EF4-FFF2-40B4-BE49-F238E27FC236}">
                <a16:creationId xmlns:a16="http://schemas.microsoft.com/office/drawing/2014/main" id="{787E430D-220D-4B6A-A393-765A2E3366E4}"/>
              </a:ext>
            </a:extLst>
          </p:cNvPr>
          <p:cNvSpPr>
            <a:spLocks noGrp="1"/>
          </p:cNvSpPr>
          <p:nvPr>
            <p:ph idx="1"/>
          </p:nvPr>
        </p:nvSpPr>
        <p:spPr/>
        <p:txBody>
          <a:bodyPr/>
          <a:lstStyle/>
          <a:p>
            <a:pPr marL="0" indent="0">
              <a:buNone/>
            </a:pPr>
            <a:r>
              <a:rPr lang="tr-TR" u="sng"/>
              <a:t>NAAT</a:t>
            </a:r>
            <a:r>
              <a:rPr lang="tr-TR" b="1" u="sng"/>
              <a:t> </a:t>
            </a:r>
            <a:r>
              <a:rPr lang="tr-TR" b="1"/>
              <a:t> Altın standart </a:t>
            </a:r>
            <a:r>
              <a:rPr lang="tr-TR"/>
              <a:t>(</a:t>
            </a:r>
            <a:r>
              <a:rPr lang="en-US" b="0" strike="noStrike" baseline="0"/>
              <a:t>N. gonorrhoeae </a:t>
            </a:r>
            <a:r>
              <a:rPr lang="tr-TR"/>
              <a:t>ve</a:t>
            </a:r>
            <a:r>
              <a:rPr lang="en-US" b="0" strike="noStrike" baseline="0"/>
              <a:t> C. </a:t>
            </a:r>
            <a:r>
              <a:rPr lang="tr-TR"/>
              <a:t>t</a:t>
            </a:r>
            <a:r>
              <a:rPr lang="en-US" b="0" strike="noStrike" baseline="0"/>
              <a:t>rachomatis</a:t>
            </a:r>
            <a:r>
              <a:rPr lang="tr-TR" b="0" strike="noStrike" baseline="0"/>
              <a:t> için)</a:t>
            </a:r>
          </a:p>
          <a:p>
            <a:pPr marL="0" indent="0">
              <a:buNone/>
            </a:pPr>
            <a:r>
              <a:rPr lang="tr-TR"/>
              <a:t>	Spesmen olarak ilk yakalanan idrar veya üretral sürüntü</a:t>
            </a:r>
          </a:p>
          <a:p>
            <a:pPr marL="0" indent="0">
              <a:buNone/>
            </a:pPr>
            <a:r>
              <a:rPr lang="tr-TR"/>
              <a:t>	M. genitalium içinde erkeklerde ilk yakalanan idrar örneği</a:t>
            </a:r>
          </a:p>
          <a:p>
            <a:pPr marL="0" indent="0">
              <a:buNone/>
            </a:pPr>
            <a:r>
              <a:rPr lang="tr-TR" u="sng"/>
              <a:t>Kültür</a:t>
            </a:r>
            <a:r>
              <a:rPr lang="tr-TR"/>
              <a:t> : </a:t>
            </a:r>
          </a:p>
          <a:p>
            <a:pPr marL="0" indent="0">
              <a:buNone/>
            </a:pPr>
            <a:r>
              <a:rPr lang="tr-TR" b="0" strike="noStrike" baseline="0"/>
              <a:t>	</a:t>
            </a:r>
            <a:r>
              <a:rPr lang="en-US" b="0" strike="noStrike" baseline="0"/>
              <a:t>N. </a:t>
            </a:r>
            <a:r>
              <a:rPr lang="tr-TR" b="0" strike="noStrike" baseline="0"/>
              <a:t>g</a:t>
            </a:r>
            <a:r>
              <a:rPr lang="en-US" b="0" strike="noStrike" baseline="0"/>
              <a:t>onorrhoeae</a:t>
            </a:r>
            <a:r>
              <a:rPr lang="tr-TR" b="0" strike="noStrike" baseline="0"/>
              <a:t> kültürü, antimikrobiyal duyarlılık için hala standart yöntem</a:t>
            </a:r>
          </a:p>
          <a:p>
            <a:pPr marL="0" indent="0">
              <a:buNone/>
            </a:pPr>
            <a:r>
              <a:rPr lang="tr-TR"/>
              <a:t>	T. vajinalis kx.  NAAT ve antijen testleri çıkmadan önce saptamada temeltaş idi.</a:t>
            </a:r>
          </a:p>
          <a:p>
            <a:pPr marL="0" indent="0">
              <a:buNone/>
            </a:pPr>
            <a:endParaRPr lang="tr-TR"/>
          </a:p>
          <a:p>
            <a:endParaRPr lang="tr-TR"/>
          </a:p>
        </p:txBody>
      </p:sp>
    </p:spTree>
    <p:extLst>
      <p:ext uri="{BB962C8B-B14F-4D97-AF65-F5344CB8AC3E}">
        <p14:creationId xmlns:p14="http://schemas.microsoft.com/office/powerpoint/2010/main" val="3462529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81527BE-D79D-4079-BF56-70EB8DA82F17}"/>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CA5C6CA7-335E-4413-AF53-4A551A9A0D47}"/>
              </a:ext>
            </a:extLst>
          </p:cNvPr>
          <p:cNvSpPr>
            <a:spLocks noGrp="1"/>
          </p:cNvSpPr>
          <p:nvPr>
            <p:ph idx="1"/>
          </p:nvPr>
        </p:nvSpPr>
        <p:spPr/>
        <p:txBody>
          <a:bodyPr/>
          <a:lstStyle/>
          <a:p>
            <a:pPr marL="0" indent="0">
              <a:buNone/>
            </a:pPr>
            <a:r>
              <a:rPr lang="tr-TR" u="sng"/>
              <a:t>Mikroskopi</a:t>
            </a:r>
            <a:r>
              <a:rPr lang="tr-TR"/>
              <a:t>: </a:t>
            </a:r>
          </a:p>
          <a:p>
            <a:pPr marL="457200" lvl="1" indent="0">
              <a:buNone/>
            </a:pPr>
            <a:r>
              <a:rPr lang="tr-TR"/>
              <a:t>N.Gonore : üretral akıntı örneğinin  ışık mikroskopunda gram boyamada hücre içi gram negatif diplokok &gt;&gt;  olası teşhiş koydurur.</a:t>
            </a:r>
          </a:p>
          <a:p>
            <a:endParaRPr lang="tr-TR"/>
          </a:p>
        </p:txBody>
      </p:sp>
      <p:pic>
        <p:nvPicPr>
          <p:cNvPr id="5" name="Resim 4">
            <a:extLst>
              <a:ext uri="{FF2B5EF4-FFF2-40B4-BE49-F238E27FC236}">
                <a16:creationId xmlns:a16="http://schemas.microsoft.com/office/drawing/2014/main" id="{1B5A94B4-FA0F-4E44-BEAA-FC70660044D6}"/>
              </a:ext>
            </a:extLst>
          </p:cNvPr>
          <p:cNvPicPr>
            <a:picLocks noChangeAspect="1"/>
          </p:cNvPicPr>
          <p:nvPr/>
        </p:nvPicPr>
        <p:blipFill>
          <a:blip r:embed="rId3"/>
          <a:stretch>
            <a:fillRect/>
          </a:stretch>
        </p:blipFill>
        <p:spPr>
          <a:xfrm>
            <a:off x="7362825" y="2978294"/>
            <a:ext cx="4324350" cy="3686175"/>
          </a:xfrm>
          <a:prstGeom prst="rect">
            <a:avLst/>
          </a:prstGeom>
        </p:spPr>
      </p:pic>
      <p:pic>
        <p:nvPicPr>
          <p:cNvPr id="7" name="Resim 6">
            <a:extLst>
              <a:ext uri="{FF2B5EF4-FFF2-40B4-BE49-F238E27FC236}">
                <a16:creationId xmlns:a16="http://schemas.microsoft.com/office/drawing/2014/main" id="{4D976316-3789-4433-A506-5931065E9931}"/>
              </a:ext>
            </a:extLst>
          </p:cNvPr>
          <p:cNvPicPr>
            <a:picLocks noChangeAspect="1"/>
          </p:cNvPicPr>
          <p:nvPr/>
        </p:nvPicPr>
        <p:blipFill>
          <a:blip r:embed="rId4"/>
          <a:stretch>
            <a:fillRect/>
          </a:stretch>
        </p:blipFill>
        <p:spPr>
          <a:xfrm>
            <a:off x="1496291" y="3241964"/>
            <a:ext cx="4599709" cy="3250912"/>
          </a:xfrm>
          <a:prstGeom prst="rect">
            <a:avLst/>
          </a:prstGeom>
        </p:spPr>
      </p:pic>
    </p:spTree>
    <p:extLst>
      <p:ext uri="{BB962C8B-B14F-4D97-AF65-F5344CB8AC3E}">
        <p14:creationId xmlns:p14="http://schemas.microsoft.com/office/powerpoint/2010/main" val="2201508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31EA8F6D-D4C2-49ED-8DB2-457188780D7E}"/>
              </a:ext>
            </a:extLst>
          </p:cNvPr>
          <p:cNvPicPr>
            <a:picLocks noChangeAspect="1"/>
          </p:cNvPicPr>
          <p:nvPr/>
        </p:nvPicPr>
        <p:blipFill>
          <a:blip r:embed="rId3"/>
          <a:stretch>
            <a:fillRect/>
          </a:stretch>
        </p:blipFill>
        <p:spPr>
          <a:xfrm>
            <a:off x="1873045" y="634181"/>
            <a:ext cx="8332839" cy="5589637"/>
          </a:xfrm>
          <a:prstGeom prst="rect">
            <a:avLst/>
          </a:prstGeom>
        </p:spPr>
      </p:pic>
      <p:sp>
        <p:nvSpPr>
          <p:cNvPr id="2" name="Metin kutusu 1">
            <a:extLst>
              <a:ext uri="{FF2B5EF4-FFF2-40B4-BE49-F238E27FC236}">
                <a16:creationId xmlns:a16="http://schemas.microsoft.com/office/drawing/2014/main" id="{DE671530-81A7-4D4D-BCD1-E053002AC342}"/>
              </a:ext>
            </a:extLst>
          </p:cNvPr>
          <p:cNvSpPr txBox="1"/>
          <p:nvPr/>
        </p:nvSpPr>
        <p:spPr>
          <a:xfrm>
            <a:off x="4167553" y="6519446"/>
            <a:ext cx="9161585" cy="338554"/>
          </a:xfrm>
          <a:prstGeom prst="rect">
            <a:avLst/>
          </a:prstGeom>
          <a:noFill/>
        </p:spPr>
        <p:txBody>
          <a:bodyPr wrap="square" rtlCol="0">
            <a:spAutoFit/>
          </a:bodyPr>
          <a:lstStyle/>
          <a:p>
            <a:r>
              <a:rPr lang="en-US" sz="1600" b="1" i="0" u="none" strike="noStrike" baseline="0">
                <a:cs typeface="Times New Roman" panose="02020603050405020304" pitchFamily="18" charset="0"/>
              </a:rPr>
              <a:t>Guidelines For The Management Of Symptomatic Sexually Transmitted Infections</a:t>
            </a:r>
            <a:r>
              <a:rPr lang="tr-TR" sz="1600" b="1" i="0" u="none" strike="noStrike" baseline="0">
                <a:cs typeface="Times New Roman" panose="02020603050405020304" pitchFamily="18" charset="0"/>
              </a:rPr>
              <a:t>, June 2021</a:t>
            </a:r>
            <a:endParaRPr lang="tr-TR" sz="1600">
              <a:cs typeface="Times New Roman" panose="02020603050405020304" pitchFamily="18" charset="0"/>
            </a:endParaRPr>
          </a:p>
        </p:txBody>
      </p:sp>
    </p:spTree>
    <p:extLst>
      <p:ext uri="{BB962C8B-B14F-4D97-AF65-F5344CB8AC3E}">
        <p14:creationId xmlns:p14="http://schemas.microsoft.com/office/powerpoint/2010/main" val="686686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60DCE5E4-2B55-45D7-9B96-23D2C004950A}"/>
              </a:ext>
            </a:extLst>
          </p:cNvPr>
          <p:cNvPicPr>
            <a:picLocks noChangeAspect="1"/>
          </p:cNvPicPr>
          <p:nvPr/>
        </p:nvPicPr>
        <p:blipFill>
          <a:blip r:embed="rId3"/>
          <a:stretch>
            <a:fillRect/>
          </a:stretch>
        </p:blipFill>
        <p:spPr>
          <a:xfrm>
            <a:off x="1786597" y="590844"/>
            <a:ext cx="8665698" cy="5757202"/>
          </a:xfrm>
          <a:prstGeom prst="rect">
            <a:avLst/>
          </a:prstGeom>
        </p:spPr>
      </p:pic>
      <p:sp>
        <p:nvSpPr>
          <p:cNvPr id="4" name="Metin kutusu 3">
            <a:extLst>
              <a:ext uri="{FF2B5EF4-FFF2-40B4-BE49-F238E27FC236}">
                <a16:creationId xmlns:a16="http://schemas.microsoft.com/office/drawing/2014/main" id="{95754568-4097-4930-BA29-E19926A10A42}"/>
              </a:ext>
            </a:extLst>
          </p:cNvPr>
          <p:cNvSpPr txBox="1"/>
          <p:nvPr/>
        </p:nvSpPr>
        <p:spPr>
          <a:xfrm>
            <a:off x="4202723" y="6519446"/>
            <a:ext cx="9161585" cy="338554"/>
          </a:xfrm>
          <a:prstGeom prst="rect">
            <a:avLst/>
          </a:prstGeom>
          <a:noFill/>
        </p:spPr>
        <p:txBody>
          <a:bodyPr wrap="square" rtlCol="0">
            <a:spAutoFit/>
          </a:bodyPr>
          <a:lstStyle/>
          <a:p>
            <a:r>
              <a:rPr lang="en-US" sz="1600" b="1" i="0" u="none" strike="noStrike" baseline="0">
                <a:cs typeface="Times New Roman" panose="02020603050405020304" pitchFamily="18" charset="0"/>
              </a:rPr>
              <a:t>Guidelines For The Management Of Symptomatic Sexually Transmitted Infections</a:t>
            </a:r>
            <a:r>
              <a:rPr lang="tr-TR" sz="1600" b="1" i="0" u="none" strike="noStrike" baseline="0">
                <a:cs typeface="Times New Roman" panose="02020603050405020304" pitchFamily="18" charset="0"/>
              </a:rPr>
              <a:t>, June 2021</a:t>
            </a:r>
            <a:endParaRPr lang="tr-TR" sz="1600">
              <a:cs typeface="Times New Roman" panose="02020603050405020304" pitchFamily="18" charset="0"/>
            </a:endParaRPr>
          </a:p>
        </p:txBody>
      </p:sp>
    </p:spTree>
    <p:extLst>
      <p:ext uri="{BB962C8B-B14F-4D97-AF65-F5344CB8AC3E}">
        <p14:creationId xmlns:p14="http://schemas.microsoft.com/office/powerpoint/2010/main" val="3832142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C57107C8-858D-48C9-9C8F-1C609C4C8974}"/>
              </a:ext>
            </a:extLst>
          </p:cNvPr>
          <p:cNvPicPr>
            <a:picLocks noChangeAspect="1"/>
          </p:cNvPicPr>
          <p:nvPr/>
        </p:nvPicPr>
        <p:blipFill>
          <a:blip r:embed="rId3"/>
          <a:stretch>
            <a:fillRect/>
          </a:stretch>
        </p:blipFill>
        <p:spPr>
          <a:xfrm>
            <a:off x="2037471" y="341142"/>
            <a:ext cx="8117058" cy="6175716"/>
          </a:xfrm>
          <a:prstGeom prst="rect">
            <a:avLst/>
          </a:prstGeom>
        </p:spPr>
      </p:pic>
      <p:pic>
        <p:nvPicPr>
          <p:cNvPr id="4" name="Resim 3" descr="metin içeren bir resim&#10;&#10;Açıklama otomatik olarak oluşturuldu">
            <a:extLst>
              <a:ext uri="{FF2B5EF4-FFF2-40B4-BE49-F238E27FC236}">
                <a16:creationId xmlns:a16="http://schemas.microsoft.com/office/drawing/2014/main" id="{9F6706A2-A512-4B5A-AED7-331F069B69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649" y="0"/>
            <a:ext cx="3762375" cy="3762375"/>
          </a:xfrm>
          <a:prstGeom prst="rect">
            <a:avLst/>
          </a:prstGeom>
        </p:spPr>
      </p:pic>
      <p:pic>
        <p:nvPicPr>
          <p:cNvPr id="6" name="Resim 5" descr="metin içeren bir resim&#10;&#10;Açıklama otomatik olarak oluşturuldu">
            <a:extLst>
              <a:ext uri="{FF2B5EF4-FFF2-40B4-BE49-F238E27FC236}">
                <a16:creationId xmlns:a16="http://schemas.microsoft.com/office/drawing/2014/main" id="{E2A2C60B-ACA3-44D7-86BF-BDF8DEC7CB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535" y="4128136"/>
            <a:ext cx="1704609" cy="1704609"/>
          </a:xfrm>
          <a:prstGeom prst="rect">
            <a:avLst/>
          </a:prstGeom>
        </p:spPr>
      </p:pic>
      <p:pic>
        <p:nvPicPr>
          <p:cNvPr id="8" name="Resim 7" descr="metin içeren bir resim&#10;&#10;Açıklama otomatik olarak oluşturuldu">
            <a:extLst>
              <a:ext uri="{FF2B5EF4-FFF2-40B4-BE49-F238E27FC236}">
                <a16:creationId xmlns:a16="http://schemas.microsoft.com/office/drawing/2014/main" id="{1EC2E2F8-482E-40CC-976B-B9DD70FC72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868" y="4198474"/>
            <a:ext cx="1840597" cy="1917700"/>
          </a:xfrm>
          <a:prstGeom prst="rect">
            <a:avLst/>
          </a:prstGeom>
        </p:spPr>
      </p:pic>
      <p:sp>
        <p:nvSpPr>
          <p:cNvPr id="7" name="Metin kutusu 6">
            <a:extLst>
              <a:ext uri="{FF2B5EF4-FFF2-40B4-BE49-F238E27FC236}">
                <a16:creationId xmlns:a16="http://schemas.microsoft.com/office/drawing/2014/main" id="{3CE65657-4853-4C21-8FC2-9A00E7DE337E}"/>
              </a:ext>
            </a:extLst>
          </p:cNvPr>
          <p:cNvSpPr txBox="1"/>
          <p:nvPr/>
        </p:nvSpPr>
        <p:spPr>
          <a:xfrm>
            <a:off x="4220307" y="6516858"/>
            <a:ext cx="9161585" cy="338554"/>
          </a:xfrm>
          <a:prstGeom prst="rect">
            <a:avLst/>
          </a:prstGeom>
          <a:noFill/>
        </p:spPr>
        <p:txBody>
          <a:bodyPr wrap="square" rtlCol="0">
            <a:spAutoFit/>
          </a:bodyPr>
          <a:lstStyle/>
          <a:p>
            <a:r>
              <a:rPr lang="en-US" sz="1600" b="1" i="0" u="none" strike="noStrike" baseline="0">
                <a:cs typeface="Times New Roman" panose="02020603050405020304" pitchFamily="18" charset="0"/>
              </a:rPr>
              <a:t>Guidelines For The Management Of Symptomatic Sexually Transmitted Infections</a:t>
            </a:r>
            <a:r>
              <a:rPr lang="tr-TR" sz="1600" b="1" i="0" u="none" strike="noStrike" baseline="0">
                <a:cs typeface="Times New Roman" panose="02020603050405020304" pitchFamily="18" charset="0"/>
              </a:rPr>
              <a:t>, June 2021</a:t>
            </a:r>
            <a:endParaRPr lang="tr-TR" sz="1600">
              <a:cs typeface="Times New Roman" panose="02020603050405020304" pitchFamily="18" charset="0"/>
            </a:endParaRPr>
          </a:p>
        </p:txBody>
      </p:sp>
    </p:spTree>
    <p:extLst>
      <p:ext uri="{BB962C8B-B14F-4D97-AF65-F5344CB8AC3E}">
        <p14:creationId xmlns:p14="http://schemas.microsoft.com/office/powerpoint/2010/main" val="2992561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C9659B46-D0CD-48C6-9D70-56C10800AABB}"/>
              </a:ext>
            </a:extLst>
          </p:cNvPr>
          <p:cNvSpPr>
            <a:spLocks noGrp="1"/>
          </p:cNvSpPr>
          <p:nvPr>
            <p:ph type="title"/>
          </p:nvPr>
        </p:nvSpPr>
        <p:spPr/>
        <p:txBody>
          <a:bodyPr/>
          <a:lstStyle/>
          <a:p>
            <a:r>
              <a:rPr lang="tr-TR"/>
              <a:t>Vaginal Akıntı Sendromu </a:t>
            </a:r>
          </a:p>
        </p:txBody>
      </p:sp>
      <p:sp>
        <p:nvSpPr>
          <p:cNvPr id="5" name="İçerik Yer Tutucusu 4">
            <a:extLst>
              <a:ext uri="{FF2B5EF4-FFF2-40B4-BE49-F238E27FC236}">
                <a16:creationId xmlns:a16="http://schemas.microsoft.com/office/drawing/2014/main" id="{02AA620A-44BF-461B-8071-3249B3EEA56B}"/>
              </a:ext>
            </a:extLst>
          </p:cNvPr>
          <p:cNvSpPr>
            <a:spLocks noGrp="1"/>
          </p:cNvSpPr>
          <p:nvPr>
            <p:ph idx="1"/>
          </p:nvPr>
        </p:nvSpPr>
        <p:spPr/>
        <p:txBody>
          <a:bodyPr/>
          <a:lstStyle/>
          <a:p>
            <a:r>
              <a:rPr lang="tr-TR"/>
              <a:t>Vulvovajinal semptomlar kadınların sağlık kuruluşuna başvuru nedenleri içinde çok yaygın </a:t>
            </a:r>
          </a:p>
          <a:p>
            <a:r>
              <a:rPr lang="tr-TR"/>
              <a:t>Semptomlar daha çok anormal olarak algılanan vajinal akıntı, vulvar tahriş ve kaşıntı</a:t>
            </a:r>
          </a:p>
          <a:p>
            <a:r>
              <a:rPr lang="tr-TR"/>
              <a:t>Vajinal akıntının </a:t>
            </a:r>
            <a:r>
              <a:rPr lang="tr-TR" b="1" u="sng"/>
              <a:t>en yaygın </a:t>
            </a:r>
            <a:r>
              <a:rPr lang="tr-TR"/>
              <a:t>üç nedeni: </a:t>
            </a:r>
          </a:p>
          <a:p>
            <a:pPr marL="457200" lvl="1" indent="0">
              <a:buNone/>
            </a:pPr>
            <a:r>
              <a:rPr lang="tr-TR" sz="3200"/>
              <a:t>-</a:t>
            </a:r>
            <a:r>
              <a:rPr lang="tr-TR" sz="3200" b="1"/>
              <a:t>Bakteriyel vajinozis</a:t>
            </a:r>
          </a:p>
          <a:p>
            <a:pPr marL="457200" lvl="1" indent="0">
              <a:buNone/>
            </a:pPr>
            <a:r>
              <a:rPr lang="tr-TR" sz="3200" b="1"/>
              <a:t>-T. vajinalis</a:t>
            </a:r>
          </a:p>
          <a:p>
            <a:pPr marL="457200" lvl="1" indent="0">
              <a:buNone/>
            </a:pPr>
            <a:r>
              <a:rPr lang="tr-TR" sz="3200" b="1"/>
              <a:t>-C. albicans</a:t>
            </a:r>
          </a:p>
        </p:txBody>
      </p:sp>
    </p:spTree>
    <p:extLst>
      <p:ext uri="{BB962C8B-B14F-4D97-AF65-F5344CB8AC3E}">
        <p14:creationId xmlns:p14="http://schemas.microsoft.com/office/powerpoint/2010/main" val="4121412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22D719E-23F5-47D3-95F2-6A6FDDC92ABE}"/>
              </a:ext>
            </a:extLst>
          </p:cNvPr>
          <p:cNvSpPr>
            <a:spLocks noGrp="1"/>
          </p:cNvSpPr>
          <p:nvPr>
            <p:ph type="title"/>
          </p:nvPr>
        </p:nvSpPr>
        <p:spPr/>
        <p:txBody>
          <a:bodyPr/>
          <a:lstStyle/>
          <a:p>
            <a:r>
              <a:rPr lang="tr-TR"/>
              <a:t>Trichomonas Vajinalis </a:t>
            </a:r>
            <a:br>
              <a:rPr lang="tr-TR"/>
            </a:br>
            <a:endParaRPr lang="tr-TR"/>
          </a:p>
        </p:txBody>
      </p:sp>
      <p:sp>
        <p:nvSpPr>
          <p:cNvPr id="3" name="İçerik Yer Tutucusu 2">
            <a:extLst>
              <a:ext uri="{FF2B5EF4-FFF2-40B4-BE49-F238E27FC236}">
                <a16:creationId xmlns:a16="http://schemas.microsoft.com/office/drawing/2014/main" id="{0F16B17C-B493-48A6-A8D4-D8FF58D90652}"/>
              </a:ext>
            </a:extLst>
          </p:cNvPr>
          <p:cNvSpPr>
            <a:spLocks noGrp="1"/>
          </p:cNvSpPr>
          <p:nvPr>
            <p:ph idx="1"/>
          </p:nvPr>
        </p:nvSpPr>
        <p:spPr/>
        <p:txBody>
          <a:bodyPr>
            <a:normAutofit/>
          </a:bodyPr>
          <a:lstStyle/>
          <a:p>
            <a:r>
              <a:rPr lang="tr-TR"/>
              <a:t>Cinsel yolla bulaşan bir protozoon</a:t>
            </a:r>
          </a:p>
          <a:p>
            <a:r>
              <a:rPr lang="tr-TR"/>
              <a:t>Enfekte olan kadınların %50’den fazlasında vajinal akıntı şikayeti </a:t>
            </a:r>
          </a:p>
          <a:p>
            <a:r>
              <a:rPr lang="tr-TR"/>
              <a:t>Özellikle vajina, üretra ve paraüretral bezleri etkiler</a:t>
            </a:r>
          </a:p>
          <a:p>
            <a:r>
              <a:rPr lang="tr-TR"/>
              <a:t>Birçok kadın asemptomatik. </a:t>
            </a:r>
          </a:p>
          <a:p>
            <a:pPr marL="0" indent="0">
              <a:buNone/>
            </a:pPr>
            <a:endParaRPr lang="tr-TR"/>
          </a:p>
          <a:p>
            <a:pPr marL="0" indent="0">
              <a:buNone/>
            </a:pPr>
            <a:r>
              <a:rPr lang="tr-TR"/>
              <a:t>Klinik prezentasyon :</a:t>
            </a:r>
          </a:p>
          <a:p>
            <a:pPr marL="0" indent="0">
              <a:buNone/>
            </a:pPr>
            <a:r>
              <a:rPr lang="tr-TR"/>
              <a:t>Anormal vajinal akıntı, vulval kaşıntı</a:t>
            </a:r>
          </a:p>
        </p:txBody>
      </p:sp>
      <p:pic>
        <p:nvPicPr>
          <p:cNvPr id="5" name="Resim 4">
            <a:extLst>
              <a:ext uri="{FF2B5EF4-FFF2-40B4-BE49-F238E27FC236}">
                <a16:creationId xmlns:a16="http://schemas.microsoft.com/office/drawing/2014/main" id="{4E46EA02-F572-4E05-A36D-7BE376E8D66B}"/>
              </a:ext>
            </a:extLst>
          </p:cNvPr>
          <p:cNvPicPr>
            <a:picLocks noChangeAspect="1"/>
          </p:cNvPicPr>
          <p:nvPr/>
        </p:nvPicPr>
        <p:blipFill>
          <a:blip r:embed="rId3"/>
          <a:stretch>
            <a:fillRect/>
          </a:stretch>
        </p:blipFill>
        <p:spPr>
          <a:xfrm>
            <a:off x="7644911" y="3253154"/>
            <a:ext cx="4248150" cy="3429000"/>
          </a:xfrm>
          <a:prstGeom prst="rect">
            <a:avLst/>
          </a:prstGeom>
        </p:spPr>
      </p:pic>
    </p:spTree>
    <p:extLst>
      <p:ext uri="{BB962C8B-B14F-4D97-AF65-F5344CB8AC3E}">
        <p14:creationId xmlns:p14="http://schemas.microsoft.com/office/powerpoint/2010/main" val="456335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0FDA37E-E70D-4994-94CA-D4AA9BE8C8EC}"/>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F82864C2-3B7B-468C-BE7D-44467172F140}"/>
              </a:ext>
            </a:extLst>
          </p:cNvPr>
          <p:cNvSpPr>
            <a:spLocks noGrp="1"/>
          </p:cNvSpPr>
          <p:nvPr>
            <p:ph idx="1"/>
          </p:nvPr>
        </p:nvSpPr>
        <p:spPr/>
        <p:txBody>
          <a:bodyPr/>
          <a:lstStyle/>
          <a:p>
            <a:pPr marL="0" indent="0">
              <a:buNone/>
            </a:pPr>
            <a:r>
              <a:rPr lang="tr-TR"/>
              <a:t>Muayene bulgusu: </a:t>
            </a:r>
          </a:p>
          <a:p>
            <a:pPr marL="0" indent="0">
              <a:buNone/>
            </a:pPr>
            <a:r>
              <a:rPr lang="tr-TR"/>
              <a:t>Vulvar eritem ve ödem görülebilir.</a:t>
            </a:r>
          </a:p>
          <a:p>
            <a:pPr marL="0" indent="0">
              <a:buNone/>
            </a:pPr>
            <a:endParaRPr lang="tr-TR"/>
          </a:p>
          <a:p>
            <a:pPr marL="0" indent="0">
              <a:buNone/>
            </a:pPr>
            <a:r>
              <a:rPr lang="tr-TR"/>
              <a:t>Spekulum muayenesi: </a:t>
            </a:r>
          </a:p>
          <a:p>
            <a:r>
              <a:rPr lang="tr-TR"/>
              <a:t>Vajinada sarı-yeşilimsi köpüklü akıntı</a:t>
            </a:r>
          </a:p>
          <a:p>
            <a:r>
              <a:rPr lang="tr-TR"/>
              <a:t>Vajinal duvar eritemli</a:t>
            </a:r>
          </a:p>
          <a:p>
            <a:r>
              <a:rPr lang="tr-TR"/>
              <a:t>Serviks </a:t>
            </a:r>
            <a:r>
              <a:rPr lang="tr-TR" b="1" u="sng"/>
              <a:t>‘çilek serviks’ </a:t>
            </a:r>
            <a:r>
              <a:rPr lang="tr-TR"/>
              <a:t>görünümünde (servikste noktasal hemoraji)</a:t>
            </a:r>
          </a:p>
        </p:txBody>
      </p:sp>
      <p:pic>
        <p:nvPicPr>
          <p:cNvPr id="5" name="Resim 4">
            <a:extLst>
              <a:ext uri="{FF2B5EF4-FFF2-40B4-BE49-F238E27FC236}">
                <a16:creationId xmlns:a16="http://schemas.microsoft.com/office/drawing/2014/main" id="{7590D4A8-750D-4B77-B46F-BC55FE70B290}"/>
              </a:ext>
            </a:extLst>
          </p:cNvPr>
          <p:cNvPicPr>
            <a:picLocks noChangeAspect="1"/>
          </p:cNvPicPr>
          <p:nvPr/>
        </p:nvPicPr>
        <p:blipFill>
          <a:blip r:embed="rId3"/>
          <a:stretch>
            <a:fillRect/>
          </a:stretch>
        </p:blipFill>
        <p:spPr>
          <a:xfrm>
            <a:off x="6480814" y="365125"/>
            <a:ext cx="5447417" cy="4167554"/>
          </a:xfrm>
          <a:prstGeom prst="rect">
            <a:avLst/>
          </a:prstGeom>
        </p:spPr>
      </p:pic>
    </p:spTree>
    <p:extLst>
      <p:ext uri="{BB962C8B-B14F-4D97-AF65-F5344CB8AC3E}">
        <p14:creationId xmlns:p14="http://schemas.microsoft.com/office/powerpoint/2010/main" val="1833082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47A378B-EEA0-4A4A-BCDB-01159BEFE3ED}"/>
              </a:ext>
            </a:extLst>
          </p:cNvPr>
          <p:cNvSpPr>
            <a:spLocks noGrp="1"/>
          </p:cNvSpPr>
          <p:nvPr>
            <p:ph type="title"/>
          </p:nvPr>
        </p:nvSpPr>
        <p:spPr/>
        <p:txBody>
          <a:bodyPr/>
          <a:lstStyle/>
          <a:p>
            <a:r>
              <a:rPr lang="tr-TR"/>
              <a:t>Amaç </a:t>
            </a:r>
          </a:p>
        </p:txBody>
      </p:sp>
      <p:sp>
        <p:nvSpPr>
          <p:cNvPr id="3" name="İçerik Yer Tutucusu 2">
            <a:extLst>
              <a:ext uri="{FF2B5EF4-FFF2-40B4-BE49-F238E27FC236}">
                <a16:creationId xmlns:a16="http://schemas.microsoft.com/office/drawing/2014/main" id="{B6EC599C-4CAD-4FC8-B61B-9BF526C3A2AD}"/>
              </a:ext>
            </a:extLst>
          </p:cNvPr>
          <p:cNvSpPr>
            <a:spLocks noGrp="1"/>
          </p:cNvSpPr>
          <p:nvPr>
            <p:ph idx="1"/>
          </p:nvPr>
        </p:nvSpPr>
        <p:spPr/>
        <p:txBody>
          <a:bodyPr/>
          <a:lstStyle/>
          <a:p>
            <a:r>
              <a:rPr lang="tr-TR"/>
              <a:t>CYBE’lar hakkında bilgi vermek</a:t>
            </a:r>
          </a:p>
        </p:txBody>
      </p:sp>
    </p:spTree>
    <p:extLst>
      <p:ext uri="{BB962C8B-B14F-4D97-AF65-F5344CB8AC3E}">
        <p14:creationId xmlns:p14="http://schemas.microsoft.com/office/powerpoint/2010/main" val="3017096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C81A57-6C1A-4AE0-A300-B9EC6D037A52}"/>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F345F5A7-7FE4-4CAB-A97E-CFF7DA911058}"/>
              </a:ext>
            </a:extLst>
          </p:cNvPr>
          <p:cNvSpPr>
            <a:spLocks noGrp="1"/>
          </p:cNvSpPr>
          <p:nvPr>
            <p:ph idx="1"/>
          </p:nvPr>
        </p:nvSpPr>
        <p:spPr/>
        <p:txBody>
          <a:bodyPr/>
          <a:lstStyle/>
          <a:p>
            <a:pPr marL="0" indent="0">
              <a:buNone/>
            </a:pPr>
            <a:r>
              <a:rPr lang="tr-TR"/>
              <a:t>Moleküler test: </a:t>
            </a:r>
          </a:p>
          <a:p>
            <a:pPr lvl="1"/>
            <a:r>
              <a:rPr lang="tr-TR"/>
              <a:t>NAAT </a:t>
            </a:r>
            <a:r>
              <a:rPr lang="tr-TR" b="1"/>
              <a:t>(en yüksek duyarlılık)</a:t>
            </a:r>
          </a:p>
          <a:p>
            <a:pPr marL="0" indent="0">
              <a:buNone/>
            </a:pPr>
            <a:r>
              <a:rPr lang="tr-TR"/>
              <a:t>Mikroskopi: </a:t>
            </a:r>
          </a:p>
          <a:p>
            <a:pPr marL="0" indent="0">
              <a:buNone/>
            </a:pPr>
            <a:r>
              <a:rPr lang="tr-TR"/>
              <a:t>	Altın standart değil ama ucuz, hızlı ve kolay </a:t>
            </a:r>
          </a:p>
          <a:p>
            <a:pPr marL="0" indent="0">
              <a:buNone/>
            </a:pPr>
            <a:r>
              <a:rPr lang="tr-TR"/>
              <a:t>	Dezavantaj hareketlerini çabuk kaybettikleri için 10 dk içinde okunmalı.</a:t>
            </a:r>
          </a:p>
          <a:p>
            <a:pPr marL="0" indent="0">
              <a:buNone/>
            </a:pPr>
            <a:r>
              <a:rPr lang="tr-TR"/>
              <a:t>Kültür: </a:t>
            </a:r>
          </a:p>
          <a:p>
            <a:pPr marL="0" indent="0">
              <a:buNone/>
            </a:pPr>
            <a:r>
              <a:rPr lang="tr-TR"/>
              <a:t>Mikroskopik incelemeden daha duyarlı </a:t>
            </a:r>
          </a:p>
        </p:txBody>
      </p:sp>
      <p:pic>
        <p:nvPicPr>
          <p:cNvPr id="4" name="Motiletrichomvaginavideo">
            <a:hlinkClick r:id="" action="ppaction://media"/>
            <a:extLst>
              <a:ext uri="{FF2B5EF4-FFF2-40B4-BE49-F238E27FC236}">
                <a16:creationId xmlns:a16="http://schemas.microsoft.com/office/drawing/2014/main" id="{EEFD8C48-3412-4DE6-B57B-4F0130AF082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34622" y="414704"/>
            <a:ext cx="4780176" cy="2609850"/>
          </a:xfrm>
          <a:prstGeom prst="rect">
            <a:avLst/>
          </a:prstGeom>
        </p:spPr>
      </p:pic>
    </p:spTree>
    <p:extLst>
      <p:ext uri="{BB962C8B-B14F-4D97-AF65-F5344CB8AC3E}">
        <p14:creationId xmlns:p14="http://schemas.microsoft.com/office/powerpoint/2010/main" val="70501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C8120F4-0038-4D5B-B29A-225759E7BF35}"/>
              </a:ext>
            </a:extLst>
          </p:cNvPr>
          <p:cNvSpPr>
            <a:spLocks noGrp="1"/>
          </p:cNvSpPr>
          <p:nvPr>
            <p:ph type="title"/>
          </p:nvPr>
        </p:nvSpPr>
        <p:spPr/>
        <p:txBody>
          <a:bodyPr>
            <a:normAutofit fontScale="90000"/>
          </a:bodyPr>
          <a:lstStyle/>
          <a:p>
            <a:br>
              <a:rPr lang="tr-TR"/>
            </a:br>
            <a:r>
              <a:rPr lang="tr-TR"/>
              <a:t>Kandida</a:t>
            </a:r>
            <a:br>
              <a:rPr lang="tr-TR"/>
            </a:br>
            <a:endParaRPr lang="tr-TR"/>
          </a:p>
        </p:txBody>
      </p:sp>
      <p:sp>
        <p:nvSpPr>
          <p:cNvPr id="3" name="İçerik Yer Tutucusu 2">
            <a:extLst>
              <a:ext uri="{FF2B5EF4-FFF2-40B4-BE49-F238E27FC236}">
                <a16:creationId xmlns:a16="http://schemas.microsoft.com/office/drawing/2014/main" id="{CF10FB4F-E0B7-41E7-9E1D-E00C7C35DD76}"/>
              </a:ext>
            </a:extLst>
          </p:cNvPr>
          <p:cNvSpPr>
            <a:spLocks noGrp="1"/>
          </p:cNvSpPr>
          <p:nvPr>
            <p:ph idx="1"/>
          </p:nvPr>
        </p:nvSpPr>
        <p:spPr/>
        <p:txBody>
          <a:bodyPr/>
          <a:lstStyle/>
          <a:p>
            <a:pPr marL="457200" lvl="1" indent="0">
              <a:buNone/>
            </a:pPr>
            <a:r>
              <a:rPr lang="tr-TR" sz="2800"/>
              <a:t>Vulvovajinal kandidiyazda, vakaların yaklaşık %90'ında C. albicans neden olur.</a:t>
            </a:r>
          </a:p>
          <a:p>
            <a:pPr marL="0" indent="0">
              <a:buNone/>
            </a:pPr>
            <a:r>
              <a:rPr lang="tr-TR"/>
              <a:t>Klinik prezentasyon :</a:t>
            </a:r>
          </a:p>
          <a:p>
            <a:pPr marL="0" indent="0">
              <a:buNone/>
            </a:pPr>
            <a:r>
              <a:rPr lang="tr-TR"/>
              <a:t>	Vulvada yanma hissi</a:t>
            </a:r>
          </a:p>
          <a:p>
            <a:pPr marL="0" indent="0">
              <a:buNone/>
            </a:pPr>
            <a:r>
              <a:rPr lang="tr-TR"/>
              <a:t>	Kaşıntı</a:t>
            </a:r>
          </a:p>
          <a:p>
            <a:pPr marL="0" indent="0">
              <a:buNone/>
            </a:pPr>
            <a:r>
              <a:rPr lang="tr-TR"/>
              <a:t>	Vajinal ağrı ve irritasyon </a:t>
            </a:r>
          </a:p>
          <a:p>
            <a:pPr marL="0" indent="0">
              <a:buNone/>
            </a:pPr>
            <a:r>
              <a:rPr lang="tr-TR"/>
              <a:t>	Disparoni –dizüri</a:t>
            </a:r>
          </a:p>
          <a:p>
            <a:pPr marL="0" indent="0">
              <a:buNone/>
            </a:pPr>
            <a:r>
              <a:rPr lang="tr-TR"/>
              <a:t>	Akıntı: karakteristik olarak beyaz veya kremsi, kesilmiş kıvamda ve kalın</a:t>
            </a:r>
          </a:p>
        </p:txBody>
      </p:sp>
      <p:pic>
        <p:nvPicPr>
          <p:cNvPr id="5" name="Resim 4">
            <a:extLst>
              <a:ext uri="{FF2B5EF4-FFF2-40B4-BE49-F238E27FC236}">
                <a16:creationId xmlns:a16="http://schemas.microsoft.com/office/drawing/2014/main" id="{67F73F91-4DF4-45DD-A5A4-8E31E8E36BDA}"/>
              </a:ext>
            </a:extLst>
          </p:cNvPr>
          <p:cNvPicPr>
            <a:picLocks noChangeAspect="1"/>
          </p:cNvPicPr>
          <p:nvPr/>
        </p:nvPicPr>
        <p:blipFill>
          <a:blip r:embed="rId3"/>
          <a:stretch>
            <a:fillRect/>
          </a:stretch>
        </p:blipFill>
        <p:spPr>
          <a:xfrm>
            <a:off x="6857999" y="2189284"/>
            <a:ext cx="4661389" cy="2479431"/>
          </a:xfrm>
          <a:prstGeom prst="rect">
            <a:avLst/>
          </a:prstGeom>
        </p:spPr>
      </p:pic>
    </p:spTree>
    <p:extLst>
      <p:ext uri="{BB962C8B-B14F-4D97-AF65-F5344CB8AC3E}">
        <p14:creationId xmlns:p14="http://schemas.microsoft.com/office/powerpoint/2010/main" val="744098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405B9D5-F020-4774-876F-5C32166AA836}"/>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656370D9-AA92-42E3-9E11-88466B1A5C7B}"/>
              </a:ext>
            </a:extLst>
          </p:cNvPr>
          <p:cNvSpPr>
            <a:spLocks noGrp="1"/>
          </p:cNvSpPr>
          <p:nvPr>
            <p:ph idx="1"/>
          </p:nvPr>
        </p:nvSpPr>
        <p:spPr/>
        <p:txBody>
          <a:bodyPr>
            <a:normAutofit fontScale="85000" lnSpcReduction="20000"/>
          </a:bodyPr>
          <a:lstStyle/>
          <a:p>
            <a:pPr marL="0" indent="0">
              <a:buNone/>
            </a:pPr>
            <a:r>
              <a:rPr lang="tr-TR"/>
              <a:t>Muayene bulgusu : </a:t>
            </a:r>
          </a:p>
          <a:p>
            <a:pPr lvl="1"/>
            <a:r>
              <a:rPr lang="tr-TR"/>
              <a:t>Vulva eritemli ve ekskoriye</a:t>
            </a:r>
          </a:p>
          <a:p>
            <a:pPr lvl="1"/>
            <a:r>
              <a:rPr lang="tr-TR"/>
              <a:t>Vulva ve labialar şişmiş </a:t>
            </a:r>
          </a:p>
          <a:p>
            <a:pPr lvl="1"/>
            <a:r>
              <a:rPr lang="tr-TR"/>
              <a:t>Valva da papülopüstüler lezyonlar</a:t>
            </a:r>
          </a:p>
          <a:p>
            <a:pPr marL="0" indent="0">
              <a:buNone/>
            </a:pPr>
            <a:r>
              <a:rPr lang="tr-TR"/>
              <a:t>Spekulum : </a:t>
            </a:r>
          </a:p>
          <a:p>
            <a:pPr lvl="1"/>
            <a:r>
              <a:rPr lang="tr-TR"/>
              <a:t>Vajinal duvar eritem</a:t>
            </a:r>
          </a:p>
          <a:p>
            <a:pPr lvl="1"/>
            <a:r>
              <a:rPr lang="tr-TR"/>
              <a:t>Pıhtı benzeri veya homojen beyaz renkte akıntı</a:t>
            </a:r>
          </a:p>
          <a:p>
            <a:pPr marL="0" indent="0">
              <a:buNone/>
            </a:pPr>
            <a:r>
              <a:rPr lang="tr-TR"/>
              <a:t>Mikroskop:</a:t>
            </a:r>
          </a:p>
          <a:p>
            <a:pPr lvl="1"/>
            <a:r>
              <a:rPr lang="tr-TR"/>
              <a:t>Vajinal sekresyonun gram boyaması gram pozitif candida türlerini gösterir.</a:t>
            </a:r>
          </a:p>
          <a:p>
            <a:pPr marL="457200" lvl="1" indent="0">
              <a:buNone/>
            </a:pPr>
            <a:endParaRPr lang="tr-TR"/>
          </a:p>
          <a:p>
            <a:pPr marL="0" indent="0">
              <a:buNone/>
            </a:pPr>
            <a:r>
              <a:rPr lang="tr-TR"/>
              <a:t>Kültür: </a:t>
            </a:r>
          </a:p>
          <a:p>
            <a:pPr lvl="1"/>
            <a:r>
              <a:rPr lang="tr-TR"/>
              <a:t>Katı besiyerinde kandida kültürü, kandidiyaz için en hassas tanı testidir.</a:t>
            </a:r>
          </a:p>
          <a:p>
            <a:pPr lvl="1"/>
            <a:r>
              <a:rPr lang="tr-TR"/>
              <a:t>Doğrulanması 3 gün alabilir</a:t>
            </a:r>
          </a:p>
        </p:txBody>
      </p:sp>
      <p:pic>
        <p:nvPicPr>
          <p:cNvPr id="5" name="Resim 4">
            <a:extLst>
              <a:ext uri="{FF2B5EF4-FFF2-40B4-BE49-F238E27FC236}">
                <a16:creationId xmlns:a16="http://schemas.microsoft.com/office/drawing/2014/main" id="{2CF2A0D0-8AAB-4EAA-AB98-C3D1D91A9533}"/>
              </a:ext>
            </a:extLst>
          </p:cNvPr>
          <p:cNvPicPr>
            <a:picLocks noChangeAspect="1"/>
          </p:cNvPicPr>
          <p:nvPr/>
        </p:nvPicPr>
        <p:blipFill>
          <a:blip r:embed="rId3"/>
          <a:stretch>
            <a:fillRect/>
          </a:stretch>
        </p:blipFill>
        <p:spPr>
          <a:xfrm>
            <a:off x="6506307" y="365125"/>
            <a:ext cx="5509846" cy="3714750"/>
          </a:xfrm>
          <a:prstGeom prst="rect">
            <a:avLst/>
          </a:prstGeom>
        </p:spPr>
      </p:pic>
      <p:pic>
        <p:nvPicPr>
          <p:cNvPr id="7" name="Resim 6" descr="metin, elektronik eşyalar, vitrin içeren bir resim&#10;&#10;Açıklama otomatik olarak oluşturuldu">
            <a:extLst>
              <a:ext uri="{FF2B5EF4-FFF2-40B4-BE49-F238E27FC236}">
                <a16:creationId xmlns:a16="http://schemas.microsoft.com/office/drawing/2014/main" id="{06442E40-4EE5-4344-AE10-6748D1C7F7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3065" y="4712675"/>
            <a:ext cx="2857500" cy="2022231"/>
          </a:xfrm>
          <a:prstGeom prst="rect">
            <a:avLst/>
          </a:prstGeom>
        </p:spPr>
      </p:pic>
    </p:spTree>
    <p:extLst>
      <p:ext uri="{BB962C8B-B14F-4D97-AF65-F5344CB8AC3E}">
        <p14:creationId xmlns:p14="http://schemas.microsoft.com/office/powerpoint/2010/main" val="2920358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009A7D9-DE54-49F5-8180-2B566726C849}"/>
              </a:ext>
            </a:extLst>
          </p:cNvPr>
          <p:cNvSpPr>
            <a:spLocks noGrp="1"/>
          </p:cNvSpPr>
          <p:nvPr>
            <p:ph type="title"/>
          </p:nvPr>
        </p:nvSpPr>
        <p:spPr/>
        <p:txBody>
          <a:bodyPr/>
          <a:lstStyle/>
          <a:p>
            <a:r>
              <a:rPr lang="tr-TR"/>
              <a:t>Bakteriyel vajinozis</a:t>
            </a:r>
          </a:p>
        </p:txBody>
      </p:sp>
      <p:sp>
        <p:nvSpPr>
          <p:cNvPr id="3" name="İçerik Yer Tutucusu 2">
            <a:extLst>
              <a:ext uri="{FF2B5EF4-FFF2-40B4-BE49-F238E27FC236}">
                <a16:creationId xmlns:a16="http://schemas.microsoft.com/office/drawing/2014/main" id="{5322D22C-599A-4C5C-B84A-B7313E613845}"/>
              </a:ext>
            </a:extLst>
          </p:cNvPr>
          <p:cNvSpPr>
            <a:spLocks noGrp="1"/>
          </p:cNvSpPr>
          <p:nvPr>
            <p:ph idx="1"/>
          </p:nvPr>
        </p:nvSpPr>
        <p:spPr/>
        <p:txBody>
          <a:bodyPr/>
          <a:lstStyle/>
          <a:p>
            <a:r>
              <a:rPr lang="tr-TR"/>
              <a:t>Doğurganlık çağındaki kadınlarda vajinal akıntının </a:t>
            </a:r>
            <a:r>
              <a:rPr lang="tr-TR" b="1" u="sng"/>
              <a:t>en yaygın </a:t>
            </a:r>
            <a:r>
              <a:rPr lang="tr-TR"/>
              <a:t>sebebi</a:t>
            </a:r>
          </a:p>
          <a:p>
            <a:r>
              <a:rPr lang="tr-TR"/>
              <a:t>Laktobasillerin yerini anaerobik floranın alması </a:t>
            </a:r>
          </a:p>
          <a:p>
            <a:r>
              <a:rPr lang="tr-TR"/>
              <a:t>CYBE değil ama risk oluşturur.</a:t>
            </a:r>
          </a:p>
          <a:p>
            <a:endParaRPr lang="tr-TR"/>
          </a:p>
          <a:p>
            <a:endParaRPr lang="tr-TR"/>
          </a:p>
        </p:txBody>
      </p:sp>
      <p:pic>
        <p:nvPicPr>
          <p:cNvPr id="5" name="Resim 4">
            <a:extLst>
              <a:ext uri="{FF2B5EF4-FFF2-40B4-BE49-F238E27FC236}">
                <a16:creationId xmlns:a16="http://schemas.microsoft.com/office/drawing/2014/main" id="{BFDFDDAC-0639-418C-9C76-8971BB76CF29}"/>
              </a:ext>
            </a:extLst>
          </p:cNvPr>
          <p:cNvPicPr>
            <a:picLocks noChangeAspect="1"/>
          </p:cNvPicPr>
          <p:nvPr/>
        </p:nvPicPr>
        <p:blipFill>
          <a:blip r:embed="rId3"/>
          <a:stretch>
            <a:fillRect/>
          </a:stretch>
        </p:blipFill>
        <p:spPr>
          <a:xfrm>
            <a:off x="838200" y="3354632"/>
            <a:ext cx="3514725" cy="2857500"/>
          </a:xfrm>
          <a:prstGeom prst="rect">
            <a:avLst/>
          </a:prstGeom>
        </p:spPr>
      </p:pic>
      <p:pic>
        <p:nvPicPr>
          <p:cNvPr id="7" name="Resim 6">
            <a:extLst>
              <a:ext uri="{FF2B5EF4-FFF2-40B4-BE49-F238E27FC236}">
                <a16:creationId xmlns:a16="http://schemas.microsoft.com/office/drawing/2014/main" id="{75821866-B86A-413A-A559-ECAEF2755A4A}"/>
              </a:ext>
            </a:extLst>
          </p:cNvPr>
          <p:cNvPicPr>
            <a:picLocks noChangeAspect="1"/>
          </p:cNvPicPr>
          <p:nvPr/>
        </p:nvPicPr>
        <p:blipFill>
          <a:blip r:embed="rId4"/>
          <a:stretch>
            <a:fillRect/>
          </a:stretch>
        </p:blipFill>
        <p:spPr>
          <a:xfrm>
            <a:off x="4572366" y="3354632"/>
            <a:ext cx="3609975" cy="2924175"/>
          </a:xfrm>
          <a:prstGeom prst="rect">
            <a:avLst/>
          </a:prstGeom>
        </p:spPr>
      </p:pic>
    </p:spTree>
    <p:extLst>
      <p:ext uri="{BB962C8B-B14F-4D97-AF65-F5344CB8AC3E}">
        <p14:creationId xmlns:p14="http://schemas.microsoft.com/office/powerpoint/2010/main" val="3417321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17A4D64-2D5D-4419-9798-6F78AD406C7A}"/>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C32E2B92-F454-4E96-8D10-2B499C34C135}"/>
              </a:ext>
            </a:extLst>
          </p:cNvPr>
          <p:cNvSpPr>
            <a:spLocks noGrp="1"/>
          </p:cNvSpPr>
          <p:nvPr>
            <p:ph idx="1"/>
          </p:nvPr>
        </p:nvSpPr>
        <p:spPr/>
        <p:txBody>
          <a:bodyPr/>
          <a:lstStyle/>
          <a:p>
            <a:pPr marL="0" indent="0">
              <a:buNone/>
            </a:pPr>
            <a:r>
              <a:rPr lang="tr-TR"/>
              <a:t>Klinik : </a:t>
            </a:r>
          </a:p>
          <a:p>
            <a:pPr lvl="1"/>
            <a:r>
              <a:rPr lang="tr-TR"/>
              <a:t>Vulvada görülebilen vajinal akıntı ve anormal vajinal koku</a:t>
            </a:r>
          </a:p>
          <a:p>
            <a:pPr marL="0" indent="0">
              <a:buNone/>
            </a:pPr>
            <a:r>
              <a:rPr lang="tr-TR"/>
              <a:t>Spekulum Muayene :</a:t>
            </a:r>
          </a:p>
          <a:p>
            <a:pPr lvl="1"/>
            <a:r>
              <a:rPr lang="tr-TR"/>
              <a:t>Vajina duvarına yapışık homojen akıntı, serviks N</a:t>
            </a:r>
          </a:p>
          <a:p>
            <a:pPr marL="0" indent="0">
              <a:buNone/>
            </a:pPr>
            <a:r>
              <a:rPr lang="tr-TR"/>
              <a:t>Laboratuvar :</a:t>
            </a:r>
          </a:p>
          <a:p>
            <a:pPr lvl="1"/>
            <a:r>
              <a:rPr lang="tr-TR">
                <a:solidFill>
                  <a:srgbClr val="202122"/>
                </a:solidFill>
              </a:rPr>
              <a:t>V</a:t>
            </a:r>
            <a:r>
              <a:rPr lang="tr-TR" b="0" i="0">
                <a:solidFill>
                  <a:srgbClr val="202122"/>
                </a:solidFill>
                <a:effectLst/>
              </a:rPr>
              <a:t>ajinal akıntı bulunan mikroskop camı üzerine küçük bir miktar %10'luk potasyum hidroksit eklenir . Amin kokusu alınır. </a:t>
            </a:r>
            <a:r>
              <a:rPr lang="tr-TR" b="1" i="0">
                <a:solidFill>
                  <a:srgbClr val="202122"/>
                </a:solidFill>
                <a:effectLst/>
              </a:rPr>
              <a:t>( ölü balık kokusu)</a:t>
            </a:r>
            <a:endParaRPr lang="tr-TR" b="1"/>
          </a:p>
          <a:p>
            <a:pPr marL="0" indent="0">
              <a:buNone/>
            </a:pPr>
            <a:r>
              <a:rPr lang="tr-TR"/>
              <a:t>Mikroskop :</a:t>
            </a:r>
          </a:p>
          <a:p>
            <a:pPr lvl="1"/>
            <a:r>
              <a:rPr lang="tr-TR"/>
              <a:t>‘Clue cell’ </a:t>
            </a:r>
          </a:p>
          <a:p>
            <a:endParaRPr lang="tr-TR"/>
          </a:p>
        </p:txBody>
      </p:sp>
      <p:pic>
        <p:nvPicPr>
          <p:cNvPr id="5" name="Resim 4">
            <a:extLst>
              <a:ext uri="{FF2B5EF4-FFF2-40B4-BE49-F238E27FC236}">
                <a16:creationId xmlns:a16="http://schemas.microsoft.com/office/drawing/2014/main" id="{5E25B46F-4385-4DBC-BD6A-AC0112A97EAE}"/>
              </a:ext>
            </a:extLst>
          </p:cNvPr>
          <p:cNvPicPr>
            <a:picLocks noChangeAspect="1"/>
          </p:cNvPicPr>
          <p:nvPr/>
        </p:nvPicPr>
        <p:blipFill>
          <a:blip r:embed="rId3"/>
          <a:stretch>
            <a:fillRect/>
          </a:stretch>
        </p:blipFill>
        <p:spPr>
          <a:xfrm>
            <a:off x="8744203" y="897486"/>
            <a:ext cx="3222128" cy="2805846"/>
          </a:xfrm>
          <a:prstGeom prst="rect">
            <a:avLst/>
          </a:prstGeom>
        </p:spPr>
      </p:pic>
    </p:spTree>
    <p:extLst>
      <p:ext uri="{BB962C8B-B14F-4D97-AF65-F5344CB8AC3E}">
        <p14:creationId xmlns:p14="http://schemas.microsoft.com/office/powerpoint/2010/main" val="278747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615DE77-471F-4C7B-A6C4-01C4AA892A29}"/>
              </a:ext>
            </a:extLst>
          </p:cNvPr>
          <p:cNvPicPr>
            <a:picLocks noChangeAspect="1"/>
          </p:cNvPicPr>
          <p:nvPr/>
        </p:nvPicPr>
        <p:blipFill>
          <a:blip r:embed="rId2"/>
          <a:stretch>
            <a:fillRect/>
          </a:stretch>
        </p:blipFill>
        <p:spPr>
          <a:xfrm rot="16200000">
            <a:off x="2594647" y="-1291553"/>
            <a:ext cx="6645154" cy="9161582"/>
          </a:xfrm>
          <a:prstGeom prst="rect">
            <a:avLst/>
          </a:prstGeom>
        </p:spPr>
      </p:pic>
    </p:spTree>
    <p:extLst>
      <p:ext uri="{BB962C8B-B14F-4D97-AF65-F5344CB8AC3E}">
        <p14:creationId xmlns:p14="http://schemas.microsoft.com/office/powerpoint/2010/main" val="2458169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A8FD3D0-8A77-4C39-8B46-C38F00CD08AC}"/>
              </a:ext>
            </a:extLst>
          </p:cNvPr>
          <p:cNvPicPr>
            <a:picLocks noChangeAspect="1"/>
          </p:cNvPicPr>
          <p:nvPr/>
        </p:nvPicPr>
        <p:blipFill>
          <a:blip r:embed="rId3"/>
          <a:stretch>
            <a:fillRect/>
          </a:stretch>
        </p:blipFill>
        <p:spPr>
          <a:xfrm>
            <a:off x="1272208" y="477078"/>
            <a:ext cx="9680713" cy="5888553"/>
          </a:xfrm>
          <a:prstGeom prst="rect">
            <a:avLst/>
          </a:prstGeom>
        </p:spPr>
      </p:pic>
      <p:sp>
        <p:nvSpPr>
          <p:cNvPr id="3" name="Metin kutusu 2">
            <a:extLst>
              <a:ext uri="{FF2B5EF4-FFF2-40B4-BE49-F238E27FC236}">
                <a16:creationId xmlns:a16="http://schemas.microsoft.com/office/drawing/2014/main" id="{936642B1-4671-406B-AAC6-1EB4E1297DDE}"/>
              </a:ext>
            </a:extLst>
          </p:cNvPr>
          <p:cNvSpPr txBox="1"/>
          <p:nvPr/>
        </p:nvSpPr>
        <p:spPr>
          <a:xfrm>
            <a:off x="4202722" y="6519446"/>
            <a:ext cx="9161585" cy="338554"/>
          </a:xfrm>
          <a:prstGeom prst="rect">
            <a:avLst/>
          </a:prstGeom>
          <a:noFill/>
        </p:spPr>
        <p:txBody>
          <a:bodyPr wrap="square" rtlCol="0">
            <a:spAutoFit/>
          </a:bodyPr>
          <a:lstStyle/>
          <a:p>
            <a:r>
              <a:rPr lang="en-US" sz="1600" b="1" i="0" u="none" strike="noStrike" baseline="0">
                <a:cs typeface="Times New Roman" panose="02020603050405020304" pitchFamily="18" charset="0"/>
              </a:rPr>
              <a:t>Guidelines For The Management Of Symptomatic Sexually Transmitted Infections</a:t>
            </a:r>
            <a:r>
              <a:rPr lang="tr-TR" sz="1600" b="1" i="0" u="none" strike="noStrike" baseline="0">
                <a:cs typeface="Times New Roman" panose="02020603050405020304" pitchFamily="18" charset="0"/>
              </a:rPr>
              <a:t>, June 2021</a:t>
            </a:r>
            <a:endParaRPr lang="tr-TR" sz="1600">
              <a:cs typeface="Times New Roman" panose="02020603050405020304" pitchFamily="18" charset="0"/>
            </a:endParaRPr>
          </a:p>
        </p:txBody>
      </p:sp>
    </p:spTree>
    <p:extLst>
      <p:ext uri="{BB962C8B-B14F-4D97-AF65-F5344CB8AC3E}">
        <p14:creationId xmlns:p14="http://schemas.microsoft.com/office/powerpoint/2010/main" val="3491366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D7E03595-2FEA-49E2-ADA2-FA8D905A465B}"/>
              </a:ext>
            </a:extLst>
          </p:cNvPr>
          <p:cNvPicPr>
            <a:picLocks noChangeAspect="1"/>
          </p:cNvPicPr>
          <p:nvPr/>
        </p:nvPicPr>
        <p:blipFill>
          <a:blip r:embed="rId2"/>
          <a:stretch>
            <a:fillRect/>
          </a:stretch>
        </p:blipFill>
        <p:spPr>
          <a:xfrm>
            <a:off x="1212573" y="655983"/>
            <a:ext cx="9541565" cy="5445879"/>
          </a:xfrm>
          <a:prstGeom prst="rect">
            <a:avLst/>
          </a:prstGeom>
        </p:spPr>
      </p:pic>
      <p:sp>
        <p:nvSpPr>
          <p:cNvPr id="4" name="Metin kutusu 3">
            <a:extLst>
              <a:ext uri="{FF2B5EF4-FFF2-40B4-BE49-F238E27FC236}">
                <a16:creationId xmlns:a16="http://schemas.microsoft.com/office/drawing/2014/main" id="{5A7466C7-0772-474C-820B-FEC91B6DE525}"/>
              </a:ext>
            </a:extLst>
          </p:cNvPr>
          <p:cNvSpPr txBox="1"/>
          <p:nvPr/>
        </p:nvSpPr>
        <p:spPr>
          <a:xfrm>
            <a:off x="4202723" y="6519446"/>
            <a:ext cx="9161585" cy="338554"/>
          </a:xfrm>
          <a:prstGeom prst="rect">
            <a:avLst/>
          </a:prstGeom>
          <a:noFill/>
        </p:spPr>
        <p:txBody>
          <a:bodyPr wrap="square" rtlCol="0">
            <a:spAutoFit/>
          </a:bodyPr>
          <a:lstStyle/>
          <a:p>
            <a:r>
              <a:rPr lang="en-US" sz="1600" b="1" i="0" u="none" strike="noStrike" baseline="0">
                <a:cs typeface="Times New Roman" panose="02020603050405020304" pitchFamily="18" charset="0"/>
              </a:rPr>
              <a:t>Guidelines For The Management Of Symptomatic Sexually Transmitted Infections</a:t>
            </a:r>
            <a:r>
              <a:rPr lang="tr-TR" sz="1600" b="1" i="0" u="none" strike="noStrike" baseline="0">
                <a:cs typeface="Times New Roman" panose="02020603050405020304" pitchFamily="18" charset="0"/>
              </a:rPr>
              <a:t>, June 2021</a:t>
            </a:r>
            <a:endParaRPr lang="tr-TR" sz="1600">
              <a:cs typeface="Times New Roman" panose="02020603050405020304" pitchFamily="18" charset="0"/>
            </a:endParaRPr>
          </a:p>
        </p:txBody>
      </p:sp>
    </p:spTree>
    <p:extLst>
      <p:ext uri="{BB962C8B-B14F-4D97-AF65-F5344CB8AC3E}">
        <p14:creationId xmlns:p14="http://schemas.microsoft.com/office/powerpoint/2010/main" val="2425634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4AC2D6F9-CBEF-4A2E-9B55-1C58BEFC51C7}"/>
              </a:ext>
            </a:extLst>
          </p:cNvPr>
          <p:cNvPicPr>
            <a:picLocks noChangeAspect="1"/>
          </p:cNvPicPr>
          <p:nvPr/>
        </p:nvPicPr>
        <p:blipFill>
          <a:blip r:embed="rId3"/>
          <a:stretch>
            <a:fillRect/>
          </a:stretch>
        </p:blipFill>
        <p:spPr>
          <a:xfrm>
            <a:off x="1649895" y="556592"/>
            <a:ext cx="8905462" cy="4789131"/>
          </a:xfrm>
          <a:prstGeom prst="rect">
            <a:avLst/>
          </a:prstGeom>
        </p:spPr>
      </p:pic>
      <p:pic>
        <p:nvPicPr>
          <p:cNvPr id="5" name="Resim 4">
            <a:extLst>
              <a:ext uri="{FF2B5EF4-FFF2-40B4-BE49-F238E27FC236}">
                <a16:creationId xmlns:a16="http://schemas.microsoft.com/office/drawing/2014/main" id="{B2FD459B-1FC1-4DF4-AF7E-1EFFCF16E3FD}"/>
              </a:ext>
            </a:extLst>
          </p:cNvPr>
          <p:cNvPicPr>
            <a:picLocks noChangeAspect="1"/>
          </p:cNvPicPr>
          <p:nvPr/>
        </p:nvPicPr>
        <p:blipFill>
          <a:blip r:embed="rId4"/>
          <a:stretch>
            <a:fillRect/>
          </a:stretch>
        </p:blipFill>
        <p:spPr>
          <a:xfrm>
            <a:off x="2519953" y="5562185"/>
            <a:ext cx="6778486" cy="739223"/>
          </a:xfrm>
          <a:prstGeom prst="rect">
            <a:avLst/>
          </a:prstGeom>
        </p:spPr>
      </p:pic>
      <p:sp>
        <p:nvSpPr>
          <p:cNvPr id="4" name="Metin kutusu 3">
            <a:extLst>
              <a:ext uri="{FF2B5EF4-FFF2-40B4-BE49-F238E27FC236}">
                <a16:creationId xmlns:a16="http://schemas.microsoft.com/office/drawing/2014/main" id="{BD92AC2F-1040-4B84-B21A-E0FB365FF857}"/>
              </a:ext>
            </a:extLst>
          </p:cNvPr>
          <p:cNvSpPr txBox="1"/>
          <p:nvPr/>
        </p:nvSpPr>
        <p:spPr>
          <a:xfrm>
            <a:off x="4273061" y="6517870"/>
            <a:ext cx="9161585" cy="338554"/>
          </a:xfrm>
          <a:prstGeom prst="rect">
            <a:avLst/>
          </a:prstGeom>
          <a:noFill/>
        </p:spPr>
        <p:txBody>
          <a:bodyPr wrap="square" rtlCol="0">
            <a:spAutoFit/>
          </a:bodyPr>
          <a:lstStyle/>
          <a:p>
            <a:r>
              <a:rPr lang="en-US" sz="1600" b="1" i="0" u="none" strike="noStrike" baseline="0">
                <a:cs typeface="Times New Roman" panose="02020603050405020304" pitchFamily="18" charset="0"/>
              </a:rPr>
              <a:t>Guidelines For The Management Of Symptomatic Sexually Transmitted Infections</a:t>
            </a:r>
            <a:r>
              <a:rPr lang="tr-TR" sz="1600" b="1" i="0" u="none" strike="noStrike" baseline="0">
                <a:cs typeface="Times New Roman" panose="02020603050405020304" pitchFamily="18" charset="0"/>
              </a:rPr>
              <a:t>, June 2021</a:t>
            </a:r>
            <a:endParaRPr lang="tr-TR" sz="1600">
              <a:cs typeface="Times New Roman" panose="02020603050405020304" pitchFamily="18" charset="0"/>
            </a:endParaRPr>
          </a:p>
        </p:txBody>
      </p:sp>
    </p:spTree>
    <p:extLst>
      <p:ext uri="{BB962C8B-B14F-4D97-AF65-F5344CB8AC3E}">
        <p14:creationId xmlns:p14="http://schemas.microsoft.com/office/powerpoint/2010/main" val="1584002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B616E299-34D2-4607-A74B-B748DA8B79BD}"/>
              </a:ext>
            </a:extLst>
          </p:cNvPr>
          <p:cNvPicPr>
            <a:picLocks noChangeAspect="1"/>
          </p:cNvPicPr>
          <p:nvPr/>
        </p:nvPicPr>
        <p:blipFill>
          <a:blip r:embed="rId3"/>
          <a:stretch>
            <a:fillRect/>
          </a:stretch>
        </p:blipFill>
        <p:spPr>
          <a:xfrm rot="16200000">
            <a:off x="2963008" y="-342902"/>
            <a:ext cx="6084279" cy="7227280"/>
          </a:xfrm>
          <a:prstGeom prst="rect">
            <a:avLst/>
          </a:prstGeom>
        </p:spPr>
      </p:pic>
      <p:pic>
        <p:nvPicPr>
          <p:cNvPr id="7" name="Resim 6" descr="metin içeren bir resim&#10;&#10;Açıklama otomatik olarak oluşturuldu">
            <a:extLst>
              <a:ext uri="{FF2B5EF4-FFF2-40B4-BE49-F238E27FC236}">
                <a16:creationId xmlns:a16="http://schemas.microsoft.com/office/drawing/2014/main" id="{E5AC27F0-C6E8-48C7-B9B4-378B43EBE6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0493" y="844060"/>
            <a:ext cx="2318972" cy="1391383"/>
          </a:xfrm>
          <a:prstGeom prst="rect">
            <a:avLst/>
          </a:prstGeom>
        </p:spPr>
      </p:pic>
      <p:pic>
        <p:nvPicPr>
          <p:cNvPr id="9" name="Resim 8" descr="metin içeren bir resim&#10;&#10;Açıklama otomatik olarak oluşturuldu">
            <a:extLst>
              <a:ext uri="{FF2B5EF4-FFF2-40B4-BE49-F238E27FC236}">
                <a16:creationId xmlns:a16="http://schemas.microsoft.com/office/drawing/2014/main" id="{824663E0-63D2-48D1-A3BA-820E9A724F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9140" y="3763108"/>
            <a:ext cx="2337719" cy="1987061"/>
          </a:xfrm>
          <a:prstGeom prst="rect">
            <a:avLst/>
          </a:prstGeom>
        </p:spPr>
      </p:pic>
      <p:pic>
        <p:nvPicPr>
          <p:cNvPr id="11" name="Resim 10" descr="metin, iş kartı içeren bir resim&#10;&#10;Açıklama otomatik olarak oluşturuldu">
            <a:extLst>
              <a:ext uri="{FF2B5EF4-FFF2-40B4-BE49-F238E27FC236}">
                <a16:creationId xmlns:a16="http://schemas.microsoft.com/office/drawing/2014/main" id="{40FEACD4-4D3D-4452-971A-07F203CD63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436" y="4501662"/>
            <a:ext cx="2227384" cy="1670538"/>
          </a:xfrm>
          <a:prstGeom prst="rect">
            <a:avLst/>
          </a:prstGeom>
        </p:spPr>
      </p:pic>
      <p:sp>
        <p:nvSpPr>
          <p:cNvPr id="6" name="Metin kutusu 5">
            <a:extLst>
              <a:ext uri="{FF2B5EF4-FFF2-40B4-BE49-F238E27FC236}">
                <a16:creationId xmlns:a16="http://schemas.microsoft.com/office/drawing/2014/main" id="{BB1DA529-2123-4B4D-9AF1-76CB3BA7BE93}"/>
              </a:ext>
            </a:extLst>
          </p:cNvPr>
          <p:cNvSpPr txBox="1"/>
          <p:nvPr/>
        </p:nvSpPr>
        <p:spPr>
          <a:xfrm>
            <a:off x="4273061" y="6519446"/>
            <a:ext cx="9161585" cy="338554"/>
          </a:xfrm>
          <a:prstGeom prst="rect">
            <a:avLst/>
          </a:prstGeom>
          <a:noFill/>
        </p:spPr>
        <p:txBody>
          <a:bodyPr wrap="square" rtlCol="0">
            <a:spAutoFit/>
          </a:bodyPr>
          <a:lstStyle/>
          <a:p>
            <a:r>
              <a:rPr lang="en-US" sz="1600" b="1" i="0" u="none" strike="noStrike" baseline="0">
                <a:cs typeface="Times New Roman" panose="02020603050405020304" pitchFamily="18" charset="0"/>
              </a:rPr>
              <a:t>Guidelines For The Management Of Symptomatic Sexually Transmitted Infections</a:t>
            </a:r>
            <a:r>
              <a:rPr lang="tr-TR" sz="1600" b="1" i="0" u="none" strike="noStrike" baseline="0">
                <a:cs typeface="Times New Roman" panose="02020603050405020304" pitchFamily="18" charset="0"/>
              </a:rPr>
              <a:t>, June 2021</a:t>
            </a:r>
            <a:endParaRPr lang="tr-TR" sz="1600">
              <a:cs typeface="Times New Roman" panose="02020603050405020304" pitchFamily="18" charset="0"/>
            </a:endParaRPr>
          </a:p>
        </p:txBody>
      </p:sp>
    </p:spTree>
    <p:extLst>
      <p:ext uri="{BB962C8B-B14F-4D97-AF65-F5344CB8AC3E}">
        <p14:creationId xmlns:p14="http://schemas.microsoft.com/office/powerpoint/2010/main" val="1775719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7B73A54-60CB-4993-B0D5-77359B7E5384}"/>
              </a:ext>
            </a:extLst>
          </p:cNvPr>
          <p:cNvSpPr>
            <a:spLocks noGrp="1"/>
          </p:cNvSpPr>
          <p:nvPr>
            <p:ph type="title"/>
          </p:nvPr>
        </p:nvSpPr>
        <p:spPr/>
        <p:txBody>
          <a:bodyPr/>
          <a:lstStyle/>
          <a:p>
            <a:r>
              <a:rPr lang="tr-TR"/>
              <a:t>Hedefler </a:t>
            </a:r>
          </a:p>
        </p:txBody>
      </p:sp>
      <p:sp>
        <p:nvSpPr>
          <p:cNvPr id="3" name="İçerik Yer Tutucusu 2">
            <a:extLst>
              <a:ext uri="{FF2B5EF4-FFF2-40B4-BE49-F238E27FC236}">
                <a16:creationId xmlns:a16="http://schemas.microsoft.com/office/drawing/2014/main" id="{717B9814-0457-4684-BAE5-B183692FFFB6}"/>
              </a:ext>
            </a:extLst>
          </p:cNvPr>
          <p:cNvSpPr>
            <a:spLocks noGrp="1"/>
          </p:cNvSpPr>
          <p:nvPr>
            <p:ph idx="1"/>
          </p:nvPr>
        </p:nvSpPr>
        <p:spPr/>
        <p:txBody>
          <a:bodyPr/>
          <a:lstStyle/>
          <a:p>
            <a:r>
              <a:rPr lang="tr-TR"/>
              <a:t>CYBE’ lere yol açan en sık patojenleri söyleyebilmek </a:t>
            </a:r>
          </a:p>
          <a:p>
            <a:endParaRPr lang="tr-TR"/>
          </a:p>
          <a:p>
            <a:r>
              <a:rPr lang="tr-TR"/>
              <a:t>CYBE’e sahip hastaların hangi şikayetlerle başvurabileceğini sayabilmek</a:t>
            </a:r>
          </a:p>
          <a:p>
            <a:endParaRPr lang="tr-TR"/>
          </a:p>
          <a:p>
            <a:r>
              <a:rPr lang="tr-TR"/>
              <a:t>Şikayetleri olan hastaları algoritmalara göre yönetebilmek</a:t>
            </a:r>
          </a:p>
          <a:p>
            <a:endParaRPr lang="tr-TR"/>
          </a:p>
          <a:p>
            <a:r>
              <a:rPr lang="tr-TR"/>
              <a:t>Muhtemel patojene yönelik uygun ampirik tedavileri sayabilmek </a:t>
            </a:r>
          </a:p>
          <a:p>
            <a:endParaRPr lang="tr-TR"/>
          </a:p>
          <a:p>
            <a:endParaRPr lang="tr-TR"/>
          </a:p>
        </p:txBody>
      </p:sp>
    </p:spTree>
    <p:extLst>
      <p:ext uri="{BB962C8B-B14F-4D97-AF65-F5344CB8AC3E}">
        <p14:creationId xmlns:p14="http://schemas.microsoft.com/office/powerpoint/2010/main" val="29014830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A40EE4-53E4-4EBF-883C-54F2575D3E2B}"/>
              </a:ext>
            </a:extLst>
          </p:cNvPr>
          <p:cNvSpPr>
            <a:spLocks noGrp="1"/>
          </p:cNvSpPr>
          <p:nvPr>
            <p:ph type="title"/>
          </p:nvPr>
        </p:nvSpPr>
        <p:spPr/>
        <p:txBody>
          <a:bodyPr/>
          <a:lstStyle/>
          <a:p>
            <a:r>
              <a:rPr lang="tr-TR"/>
              <a:t>Karın alt bölgesinde ağrı</a:t>
            </a:r>
          </a:p>
        </p:txBody>
      </p:sp>
      <p:sp>
        <p:nvSpPr>
          <p:cNvPr id="3" name="İçerik Yer Tutucusu 2">
            <a:extLst>
              <a:ext uri="{FF2B5EF4-FFF2-40B4-BE49-F238E27FC236}">
                <a16:creationId xmlns:a16="http://schemas.microsoft.com/office/drawing/2014/main" id="{37BAC499-CD91-4095-93FF-CDBA7FF5A19A}"/>
              </a:ext>
            </a:extLst>
          </p:cNvPr>
          <p:cNvSpPr>
            <a:spLocks noGrp="1"/>
          </p:cNvSpPr>
          <p:nvPr>
            <p:ph idx="1"/>
          </p:nvPr>
        </p:nvSpPr>
        <p:spPr/>
        <p:txBody>
          <a:bodyPr/>
          <a:lstStyle/>
          <a:p>
            <a:r>
              <a:rPr lang="tr-TR"/>
              <a:t>Karın alt bölgesinde ağrı semptomu olan cinsel olarak aktif kadınlar için WHO, pelvik inflamatuvar hastalığın değerlendirilmesini ve sendromik olarak tedavi edilmesini önermektedir.</a:t>
            </a:r>
          </a:p>
          <a:p>
            <a:pPr marL="0" indent="0">
              <a:buNone/>
            </a:pPr>
            <a:r>
              <a:rPr lang="tr-TR"/>
              <a:t>Etkenler :</a:t>
            </a:r>
          </a:p>
          <a:p>
            <a:pPr lvl="1"/>
            <a:r>
              <a:rPr lang="tr-TR"/>
              <a:t>N. gonorrhoeae,</a:t>
            </a:r>
          </a:p>
          <a:p>
            <a:pPr lvl="1"/>
            <a:r>
              <a:rPr lang="tr-TR"/>
              <a:t>C. trachomatis ve bakteriyel vajinoz ile ilişkili bakteriler </a:t>
            </a:r>
          </a:p>
          <a:p>
            <a:pPr lvl="1"/>
            <a:r>
              <a:rPr lang="tr-TR"/>
              <a:t>Fakültatif gram negatif çubuklar ve mycoplazma da suçlananlar arasında</a:t>
            </a:r>
          </a:p>
        </p:txBody>
      </p:sp>
      <p:pic>
        <p:nvPicPr>
          <p:cNvPr id="5" name="Resim 4" descr="kıyafet, kişi, iç mekan, yatak içeren bir resim&#10;&#10;Açıklama otomatik olarak oluşturuldu">
            <a:extLst>
              <a:ext uri="{FF2B5EF4-FFF2-40B4-BE49-F238E27FC236}">
                <a16:creationId xmlns:a16="http://schemas.microsoft.com/office/drawing/2014/main" id="{15123F45-BFE5-4701-B710-589FE0F507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800" y="195263"/>
            <a:ext cx="3048000" cy="1495425"/>
          </a:xfrm>
          <a:prstGeom prst="rect">
            <a:avLst/>
          </a:prstGeom>
        </p:spPr>
      </p:pic>
    </p:spTree>
    <p:extLst>
      <p:ext uri="{BB962C8B-B14F-4D97-AF65-F5344CB8AC3E}">
        <p14:creationId xmlns:p14="http://schemas.microsoft.com/office/powerpoint/2010/main" val="16220206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586B51C6-CD44-482B-A16D-80F9E147917A}"/>
              </a:ext>
            </a:extLst>
          </p:cNvPr>
          <p:cNvPicPr>
            <a:picLocks noChangeAspect="1"/>
          </p:cNvPicPr>
          <p:nvPr/>
        </p:nvPicPr>
        <p:blipFill>
          <a:blip r:embed="rId3"/>
          <a:stretch>
            <a:fillRect/>
          </a:stretch>
        </p:blipFill>
        <p:spPr>
          <a:xfrm>
            <a:off x="1789043" y="675861"/>
            <a:ext cx="8249479" cy="5625547"/>
          </a:xfrm>
          <a:prstGeom prst="rect">
            <a:avLst/>
          </a:prstGeom>
        </p:spPr>
      </p:pic>
      <p:pic>
        <p:nvPicPr>
          <p:cNvPr id="3" name="Resim 2">
            <a:extLst>
              <a:ext uri="{FF2B5EF4-FFF2-40B4-BE49-F238E27FC236}">
                <a16:creationId xmlns:a16="http://schemas.microsoft.com/office/drawing/2014/main" id="{DA6FDF73-20AB-4A0F-B100-D378B47964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7323" y="0"/>
            <a:ext cx="3384677" cy="2353408"/>
          </a:xfrm>
          <a:prstGeom prst="rect">
            <a:avLst/>
          </a:prstGeom>
        </p:spPr>
      </p:pic>
      <p:sp>
        <p:nvSpPr>
          <p:cNvPr id="4" name="Metin kutusu 3">
            <a:extLst>
              <a:ext uri="{FF2B5EF4-FFF2-40B4-BE49-F238E27FC236}">
                <a16:creationId xmlns:a16="http://schemas.microsoft.com/office/drawing/2014/main" id="{BAF98ED7-D4AA-47DE-A696-570F15838D01}"/>
              </a:ext>
            </a:extLst>
          </p:cNvPr>
          <p:cNvSpPr txBox="1"/>
          <p:nvPr/>
        </p:nvSpPr>
        <p:spPr>
          <a:xfrm>
            <a:off x="4226530" y="6519446"/>
            <a:ext cx="9161585" cy="338554"/>
          </a:xfrm>
          <a:prstGeom prst="rect">
            <a:avLst/>
          </a:prstGeom>
          <a:noFill/>
        </p:spPr>
        <p:txBody>
          <a:bodyPr wrap="square" rtlCol="0">
            <a:spAutoFit/>
          </a:bodyPr>
          <a:lstStyle/>
          <a:p>
            <a:r>
              <a:rPr lang="en-US" sz="1600" b="1" i="0" u="none" strike="noStrike" baseline="0">
                <a:cs typeface="Times New Roman" panose="02020603050405020304" pitchFamily="18" charset="0"/>
              </a:rPr>
              <a:t>Guidelines For The Management Of Symptomatic Sexually Transmitted Infections</a:t>
            </a:r>
            <a:r>
              <a:rPr lang="tr-TR" sz="1600" b="1" i="0" u="none" strike="noStrike" baseline="0">
                <a:cs typeface="Times New Roman" panose="02020603050405020304" pitchFamily="18" charset="0"/>
              </a:rPr>
              <a:t>, June 2021</a:t>
            </a:r>
            <a:endParaRPr lang="tr-TR" sz="1600">
              <a:cs typeface="Times New Roman" panose="02020603050405020304" pitchFamily="18" charset="0"/>
            </a:endParaRPr>
          </a:p>
        </p:txBody>
      </p:sp>
    </p:spTree>
    <p:extLst>
      <p:ext uri="{BB962C8B-B14F-4D97-AF65-F5344CB8AC3E}">
        <p14:creationId xmlns:p14="http://schemas.microsoft.com/office/powerpoint/2010/main" val="2053592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99D3D16-8C7E-42D9-B542-62366AC65A11}"/>
              </a:ext>
            </a:extLst>
          </p:cNvPr>
          <p:cNvPicPr>
            <a:picLocks noChangeAspect="1"/>
          </p:cNvPicPr>
          <p:nvPr/>
        </p:nvPicPr>
        <p:blipFill>
          <a:blip r:embed="rId3"/>
          <a:stretch>
            <a:fillRect/>
          </a:stretch>
        </p:blipFill>
        <p:spPr>
          <a:xfrm>
            <a:off x="2047461" y="496958"/>
            <a:ext cx="7971182" cy="6062868"/>
          </a:xfrm>
          <a:prstGeom prst="rect">
            <a:avLst/>
          </a:prstGeom>
        </p:spPr>
      </p:pic>
      <p:sp>
        <p:nvSpPr>
          <p:cNvPr id="4" name="Metin kutusu 3">
            <a:extLst>
              <a:ext uri="{FF2B5EF4-FFF2-40B4-BE49-F238E27FC236}">
                <a16:creationId xmlns:a16="http://schemas.microsoft.com/office/drawing/2014/main" id="{9A40200B-5296-4271-9934-2494E9C09DAC}"/>
              </a:ext>
            </a:extLst>
          </p:cNvPr>
          <p:cNvSpPr txBox="1"/>
          <p:nvPr/>
        </p:nvSpPr>
        <p:spPr>
          <a:xfrm>
            <a:off x="4220308" y="6519446"/>
            <a:ext cx="9161585" cy="338554"/>
          </a:xfrm>
          <a:prstGeom prst="rect">
            <a:avLst/>
          </a:prstGeom>
          <a:noFill/>
        </p:spPr>
        <p:txBody>
          <a:bodyPr wrap="square" rtlCol="0">
            <a:spAutoFit/>
          </a:bodyPr>
          <a:lstStyle/>
          <a:p>
            <a:r>
              <a:rPr lang="en-US" sz="1600" b="1" i="0" u="none" strike="noStrike" baseline="0">
                <a:cs typeface="Times New Roman" panose="02020603050405020304" pitchFamily="18" charset="0"/>
              </a:rPr>
              <a:t>Guidelines For The Management Of Symptomatic Sexually Transmitted Infections</a:t>
            </a:r>
            <a:r>
              <a:rPr lang="tr-TR" sz="1600" b="1" i="0" u="none" strike="noStrike" baseline="0">
                <a:cs typeface="Times New Roman" panose="02020603050405020304" pitchFamily="18" charset="0"/>
              </a:rPr>
              <a:t>, June 2021</a:t>
            </a:r>
            <a:endParaRPr lang="tr-TR" sz="1600">
              <a:cs typeface="Times New Roman" panose="02020603050405020304" pitchFamily="18" charset="0"/>
            </a:endParaRPr>
          </a:p>
        </p:txBody>
      </p:sp>
    </p:spTree>
    <p:extLst>
      <p:ext uri="{BB962C8B-B14F-4D97-AF65-F5344CB8AC3E}">
        <p14:creationId xmlns:p14="http://schemas.microsoft.com/office/powerpoint/2010/main" val="21707834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yagram 1">
            <a:extLst>
              <a:ext uri="{FF2B5EF4-FFF2-40B4-BE49-F238E27FC236}">
                <a16:creationId xmlns:a16="http://schemas.microsoft.com/office/drawing/2014/main" id="{5F487F71-7D34-4635-9985-DF8933DA9A2D}"/>
              </a:ext>
            </a:extLst>
          </p:cNvPr>
          <p:cNvGraphicFramePr/>
          <p:nvPr>
            <p:extLst>
              <p:ext uri="{D42A27DB-BD31-4B8C-83A1-F6EECF244321}">
                <p14:modId xmlns:p14="http://schemas.microsoft.com/office/powerpoint/2010/main" val="4092642789"/>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94304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09853C5A-ACA6-4D69-9E17-94B762C9F43B}"/>
              </a:ext>
            </a:extLst>
          </p:cNvPr>
          <p:cNvPicPr>
            <a:picLocks noChangeAspect="1"/>
          </p:cNvPicPr>
          <p:nvPr/>
        </p:nvPicPr>
        <p:blipFill>
          <a:blip r:embed="rId2"/>
          <a:stretch>
            <a:fillRect/>
          </a:stretch>
        </p:blipFill>
        <p:spPr>
          <a:xfrm>
            <a:off x="290879" y="339237"/>
            <a:ext cx="3569328" cy="3810732"/>
          </a:xfrm>
          <a:prstGeom prst="rect">
            <a:avLst/>
          </a:prstGeom>
        </p:spPr>
      </p:pic>
      <p:pic>
        <p:nvPicPr>
          <p:cNvPr id="5" name="Resim 4">
            <a:extLst>
              <a:ext uri="{FF2B5EF4-FFF2-40B4-BE49-F238E27FC236}">
                <a16:creationId xmlns:a16="http://schemas.microsoft.com/office/drawing/2014/main" id="{547CFF62-266B-4388-9A37-0C0410F564DB}"/>
              </a:ext>
            </a:extLst>
          </p:cNvPr>
          <p:cNvPicPr>
            <a:picLocks noChangeAspect="1"/>
          </p:cNvPicPr>
          <p:nvPr/>
        </p:nvPicPr>
        <p:blipFill>
          <a:blip r:embed="rId3"/>
          <a:stretch>
            <a:fillRect/>
          </a:stretch>
        </p:blipFill>
        <p:spPr>
          <a:xfrm>
            <a:off x="3860207" y="493468"/>
            <a:ext cx="3831744" cy="3252055"/>
          </a:xfrm>
          <a:prstGeom prst="rect">
            <a:avLst/>
          </a:prstGeom>
        </p:spPr>
      </p:pic>
      <p:pic>
        <p:nvPicPr>
          <p:cNvPr id="7" name="Resim 6">
            <a:extLst>
              <a:ext uri="{FF2B5EF4-FFF2-40B4-BE49-F238E27FC236}">
                <a16:creationId xmlns:a16="http://schemas.microsoft.com/office/drawing/2014/main" id="{8B441721-EC5F-4450-984B-ECA539737461}"/>
              </a:ext>
            </a:extLst>
          </p:cNvPr>
          <p:cNvPicPr>
            <a:picLocks noChangeAspect="1"/>
          </p:cNvPicPr>
          <p:nvPr/>
        </p:nvPicPr>
        <p:blipFill>
          <a:blip r:embed="rId4"/>
          <a:stretch>
            <a:fillRect/>
          </a:stretch>
        </p:blipFill>
        <p:spPr>
          <a:xfrm>
            <a:off x="7691951" y="493468"/>
            <a:ext cx="3996655" cy="3252055"/>
          </a:xfrm>
          <a:prstGeom prst="rect">
            <a:avLst/>
          </a:prstGeom>
        </p:spPr>
      </p:pic>
      <p:pic>
        <p:nvPicPr>
          <p:cNvPr id="9" name="Resim 8">
            <a:extLst>
              <a:ext uri="{FF2B5EF4-FFF2-40B4-BE49-F238E27FC236}">
                <a16:creationId xmlns:a16="http://schemas.microsoft.com/office/drawing/2014/main" id="{72BFA190-B650-4AF9-9069-BB4E91DAFDF8}"/>
              </a:ext>
            </a:extLst>
          </p:cNvPr>
          <p:cNvPicPr>
            <a:picLocks noChangeAspect="1"/>
          </p:cNvPicPr>
          <p:nvPr/>
        </p:nvPicPr>
        <p:blipFill>
          <a:blip r:embed="rId5"/>
          <a:stretch>
            <a:fillRect/>
          </a:stretch>
        </p:blipFill>
        <p:spPr>
          <a:xfrm>
            <a:off x="290879" y="4172683"/>
            <a:ext cx="3138110" cy="2685317"/>
          </a:xfrm>
          <a:prstGeom prst="rect">
            <a:avLst/>
          </a:prstGeom>
        </p:spPr>
      </p:pic>
      <p:pic>
        <p:nvPicPr>
          <p:cNvPr id="11" name="Resim 10">
            <a:extLst>
              <a:ext uri="{FF2B5EF4-FFF2-40B4-BE49-F238E27FC236}">
                <a16:creationId xmlns:a16="http://schemas.microsoft.com/office/drawing/2014/main" id="{CDE25698-FB00-4CFC-979F-9222D44589F9}"/>
              </a:ext>
            </a:extLst>
          </p:cNvPr>
          <p:cNvPicPr>
            <a:picLocks noChangeAspect="1"/>
          </p:cNvPicPr>
          <p:nvPr/>
        </p:nvPicPr>
        <p:blipFill>
          <a:blip r:embed="rId6"/>
          <a:stretch>
            <a:fillRect/>
          </a:stretch>
        </p:blipFill>
        <p:spPr>
          <a:xfrm>
            <a:off x="10698006" y="6116882"/>
            <a:ext cx="990600" cy="495300"/>
          </a:xfrm>
          <a:prstGeom prst="rect">
            <a:avLst/>
          </a:prstGeom>
        </p:spPr>
      </p:pic>
    </p:spTree>
    <p:extLst>
      <p:ext uri="{BB962C8B-B14F-4D97-AF65-F5344CB8AC3E}">
        <p14:creationId xmlns:p14="http://schemas.microsoft.com/office/powerpoint/2010/main" val="40146982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5BE8F3A-6DA8-4177-B611-A0F52A619E4C}"/>
              </a:ext>
            </a:extLst>
          </p:cNvPr>
          <p:cNvSpPr>
            <a:spLocks noGrp="1"/>
          </p:cNvSpPr>
          <p:nvPr>
            <p:ph type="title"/>
          </p:nvPr>
        </p:nvSpPr>
        <p:spPr/>
        <p:txBody>
          <a:bodyPr/>
          <a:lstStyle/>
          <a:p>
            <a:r>
              <a:rPr lang="tr-TR"/>
              <a:t>Genital ülser </a:t>
            </a:r>
          </a:p>
        </p:txBody>
      </p:sp>
      <p:sp>
        <p:nvSpPr>
          <p:cNvPr id="3" name="İçerik Yer Tutucusu 2">
            <a:extLst>
              <a:ext uri="{FF2B5EF4-FFF2-40B4-BE49-F238E27FC236}">
                <a16:creationId xmlns:a16="http://schemas.microsoft.com/office/drawing/2014/main" id="{DEEF6000-734E-40CA-9BC3-EDD2427338CA}"/>
              </a:ext>
            </a:extLst>
          </p:cNvPr>
          <p:cNvSpPr>
            <a:spLocks noGrp="1"/>
          </p:cNvSpPr>
          <p:nvPr>
            <p:ph idx="1"/>
          </p:nvPr>
        </p:nvSpPr>
        <p:spPr/>
        <p:txBody>
          <a:bodyPr>
            <a:normAutofit/>
          </a:bodyPr>
          <a:lstStyle/>
          <a:p>
            <a:pPr marL="0" indent="0">
              <a:buNone/>
            </a:pPr>
            <a:r>
              <a:rPr lang="tr-TR"/>
              <a:t>Genital ülsere neden olan organizmaların prevalansı bölgelere ve zamana göre değişebilmektedir.</a:t>
            </a:r>
          </a:p>
          <a:p>
            <a:pPr marL="0" indent="0">
              <a:buNone/>
            </a:pPr>
            <a:r>
              <a:rPr lang="tr-TR"/>
              <a:t>Dünyanın çoğu bölgesinde en yaygın neden : HSV-2 ve HSV-1 .</a:t>
            </a:r>
          </a:p>
          <a:p>
            <a:pPr marL="0" indent="0">
              <a:buNone/>
            </a:pPr>
            <a:r>
              <a:rPr lang="tr-TR"/>
              <a:t>Diğer :</a:t>
            </a:r>
          </a:p>
          <a:p>
            <a:r>
              <a:rPr lang="tr-TR"/>
              <a:t>Sfiliz (T.pallidum)</a:t>
            </a:r>
          </a:p>
          <a:p>
            <a:r>
              <a:rPr lang="tr-TR"/>
              <a:t>Lenfogranüloma venerum (C. trachomatis L1-L3)</a:t>
            </a:r>
          </a:p>
          <a:p>
            <a:r>
              <a:rPr lang="tr-TR"/>
              <a:t>Şankroid (H.ducreyi)</a:t>
            </a:r>
          </a:p>
          <a:p>
            <a:pPr marL="0" indent="0">
              <a:buNone/>
            </a:pPr>
            <a:r>
              <a:rPr lang="tr-TR"/>
              <a:t>Bazen HIV genital ülserle prezente olabilir. </a:t>
            </a:r>
          </a:p>
        </p:txBody>
      </p:sp>
    </p:spTree>
    <p:extLst>
      <p:ext uri="{BB962C8B-B14F-4D97-AF65-F5344CB8AC3E}">
        <p14:creationId xmlns:p14="http://schemas.microsoft.com/office/powerpoint/2010/main" val="3601251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7C9BF6F-9DD1-48B9-B585-79682502A205}"/>
              </a:ext>
            </a:extLst>
          </p:cNvPr>
          <p:cNvSpPr>
            <a:spLocks noGrp="1"/>
          </p:cNvSpPr>
          <p:nvPr>
            <p:ph type="title"/>
          </p:nvPr>
        </p:nvSpPr>
        <p:spPr/>
        <p:txBody>
          <a:bodyPr/>
          <a:lstStyle/>
          <a:p>
            <a:r>
              <a:rPr lang="tr-TR"/>
              <a:t>Herpes Simplex Virüs</a:t>
            </a:r>
          </a:p>
        </p:txBody>
      </p:sp>
      <p:sp>
        <p:nvSpPr>
          <p:cNvPr id="3" name="İçerik Yer Tutucusu 2">
            <a:extLst>
              <a:ext uri="{FF2B5EF4-FFF2-40B4-BE49-F238E27FC236}">
                <a16:creationId xmlns:a16="http://schemas.microsoft.com/office/drawing/2014/main" id="{DAFAB0B7-7CDA-435C-82C5-EF43C5CBA609}"/>
              </a:ext>
            </a:extLst>
          </p:cNvPr>
          <p:cNvSpPr>
            <a:spLocks noGrp="1"/>
          </p:cNvSpPr>
          <p:nvPr>
            <p:ph idx="1"/>
          </p:nvPr>
        </p:nvSpPr>
        <p:spPr/>
        <p:txBody>
          <a:bodyPr/>
          <a:lstStyle/>
          <a:p>
            <a:r>
              <a:rPr lang="tr-TR">
                <a:solidFill>
                  <a:srgbClr val="252525"/>
                </a:solidFill>
                <a:effectLst/>
                <a:ea typeface="Calibri" panose="020F0502020204030204" pitchFamily="34" charset="0"/>
                <a:cs typeface="Times New Roman" panose="02020603050405020304" pitchFamily="18" charset="0"/>
              </a:rPr>
              <a:t>Hem HSV-1 hem de HSV-2 genital herpese neden olabilir </a:t>
            </a:r>
          </a:p>
          <a:p>
            <a:endParaRPr lang="tr-TR">
              <a:solidFill>
                <a:srgbClr val="252525"/>
              </a:solidFill>
              <a:effectLst/>
              <a:ea typeface="Calibri" panose="020F0502020204030204" pitchFamily="34" charset="0"/>
              <a:cs typeface="Times New Roman" panose="02020603050405020304" pitchFamily="18" charset="0"/>
            </a:endParaRPr>
          </a:p>
          <a:p>
            <a:r>
              <a:rPr lang="tr-TR">
                <a:solidFill>
                  <a:srgbClr val="252525"/>
                </a:solidFill>
                <a:effectLst/>
                <a:ea typeface="Calibri" panose="020F0502020204030204" pitchFamily="34" charset="0"/>
                <a:cs typeface="Times New Roman" panose="02020603050405020304" pitchFamily="18" charset="0"/>
              </a:rPr>
              <a:t>Tekrarlayan genital herpes vakalarının çoğuna HSV-2 neden olur.</a:t>
            </a:r>
            <a:endParaRPr lang="tr-TR">
              <a:effectLst/>
              <a:ea typeface="Calibri" panose="020F0502020204030204" pitchFamily="34" charset="0"/>
              <a:cs typeface="Times New Roman" panose="02020603050405020304" pitchFamily="18" charset="0"/>
            </a:endParaRPr>
          </a:p>
          <a:p>
            <a:endParaRPr lang="tr-TR">
              <a:solidFill>
                <a:srgbClr val="252525"/>
              </a:solidFill>
              <a:effectLst/>
              <a:ea typeface="Calibri" panose="020F0502020204030204" pitchFamily="34" charset="0"/>
              <a:cs typeface="Times New Roman" panose="02020603050405020304" pitchFamily="18" charset="0"/>
            </a:endParaRPr>
          </a:p>
          <a:p>
            <a:r>
              <a:rPr lang="tr-TR">
                <a:solidFill>
                  <a:srgbClr val="252525"/>
                </a:solidFill>
                <a:effectLst/>
                <a:ea typeface="Calibri" panose="020F0502020204030204" pitchFamily="34" charset="0"/>
                <a:cs typeface="Times New Roman" panose="02020603050405020304" pitchFamily="18" charset="0"/>
              </a:rPr>
              <a:t>HSV-1, özellikle genç kadınlar ve erkeklerle seks yapan erkekler arasında artan oranda genital herpes enfeksiyonu vakaları ile ilişkilendirilmiştir.</a:t>
            </a:r>
            <a:endParaRPr lang="tr-TR">
              <a:effectLst/>
              <a:ea typeface="Calibri" panose="020F0502020204030204" pitchFamily="34" charset="0"/>
              <a:cs typeface="Times New Roman" panose="02020603050405020304" pitchFamily="18" charset="0"/>
            </a:endParaRPr>
          </a:p>
          <a:p>
            <a:endParaRPr lang="tr-TR"/>
          </a:p>
        </p:txBody>
      </p:sp>
    </p:spTree>
    <p:extLst>
      <p:ext uri="{BB962C8B-B14F-4D97-AF65-F5344CB8AC3E}">
        <p14:creationId xmlns:p14="http://schemas.microsoft.com/office/powerpoint/2010/main" val="18987463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ACFA63FE-C590-4DE6-B379-95B8433FBF4F}"/>
              </a:ext>
            </a:extLst>
          </p:cNvPr>
          <p:cNvPicPr>
            <a:picLocks noChangeAspect="1"/>
          </p:cNvPicPr>
          <p:nvPr/>
        </p:nvPicPr>
        <p:blipFill>
          <a:blip r:embed="rId3"/>
          <a:stretch>
            <a:fillRect/>
          </a:stretch>
        </p:blipFill>
        <p:spPr>
          <a:xfrm>
            <a:off x="1916723" y="527538"/>
            <a:ext cx="8247185" cy="5644662"/>
          </a:xfrm>
          <a:prstGeom prst="rect">
            <a:avLst/>
          </a:prstGeom>
        </p:spPr>
      </p:pic>
    </p:spTree>
    <p:extLst>
      <p:ext uri="{BB962C8B-B14F-4D97-AF65-F5344CB8AC3E}">
        <p14:creationId xmlns:p14="http://schemas.microsoft.com/office/powerpoint/2010/main" val="872048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a:extLst>
              <a:ext uri="{FF2B5EF4-FFF2-40B4-BE49-F238E27FC236}">
                <a16:creationId xmlns:a16="http://schemas.microsoft.com/office/drawing/2014/main" id="{6A486D09-A846-4E1B-811C-F08934AFFD77}"/>
              </a:ext>
            </a:extLst>
          </p:cNvPr>
          <p:cNvGraphicFramePr>
            <a:graphicFrameLocks noGrp="1"/>
          </p:cNvGraphicFramePr>
          <p:nvPr>
            <p:ph idx="4294967295"/>
            <p:extLst>
              <p:ext uri="{D42A27DB-BD31-4B8C-83A1-F6EECF244321}">
                <p14:modId xmlns:p14="http://schemas.microsoft.com/office/powerpoint/2010/main" val="2268125953"/>
              </p:ext>
            </p:extLst>
          </p:nvPr>
        </p:nvGraphicFramePr>
        <p:xfrm>
          <a:off x="0" y="123825"/>
          <a:ext cx="11177588" cy="6592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942908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3A6A7F2E-7502-425B-941C-5ECFA2BC4364}"/>
              </a:ext>
            </a:extLst>
          </p:cNvPr>
          <p:cNvPicPr>
            <a:picLocks noChangeAspect="1"/>
          </p:cNvPicPr>
          <p:nvPr/>
        </p:nvPicPr>
        <p:blipFill>
          <a:blip r:embed="rId3"/>
          <a:stretch>
            <a:fillRect/>
          </a:stretch>
        </p:blipFill>
        <p:spPr>
          <a:xfrm>
            <a:off x="0" y="733"/>
            <a:ext cx="4221148" cy="3428267"/>
          </a:xfrm>
          <a:prstGeom prst="rect">
            <a:avLst/>
          </a:prstGeom>
        </p:spPr>
      </p:pic>
      <p:pic>
        <p:nvPicPr>
          <p:cNvPr id="7" name="Resim 6">
            <a:extLst>
              <a:ext uri="{FF2B5EF4-FFF2-40B4-BE49-F238E27FC236}">
                <a16:creationId xmlns:a16="http://schemas.microsoft.com/office/drawing/2014/main" id="{3C3B8040-6BB7-47B7-9522-09A81550FD92}"/>
              </a:ext>
            </a:extLst>
          </p:cNvPr>
          <p:cNvPicPr>
            <a:picLocks noChangeAspect="1"/>
          </p:cNvPicPr>
          <p:nvPr/>
        </p:nvPicPr>
        <p:blipFill>
          <a:blip r:embed="rId4"/>
          <a:stretch>
            <a:fillRect/>
          </a:stretch>
        </p:blipFill>
        <p:spPr>
          <a:xfrm>
            <a:off x="4470522" y="2178295"/>
            <a:ext cx="3743325" cy="4514850"/>
          </a:xfrm>
          <a:prstGeom prst="rect">
            <a:avLst/>
          </a:prstGeom>
        </p:spPr>
      </p:pic>
      <p:pic>
        <p:nvPicPr>
          <p:cNvPr id="9" name="Resim 8">
            <a:extLst>
              <a:ext uri="{FF2B5EF4-FFF2-40B4-BE49-F238E27FC236}">
                <a16:creationId xmlns:a16="http://schemas.microsoft.com/office/drawing/2014/main" id="{EB3E69A0-E1CA-4AF6-9ED3-A891FC2EB82D}"/>
              </a:ext>
            </a:extLst>
          </p:cNvPr>
          <p:cNvPicPr>
            <a:picLocks noChangeAspect="1"/>
          </p:cNvPicPr>
          <p:nvPr/>
        </p:nvPicPr>
        <p:blipFill>
          <a:blip r:embed="rId5"/>
          <a:stretch>
            <a:fillRect/>
          </a:stretch>
        </p:blipFill>
        <p:spPr>
          <a:xfrm>
            <a:off x="7721806" y="17585"/>
            <a:ext cx="4470194" cy="3640015"/>
          </a:xfrm>
          <a:prstGeom prst="rect">
            <a:avLst/>
          </a:prstGeom>
        </p:spPr>
      </p:pic>
      <p:pic>
        <p:nvPicPr>
          <p:cNvPr id="11" name="Resim 10">
            <a:extLst>
              <a:ext uri="{FF2B5EF4-FFF2-40B4-BE49-F238E27FC236}">
                <a16:creationId xmlns:a16="http://schemas.microsoft.com/office/drawing/2014/main" id="{D8D72468-EF33-4A37-A028-0D3B8493AD9B}"/>
              </a:ext>
            </a:extLst>
          </p:cNvPr>
          <p:cNvPicPr>
            <a:picLocks noChangeAspect="1"/>
          </p:cNvPicPr>
          <p:nvPr/>
        </p:nvPicPr>
        <p:blipFill>
          <a:blip r:embed="rId6"/>
          <a:stretch>
            <a:fillRect/>
          </a:stretch>
        </p:blipFill>
        <p:spPr>
          <a:xfrm>
            <a:off x="10770577" y="6197845"/>
            <a:ext cx="990600" cy="495300"/>
          </a:xfrm>
          <a:prstGeom prst="rect">
            <a:avLst/>
          </a:prstGeom>
        </p:spPr>
      </p:pic>
    </p:spTree>
    <p:extLst>
      <p:ext uri="{BB962C8B-B14F-4D97-AF65-F5344CB8AC3E}">
        <p14:creationId xmlns:p14="http://schemas.microsoft.com/office/powerpoint/2010/main" val="1468059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6E815DD-C549-4E36-9833-170D52683609}"/>
              </a:ext>
            </a:extLst>
          </p:cNvPr>
          <p:cNvSpPr>
            <a:spLocks noGrp="1"/>
          </p:cNvSpPr>
          <p:nvPr>
            <p:ph type="title"/>
          </p:nvPr>
        </p:nvSpPr>
        <p:spPr/>
        <p:txBody>
          <a:bodyPr/>
          <a:lstStyle/>
          <a:p>
            <a:r>
              <a:rPr lang="tr-TR"/>
              <a:t>CYBE</a:t>
            </a:r>
          </a:p>
        </p:txBody>
      </p:sp>
      <p:sp>
        <p:nvSpPr>
          <p:cNvPr id="3" name="İçerik Yer Tutucusu 2">
            <a:extLst>
              <a:ext uri="{FF2B5EF4-FFF2-40B4-BE49-F238E27FC236}">
                <a16:creationId xmlns:a16="http://schemas.microsoft.com/office/drawing/2014/main" id="{6E47204F-9ED4-4664-82B5-E2A4A369928F}"/>
              </a:ext>
            </a:extLst>
          </p:cNvPr>
          <p:cNvSpPr>
            <a:spLocks noGrp="1"/>
          </p:cNvSpPr>
          <p:nvPr>
            <p:ph idx="1"/>
          </p:nvPr>
        </p:nvSpPr>
        <p:spPr/>
        <p:txBody>
          <a:bodyPr>
            <a:normAutofit/>
          </a:bodyPr>
          <a:lstStyle/>
          <a:p>
            <a:r>
              <a:rPr lang="tr-TR"/>
              <a:t>Dünya çapında her gün 1 milyon vaka ( çoğu asemptomatik)</a:t>
            </a:r>
          </a:p>
          <a:p>
            <a:endParaRPr lang="tr-TR" b="0" i="0">
              <a:effectLst/>
            </a:endParaRPr>
          </a:p>
          <a:p>
            <a:r>
              <a:rPr lang="tr-TR" b="0" i="0">
                <a:effectLst/>
              </a:rPr>
              <a:t>15- 49 yaş arasındaki 500 milyondan fazla insanın HSV ile genital enfeksiyona sahip olduğu tahmin edilmekte</a:t>
            </a:r>
          </a:p>
          <a:p>
            <a:endParaRPr lang="tr-TR" b="0" i="0">
              <a:effectLst/>
            </a:endParaRPr>
          </a:p>
          <a:p>
            <a:r>
              <a:rPr lang="tr-TR" b="0" i="0">
                <a:effectLst/>
              </a:rPr>
              <a:t>HPV enfeksiyonu, 2018'de 570.000 serviks ca ve her yıl 311.000'den fazla ca ilişkili ölüm</a:t>
            </a:r>
            <a:endParaRPr lang="tr-TR" b="0" i="0">
              <a:solidFill>
                <a:srgbClr val="252525"/>
              </a:solidFill>
              <a:effectLst/>
              <a:latin typeface="Roboto" panose="02000000000000000000" pitchFamily="2" charset="0"/>
            </a:endParaRPr>
          </a:p>
          <a:p>
            <a:pPr marL="0" indent="0">
              <a:buNone/>
            </a:pPr>
            <a:endParaRPr lang="tr-TR"/>
          </a:p>
        </p:txBody>
      </p:sp>
      <p:sp>
        <p:nvSpPr>
          <p:cNvPr id="5" name="Metin kutusu 4">
            <a:extLst>
              <a:ext uri="{FF2B5EF4-FFF2-40B4-BE49-F238E27FC236}">
                <a16:creationId xmlns:a16="http://schemas.microsoft.com/office/drawing/2014/main" id="{EC1506D7-35CB-44DA-BCB6-B536005D5B7F}"/>
              </a:ext>
            </a:extLst>
          </p:cNvPr>
          <p:cNvSpPr txBox="1"/>
          <p:nvPr/>
        </p:nvSpPr>
        <p:spPr>
          <a:xfrm>
            <a:off x="4031672" y="6488668"/>
            <a:ext cx="10307782" cy="369332"/>
          </a:xfrm>
          <a:prstGeom prst="rect">
            <a:avLst/>
          </a:prstGeom>
          <a:noFill/>
        </p:spPr>
        <p:txBody>
          <a:bodyPr wrap="square" rtlCol="0">
            <a:spAutoFit/>
          </a:bodyPr>
          <a:lstStyle/>
          <a:p>
            <a:r>
              <a:rPr lang="tr-TR"/>
              <a:t>https://www.who.int/news-room/fact-sheets/detail/sexually-transmitted-infections</a:t>
            </a:r>
          </a:p>
        </p:txBody>
      </p:sp>
      <p:pic>
        <p:nvPicPr>
          <p:cNvPr id="7" name="Resim 6" descr="doğa içeren bir resim&#10;&#10;Açıklama otomatik olarak oluşturuldu">
            <a:extLst>
              <a:ext uri="{FF2B5EF4-FFF2-40B4-BE49-F238E27FC236}">
                <a16:creationId xmlns:a16="http://schemas.microsoft.com/office/drawing/2014/main" id="{8DC3DA02-338D-43B7-BFF2-6B49389B04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9436" y="230188"/>
            <a:ext cx="3394364" cy="1460499"/>
          </a:xfrm>
          <a:prstGeom prst="rect">
            <a:avLst/>
          </a:prstGeom>
        </p:spPr>
      </p:pic>
    </p:spTree>
    <p:extLst>
      <p:ext uri="{BB962C8B-B14F-4D97-AF65-F5344CB8AC3E}">
        <p14:creationId xmlns:p14="http://schemas.microsoft.com/office/powerpoint/2010/main" val="8378651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F75B9B-9D16-48FA-9A28-2BE0D7066F0A}"/>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23A6B6BF-01A3-473B-9199-50A8A394FD79}"/>
              </a:ext>
            </a:extLst>
          </p:cNvPr>
          <p:cNvSpPr>
            <a:spLocks noGrp="1"/>
          </p:cNvSpPr>
          <p:nvPr>
            <p:ph idx="1"/>
          </p:nvPr>
        </p:nvSpPr>
        <p:spPr/>
        <p:txBody>
          <a:bodyPr/>
          <a:lstStyle/>
          <a:p>
            <a:pPr marL="0" indent="0">
              <a:buNone/>
            </a:pPr>
            <a:r>
              <a:rPr lang="tr-TR"/>
              <a:t>Kültür :</a:t>
            </a:r>
          </a:p>
          <a:p>
            <a:r>
              <a:rPr lang="tr-TR"/>
              <a:t>Tanı doğrulamak ve antiviral direnci belirlemek için yapılabilir.</a:t>
            </a:r>
          </a:p>
          <a:p>
            <a:r>
              <a:rPr lang="tr-TR"/>
              <a:t>2-4 gün sürmesi ve uzmanlık gerektirmesi dezavantaj</a:t>
            </a:r>
          </a:p>
          <a:p>
            <a:r>
              <a:rPr lang="tr-TR"/>
              <a:t> Özellikle veziküllerden örnek alınmalı</a:t>
            </a:r>
          </a:p>
          <a:p>
            <a:pPr marL="0" indent="0">
              <a:buNone/>
            </a:pPr>
            <a:r>
              <a:rPr lang="tr-TR"/>
              <a:t>Seroloji : </a:t>
            </a:r>
          </a:p>
          <a:p>
            <a:pPr marL="0" indent="0">
              <a:buNone/>
            </a:pPr>
            <a:r>
              <a:rPr lang="tr-TR" u="sng"/>
              <a:t>Surface glikoprotein :</a:t>
            </a:r>
            <a:r>
              <a:rPr lang="tr-TR"/>
              <a:t> Glipoprotein G tipine özgü- (%80-98 sensitivite). Enfeksiyonun başında yanlış negatif gelebilir. </a:t>
            </a:r>
          </a:p>
          <a:p>
            <a:pPr marL="0" indent="0">
              <a:buNone/>
            </a:pPr>
            <a:r>
              <a:rPr lang="tr-TR" u="sng"/>
              <a:t>Rapid serolojik test </a:t>
            </a:r>
            <a:r>
              <a:rPr lang="tr-TR"/>
              <a:t>: 15 dk da sonuç verir . HSV-2 prevalansının yüksek olduğu ülkelerde kullanışlı olabilir.</a:t>
            </a:r>
          </a:p>
        </p:txBody>
      </p:sp>
      <p:pic>
        <p:nvPicPr>
          <p:cNvPr id="5" name="Resim 4">
            <a:extLst>
              <a:ext uri="{FF2B5EF4-FFF2-40B4-BE49-F238E27FC236}">
                <a16:creationId xmlns:a16="http://schemas.microsoft.com/office/drawing/2014/main" id="{34A75CE9-B6C6-4AF1-ACF3-6D8F37457633}"/>
              </a:ext>
            </a:extLst>
          </p:cNvPr>
          <p:cNvPicPr>
            <a:picLocks noChangeAspect="1"/>
          </p:cNvPicPr>
          <p:nvPr/>
        </p:nvPicPr>
        <p:blipFill>
          <a:blip r:embed="rId3"/>
          <a:stretch>
            <a:fillRect/>
          </a:stretch>
        </p:blipFill>
        <p:spPr>
          <a:xfrm>
            <a:off x="7051431" y="0"/>
            <a:ext cx="4852986" cy="2417178"/>
          </a:xfrm>
          <a:prstGeom prst="rect">
            <a:avLst/>
          </a:prstGeom>
        </p:spPr>
      </p:pic>
    </p:spTree>
    <p:extLst>
      <p:ext uri="{BB962C8B-B14F-4D97-AF65-F5344CB8AC3E}">
        <p14:creationId xmlns:p14="http://schemas.microsoft.com/office/powerpoint/2010/main" val="21618877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552A4D4-62C3-41D9-8F13-705AE19C033A}"/>
              </a:ext>
            </a:extLst>
          </p:cNvPr>
          <p:cNvSpPr>
            <a:spLocks noGrp="1"/>
          </p:cNvSpPr>
          <p:nvPr>
            <p:ph type="title"/>
          </p:nvPr>
        </p:nvSpPr>
        <p:spPr/>
        <p:txBody>
          <a:bodyPr/>
          <a:lstStyle/>
          <a:p>
            <a:r>
              <a:rPr lang="tr-TR"/>
              <a:t>Sifiliz </a:t>
            </a:r>
          </a:p>
        </p:txBody>
      </p:sp>
      <p:sp>
        <p:nvSpPr>
          <p:cNvPr id="3" name="İçerik Yer Tutucusu 2">
            <a:extLst>
              <a:ext uri="{FF2B5EF4-FFF2-40B4-BE49-F238E27FC236}">
                <a16:creationId xmlns:a16="http://schemas.microsoft.com/office/drawing/2014/main" id="{7BE8E96F-A856-4BE9-A0ED-EB2F8B8D7064}"/>
              </a:ext>
            </a:extLst>
          </p:cNvPr>
          <p:cNvSpPr>
            <a:spLocks noGrp="1"/>
          </p:cNvSpPr>
          <p:nvPr>
            <p:ph idx="1"/>
          </p:nvPr>
        </p:nvSpPr>
        <p:spPr/>
        <p:txBody>
          <a:bodyPr/>
          <a:lstStyle/>
          <a:p>
            <a:r>
              <a:rPr lang="tr-TR"/>
              <a:t>T. Pallidum’un neden olduğu sistemik hastalık. </a:t>
            </a:r>
          </a:p>
          <a:p>
            <a:endParaRPr lang="tr-TR"/>
          </a:p>
          <a:p>
            <a:r>
              <a:rPr lang="tr-TR"/>
              <a:t>Konjenatal – kazanılmış (Erken / Geç)</a:t>
            </a:r>
          </a:p>
          <a:p>
            <a:endParaRPr lang="tr-TR"/>
          </a:p>
          <a:p>
            <a:r>
              <a:rPr lang="tr-TR"/>
              <a:t>Klinik belirtiler hastalığın evresine bağlıdır </a:t>
            </a:r>
          </a:p>
          <a:p>
            <a:pPr marL="0" indent="0">
              <a:buNone/>
            </a:pPr>
            <a:endParaRPr lang="tr-TR"/>
          </a:p>
        </p:txBody>
      </p:sp>
      <p:pic>
        <p:nvPicPr>
          <p:cNvPr id="5" name="Resim 4">
            <a:extLst>
              <a:ext uri="{FF2B5EF4-FFF2-40B4-BE49-F238E27FC236}">
                <a16:creationId xmlns:a16="http://schemas.microsoft.com/office/drawing/2014/main" id="{1FBB12BA-6270-4DF2-B3CB-940ECA8334F0}"/>
              </a:ext>
            </a:extLst>
          </p:cNvPr>
          <p:cNvPicPr>
            <a:picLocks noChangeAspect="1"/>
          </p:cNvPicPr>
          <p:nvPr/>
        </p:nvPicPr>
        <p:blipFill>
          <a:blip r:embed="rId3"/>
          <a:stretch>
            <a:fillRect/>
          </a:stretch>
        </p:blipFill>
        <p:spPr>
          <a:xfrm>
            <a:off x="8493368" y="106363"/>
            <a:ext cx="3490547" cy="2971904"/>
          </a:xfrm>
          <a:prstGeom prst="rect">
            <a:avLst/>
          </a:prstGeom>
        </p:spPr>
      </p:pic>
    </p:spTree>
    <p:extLst>
      <p:ext uri="{BB962C8B-B14F-4D97-AF65-F5344CB8AC3E}">
        <p14:creationId xmlns:p14="http://schemas.microsoft.com/office/powerpoint/2010/main" val="26607839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F2E229B0-1125-4BF3-A73C-C987E9361B6E}"/>
              </a:ext>
            </a:extLst>
          </p:cNvPr>
          <p:cNvPicPr>
            <a:picLocks noChangeAspect="1"/>
          </p:cNvPicPr>
          <p:nvPr/>
        </p:nvPicPr>
        <p:blipFill>
          <a:blip r:embed="rId3"/>
          <a:stretch>
            <a:fillRect/>
          </a:stretch>
        </p:blipFill>
        <p:spPr>
          <a:xfrm>
            <a:off x="1565031" y="808892"/>
            <a:ext cx="9302261" cy="5292970"/>
          </a:xfrm>
          <a:prstGeom prst="rect">
            <a:avLst/>
          </a:prstGeom>
        </p:spPr>
      </p:pic>
      <p:pic>
        <p:nvPicPr>
          <p:cNvPr id="7" name="Resim 6">
            <a:extLst>
              <a:ext uri="{FF2B5EF4-FFF2-40B4-BE49-F238E27FC236}">
                <a16:creationId xmlns:a16="http://schemas.microsoft.com/office/drawing/2014/main" id="{66105413-3F7E-4A30-BC03-ABF9FDF730DB}"/>
              </a:ext>
            </a:extLst>
          </p:cNvPr>
          <p:cNvPicPr>
            <a:picLocks noChangeAspect="1"/>
          </p:cNvPicPr>
          <p:nvPr/>
        </p:nvPicPr>
        <p:blipFill>
          <a:blip r:embed="rId4"/>
          <a:stretch>
            <a:fillRect/>
          </a:stretch>
        </p:blipFill>
        <p:spPr>
          <a:xfrm>
            <a:off x="10626969" y="401515"/>
            <a:ext cx="990600" cy="495300"/>
          </a:xfrm>
          <a:prstGeom prst="rect">
            <a:avLst/>
          </a:prstGeom>
        </p:spPr>
      </p:pic>
    </p:spTree>
    <p:extLst>
      <p:ext uri="{BB962C8B-B14F-4D97-AF65-F5344CB8AC3E}">
        <p14:creationId xmlns:p14="http://schemas.microsoft.com/office/powerpoint/2010/main" val="11544579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5CAAF87-04FB-4575-8F8A-45F9E5A04B43}"/>
              </a:ext>
            </a:extLst>
          </p:cNvPr>
          <p:cNvPicPr>
            <a:picLocks noChangeAspect="1"/>
          </p:cNvPicPr>
          <p:nvPr/>
        </p:nvPicPr>
        <p:blipFill>
          <a:blip r:embed="rId3"/>
          <a:stretch>
            <a:fillRect/>
          </a:stretch>
        </p:blipFill>
        <p:spPr>
          <a:xfrm>
            <a:off x="1529862" y="1019908"/>
            <a:ext cx="8862646" cy="4009292"/>
          </a:xfrm>
          <a:prstGeom prst="rect">
            <a:avLst/>
          </a:prstGeom>
        </p:spPr>
      </p:pic>
      <p:pic>
        <p:nvPicPr>
          <p:cNvPr id="5" name="Resim 4">
            <a:extLst>
              <a:ext uri="{FF2B5EF4-FFF2-40B4-BE49-F238E27FC236}">
                <a16:creationId xmlns:a16="http://schemas.microsoft.com/office/drawing/2014/main" id="{FDB314C5-75F2-4107-9517-B1F633C09B55}"/>
              </a:ext>
            </a:extLst>
          </p:cNvPr>
          <p:cNvPicPr>
            <a:picLocks noChangeAspect="1"/>
          </p:cNvPicPr>
          <p:nvPr/>
        </p:nvPicPr>
        <p:blipFill>
          <a:blip r:embed="rId4"/>
          <a:stretch>
            <a:fillRect/>
          </a:stretch>
        </p:blipFill>
        <p:spPr>
          <a:xfrm>
            <a:off x="10492154" y="489439"/>
            <a:ext cx="990600" cy="495300"/>
          </a:xfrm>
          <a:prstGeom prst="rect">
            <a:avLst/>
          </a:prstGeom>
        </p:spPr>
      </p:pic>
    </p:spTree>
    <p:extLst>
      <p:ext uri="{BB962C8B-B14F-4D97-AF65-F5344CB8AC3E}">
        <p14:creationId xmlns:p14="http://schemas.microsoft.com/office/powerpoint/2010/main" val="25850668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C4FB537C-871C-405D-86BD-AF954F2B4865}"/>
              </a:ext>
            </a:extLst>
          </p:cNvPr>
          <p:cNvPicPr>
            <a:picLocks noChangeAspect="1"/>
          </p:cNvPicPr>
          <p:nvPr/>
        </p:nvPicPr>
        <p:blipFill>
          <a:blip r:embed="rId3"/>
          <a:stretch>
            <a:fillRect/>
          </a:stretch>
        </p:blipFill>
        <p:spPr>
          <a:xfrm>
            <a:off x="143607" y="360851"/>
            <a:ext cx="4769780" cy="4035303"/>
          </a:xfrm>
          <a:prstGeom prst="rect">
            <a:avLst/>
          </a:prstGeom>
        </p:spPr>
      </p:pic>
      <p:pic>
        <p:nvPicPr>
          <p:cNvPr id="5" name="Resim 4">
            <a:extLst>
              <a:ext uri="{FF2B5EF4-FFF2-40B4-BE49-F238E27FC236}">
                <a16:creationId xmlns:a16="http://schemas.microsoft.com/office/drawing/2014/main" id="{B105A450-22A8-42B5-951D-D6841B3F495E}"/>
              </a:ext>
            </a:extLst>
          </p:cNvPr>
          <p:cNvPicPr>
            <a:picLocks noChangeAspect="1"/>
          </p:cNvPicPr>
          <p:nvPr/>
        </p:nvPicPr>
        <p:blipFill>
          <a:blip r:embed="rId4"/>
          <a:stretch>
            <a:fillRect/>
          </a:stretch>
        </p:blipFill>
        <p:spPr>
          <a:xfrm>
            <a:off x="5329030" y="360851"/>
            <a:ext cx="3305175" cy="2781300"/>
          </a:xfrm>
          <a:prstGeom prst="rect">
            <a:avLst/>
          </a:prstGeom>
        </p:spPr>
      </p:pic>
      <p:pic>
        <p:nvPicPr>
          <p:cNvPr id="7" name="Resim 6">
            <a:extLst>
              <a:ext uri="{FF2B5EF4-FFF2-40B4-BE49-F238E27FC236}">
                <a16:creationId xmlns:a16="http://schemas.microsoft.com/office/drawing/2014/main" id="{96154493-197D-45D8-A427-1649E5FCC0F5}"/>
              </a:ext>
            </a:extLst>
          </p:cNvPr>
          <p:cNvPicPr>
            <a:picLocks noChangeAspect="1"/>
          </p:cNvPicPr>
          <p:nvPr/>
        </p:nvPicPr>
        <p:blipFill>
          <a:blip r:embed="rId5"/>
          <a:stretch>
            <a:fillRect/>
          </a:stretch>
        </p:blipFill>
        <p:spPr>
          <a:xfrm>
            <a:off x="8801100" y="1561732"/>
            <a:ext cx="3390900" cy="5000625"/>
          </a:xfrm>
          <a:prstGeom prst="rect">
            <a:avLst/>
          </a:prstGeom>
        </p:spPr>
      </p:pic>
      <p:pic>
        <p:nvPicPr>
          <p:cNvPr id="9" name="Resim 8">
            <a:extLst>
              <a:ext uri="{FF2B5EF4-FFF2-40B4-BE49-F238E27FC236}">
                <a16:creationId xmlns:a16="http://schemas.microsoft.com/office/drawing/2014/main" id="{6C900466-2122-4F47-8B0C-C62C8675C5F8}"/>
              </a:ext>
            </a:extLst>
          </p:cNvPr>
          <p:cNvPicPr>
            <a:picLocks noChangeAspect="1"/>
          </p:cNvPicPr>
          <p:nvPr/>
        </p:nvPicPr>
        <p:blipFill>
          <a:blip r:embed="rId6"/>
          <a:stretch>
            <a:fillRect/>
          </a:stretch>
        </p:blipFill>
        <p:spPr>
          <a:xfrm>
            <a:off x="5080282" y="3499339"/>
            <a:ext cx="3553923" cy="3213375"/>
          </a:xfrm>
          <a:prstGeom prst="rect">
            <a:avLst/>
          </a:prstGeom>
        </p:spPr>
      </p:pic>
      <p:pic>
        <p:nvPicPr>
          <p:cNvPr id="10" name="Resim 9">
            <a:extLst>
              <a:ext uri="{FF2B5EF4-FFF2-40B4-BE49-F238E27FC236}">
                <a16:creationId xmlns:a16="http://schemas.microsoft.com/office/drawing/2014/main" id="{7A3DC21C-03ED-425A-9308-1799F388A8C1}"/>
              </a:ext>
            </a:extLst>
          </p:cNvPr>
          <p:cNvPicPr>
            <a:picLocks noChangeAspect="1"/>
          </p:cNvPicPr>
          <p:nvPr/>
        </p:nvPicPr>
        <p:blipFill>
          <a:blip r:embed="rId7"/>
          <a:stretch>
            <a:fillRect/>
          </a:stretch>
        </p:blipFill>
        <p:spPr>
          <a:xfrm>
            <a:off x="624254" y="6260122"/>
            <a:ext cx="990600" cy="452591"/>
          </a:xfrm>
          <a:prstGeom prst="rect">
            <a:avLst/>
          </a:prstGeom>
        </p:spPr>
      </p:pic>
    </p:spTree>
    <p:extLst>
      <p:ext uri="{BB962C8B-B14F-4D97-AF65-F5344CB8AC3E}">
        <p14:creationId xmlns:p14="http://schemas.microsoft.com/office/powerpoint/2010/main" val="12277195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AFFC7FDF-D0E0-4D7C-92ED-2D6DDF81FA35}"/>
              </a:ext>
            </a:extLst>
          </p:cNvPr>
          <p:cNvPicPr>
            <a:picLocks noChangeAspect="1"/>
          </p:cNvPicPr>
          <p:nvPr/>
        </p:nvPicPr>
        <p:blipFill>
          <a:blip r:embed="rId3"/>
          <a:stretch>
            <a:fillRect/>
          </a:stretch>
        </p:blipFill>
        <p:spPr>
          <a:xfrm>
            <a:off x="683968" y="300404"/>
            <a:ext cx="2981325" cy="2705100"/>
          </a:xfrm>
          <a:prstGeom prst="rect">
            <a:avLst/>
          </a:prstGeom>
        </p:spPr>
      </p:pic>
      <p:pic>
        <p:nvPicPr>
          <p:cNvPr id="5" name="Resim 4">
            <a:extLst>
              <a:ext uri="{FF2B5EF4-FFF2-40B4-BE49-F238E27FC236}">
                <a16:creationId xmlns:a16="http://schemas.microsoft.com/office/drawing/2014/main" id="{3FDF3164-FB0E-4C78-B2A2-982622D2DA26}"/>
              </a:ext>
            </a:extLst>
          </p:cNvPr>
          <p:cNvPicPr>
            <a:picLocks noChangeAspect="1"/>
          </p:cNvPicPr>
          <p:nvPr/>
        </p:nvPicPr>
        <p:blipFill>
          <a:blip r:embed="rId4"/>
          <a:stretch>
            <a:fillRect/>
          </a:stretch>
        </p:blipFill>
        <p:spPr>
          <a:xfrm>
            <a:off x="3886971" y="300404"/>
            <a:ext cx="4418058" cy="3806703"/>
          </a:xfrm>
          <a:prstGeom prst="rect">
            <a:avLst/>
          </a:prstGeom>
        </p:spPr>
      </p:pic>
      <p:pic>
        <p:nvPicPr>
          <p:cNvPr id="7" name="Resim 6">
            <a:extLst>
              <a:ext uri="{FF2B5EF4-FFF2-40B4-BE49-F238E27FC236}">
                <a16:creationId xmlns:a16="http://schemas.microsoft.com/office/drawing/2014/main" id="{09773D19-16A2-4FC2-962F-F5C879AAA9EE}"/>
              </a:ext>
            </a:extLst>
          </p:cNvPr>
          <p:cNvPicPr>
            <a:picLocks noChangeAspect="1"/>
          </p:cNvPicPr>
          <p:nvPr/>
        </p:nvPicPr>
        <p:blipFill>
          <a:blip r:embed="rId5"/>
          <a:stretch>
            <a:fillRect/>
          </a:stretch>
        </p:blipFill>
        <p:spPr>
          <a:xfrm>
            <a:off x="8526707" y="632130"/>
            <a:ext cx="3162300" cy="3143250"/>
          </a:xfrm>
          <a:prstGeom prst="rect">
            <a:avLst/>
          </a:prstGeom>
        </p:spPr>
      </p:pic>
      <p:pic>
        <p:nvPicPr>
          <p:cNvPr id="9" name="Resim 8">
            <a:extLst>
              <a:ext uri="{FF2B5EF4-FFF2-40B4-BE49-F238E27FC236}">
                <a16:creationId xmlns:a16="http://schemas.microsoft.com/office/drawing/2014/main" id="{FF478B98-1DF7-430E-B779-A6F9329915B3}"/>
              </a:ext>
            </a:extLst>
          </p:cNvPr>
          <p:cNvPicPr>
            <a:picLocks noChangeAspect="1"/>
          </p:cNvPicPr>
          <p:nvPr/>
        </p:nvPicPr>
        <p:blipFill>
          <a:blip r:embed="rId6"/>
          <a:stretch>
            <a:fillRect/>
          </a:stretch>
        </p:blipFill>
        <p:spPr>
          <a:xfrm>
            <a:off x="353430" y="3538171"/>
            <a:ext cx="3311863" cy="3019425"/>
          </a:xfrm>
          <a:prstGeom prst="rect">
            <a:avLst/>
          </a:prstGeom>
        </p:spPr>
      </p:pic>
      <p:pic>
        <p:nvPicPr>
          <p:cNvPr id="11" name="Resim 10">
            <a:extLst>
              <a:ext uri="{FF2B5EF4-FFF2-40B4-BE49-F238E27FC236}">
                <a16:creationId xmlns:a16="http://schemas.microsoft.com/office/drawing/2014/main" id="{E8627CFD-91C5-4CAE-8190-6BC606DC32DB}"/>
              </a:ext>
            </a:extLst>
          </p:cNvPr>
          <p:cNvPicPr>
            <a:picLocks noChangeAspect="1"/>
          </p:cNvPicPr>
          <p:nvPr/>
        </p:nvPicPr>
        <p:blipFill>
          <a:blip r:embed="rId7"/>
          <a:stretch>
            <a:fillRect/>
          </a:stretch>
        </p:blipFill>
        <p:spPr>
          <a:xfrm>
            <a:off x="4055452" y="4187337"/>
            <a:ext cx="3448050" cy="2600325"/>
          </a:xfrm>
          <a:prstGeom prst="rect">
            <a:avLst/>
          </a:prstGeom>
        </p:spPr>
      </p:pic>
      <p:pic>
        <p:nvPicPr>
          <p:cNvPr id="12" name="Resim 11">
            <a:extLst>
              <a:ext uri="{FF2B5EF4-FFF2-40B4-BE49-F238E27FC236}">
                <a16:creationId xmlns:a16="http://schemas.microsoft.com/office/drawing/2014/main" id="{BC08FDFD-E477-46AA-9B9C-C4B0E0A9F9D7}"/>
              </a:ext>
            </a:extLst>
          </p:cNvPr>
          <p:cNvPicPr>
            <a:picLocks noChangeAspect="1"/>
          </p:cNvPicPr>
          <p:nvPr/>
        </p:nvPicPr>
        <p:blipFill>
          <a:blip r:embed="rId8"/>
          <a:stretch>
            <a:fillRect/>
          </a:stretch>
        </p:blipFill>
        <p:spPr>
          <a:xfrm>
            <a:off x="10770577" y="6197845"/>
            <a:ext cx="990600" cy="495300"/>
          </a:xfrm>
          <a:prstGeom prst="rect">
            <a:avLst/>
          </a:prstGeom>
        </p:spPr>
      </p:pic>
      <p:pic>
        <p:nvPicPr>
          <p:cNvPr id="14" name="Resim 13">
            <a:extLst>
              <a:ext uri="{FF2B5EF4-FFF2-40B4-BE49-F238E27FC236}">
                <a16:creationId xmlns:a16="http://schemas.microsoft.com/office/drawing/2014/main" id="{A4F718A5-6D31-482A-ADEF-D30584217D1B}"/>
              </a:ext>
            </a:extLst>
          </p:cNvPr>
          <p:cNvPicPr>
            <a:picLocks noChangeAspect="1"/>
          </p:cNvPicPr>
          <p:nvPr/>
        </p:nvPicPr>
        <p:blipFill>
          <a:blip r:embed="rId9"/>
          <a:stretch>
            <a:fillRect/>
          </a:stretch>
        </p:blipFill>
        <p:spPr>
          <a:xfrm>
            <a:off x="7893661" y="4107107"/>
            <a:ext cx="2745031" cy="2750893"/>
          </a:xfrm>
          <a:prstGeom prst="rect">
            <a:avLst/>
          </a:prstGeom>
        </p:spPr>
      </p:pic>
    </p:spTree>
    <p:extLst>
      <p:ext uri="{BB962C8B-B14F-4D97-AF65-F5344CB8AC3E}">
        <p14:creationId xmlns:p14="http://schemas.microsoft.com/office/powerpoint/2010/main" val="31222428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B7E6F33D-AA98-446C-A7EB-250C299E9E5D}"/>
              </a:ext>
            </a:extLst>
          </p:cNvPr>
          <p:cNvPicPr>
            <a:picLocks noChangeAspect="1"/>
          </p:cNvPicPr>
          <p:nvPr/>
        </p:nvPicPr>
        <p:blipFill>
          <a:blip r:embed="rId3"/>
          <a:stretch>
            <a:fillRect/>
          </a:stretch>
        </p:blipFill>
        <p:spPr>
          <a:xfrm>
            <a:off x="361217" y="148369"/>
            <a:ext cx="4986269" cy="5074262"/>
          </a:xfrm>
          <a:prstGeom prst="rect">
            <a:avLst/>
          </a:prstGeom>
        </p:spPr>
      </p:pic>
      <p:pic>
        <p:nvPicPr>
          <p:cNvPr id="5" name="Resim 4">
            <a:extLst>
              <a:ext uri="{FF2B5EF4-FFF2-40B4-BE49-F238E27FC236}">
                <a16:creationId xmlns:a16="http://schemas.microsoft.com/office/drawing/2014/main" id="{10F0CF73-F738-42B1-99B7-7BFDA2DD098C}"/>
              </a:ext>
            </a:extLst>
          </p:cNvPr>
          <p:cNvPicPr>
            <a:picLocks noChangeAspect="1"/>
          </p:cNvPicPr>
          <p:nvPr/>
        </p:nvPicPr>
        <p:blipFill>
          <a:blip r:embed="rId4"/>
          <a:stretch>
            <a:fillRect/>
          </a:stretch>
        </p:blipFill>
        <p:spPr>
          <a:xfrm>
            <a:off x="5854577" y="313775"/>
            <a:ext cx="5476875" cy="4743450"/>
          </a:xfrm>
          <a:prstGeom prst="rect">
            <a:avLst/>
          </a:prstGeom>
        </p:spPr>
      </p:pic>
      <p:pic>
        <p:nvPicPr>
          <p:cNvPr id="6" name="Resim 5">
            <a:extLst>
              <a:ext uri="{FF2B5EF4-FFF2-40B4-BE49-F238E27FC236}">
                <a16:creationId xmlns:a16="http://schemas.microsoft.com/office/drawing/2014/main" id="{BF6EA570-CA8F-4E8A-A704-4C9D80C4DB0E}"/>
              </a:ext>
            </a:extLst>
          </p:cNvPr>
          <p:cNvPicPr>
            <a:picLocks noChangeAspect="1"/>
          </p:cNvPicPr>
          <p:nvPr/>
        </p:nvPicPr>
        <p:blipFill>
          <a:blip r:embed="rId5"/>
          <a:stretch>
            <a:fillRect/>
          </a:stretch>
        </p:blipFill>
        <p:spPr>
          <a:xfrm>
            <a:off x="10155116" y="6051673"/>
            <a:ext cx="990600" cy="495300"/>
          </a:xfrm>
          <a:prstGeom prst="rect">
            <a:avLst/>
          </a:prstGeom>
        </p:spPr>
      </p:pic>
    </p:spTree>
    <p:extLst>
      <p:ext uri="{BB962C8B-B14F-4D97-AF65-F5344CB8AC3E}">
        <p14:creationId xmlns:p14="http://schemas.microsoft.com/office/powerpoint/2010/main" val="6845744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C791DFB-83AF-4F2B-842A-A52E34C432B3}"/>
              </a:ext>
            </a:extLst>
          </p:cNvPr>
          <p:cNvSpPr>
            <a:spLocks noGrp="1"/>
          </p:cNvSpPr>
          <p:nvPr>
            <p:ph type="title"/>
          </p:nvPr>
        </p:nvSpPr>
        <p:spPr/>
        <p:txBody>
          <a:bodyPr/>
          <a:lstStyle/>
          <a:p>
            <a:r>
              <a:rPr lang="tr-TR"/>
              <a:t>Sifiliz</a:t>
            </a:r>
          </a:p>
        </p:txBody>
      </p:sp>
      <p:sp>
        <p:nvSpPr>
          <p:cNvPr id="3" name="İçerik Yer Tutucusu 2">
            <a:extLst>
              <a:ext uri="{FF2B5EF4-FFF2-40B4-BE49-F238E27FC236}">
                <a16:creationId xmlns:a16="http://schemas.microsoft.com/office/drawing/2014/main" id="{23F4FBBA-EEBD-4318-916D-22D6E6293D0C}"/>
              </a:ext>
            </a:extLst>
          </p:cNvPr>
          <p:cNvSpPr>
            <a:spLocks noGrp="1"/>
          </p:cNvSpPr>
          <p:nvPr>
            <p:ph idx="1"/>
          </p:nvPr>
        </p:nvSpPr>
        <p:spPr/>
        <p:txBody>
          <a:bodyPr>
            <a:normAutofit/>
          </a:bodyPr>
          <a:lstStyle/>
          <a:p>
            <a:pPr marL="0" indent="0">
              <a:buNone/>
            </a:pPr>
            <a:r>
              <a:rPr lang="tr-TR"/>
              <a:t>Tanı: </a:t>
            </a:r>
          </a:p>
          <a:p>
            <a:r>
              <a:rPr lang="tr-TR"/>
              <a:t>Karanlık alan mikroskobu</a:t>
            </a:r>
          </a:p>
          <a:p>
            <a:endParaRPr lang="tr-TR"/>
          </a:p>
          <a:p>
            <a:r>
              <a:rPr lang="tr-TR"/>
              <a:t>PCR testi – lezyon örneklerinden T. pallidum’u doğrudan tespit edebilir.</a:t>
            </a:r>
          </a:p>
          <a:p>
            <a:endParaRPr lang="tr-TR"/>
          </a:p>
          <a:p>
            <a:r>
              <a:rPr lang="tr-TR"/>
              <a:t>Seroloji </a:t>
            </a:r>
          </a:p>
        </p:txBody>
      </p:sp>
    </p:spTree>
    <p:extLst>
      <p:ext uri="{BB962C8B-B14F-4D97-AF65-F5344CB8AC3E}">
        <p14:creationId xmlns:p14="http://schemas.microsoft.com/office/powerpoint/2010/main" val="16488215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yagram 3">
            <a:extLst>
              <a:ext uri="{FF2B5EF4-FFF2-40B4-BE49-F238E27FC236}">
                <a16:creationId xmlns:a16="http://schemas.microsoft.com/office/drawing/2014/main" id="{50FDFA7F-8075-40FA-8840-9C2F22442606}"/>
              </a:ext>
            </a:extLst>
          </p:cNvPr>
          <p:cNvGraphicFramePr/>
          <p:nvPr>
            <p:extLst>
              <p:ext uri="{D42A27DB-BD31-4B8C-83A1-F6EECF244321}">
                <p14:modId xmlns:p14="http://schemas.microsoft.com/office/powerpoint/2010/main" val="1692490598"/>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36309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64D19F3-1A4A-4ACC-AAC7-6B15EE05315D}"/>
              </a:ext>
            </a:extLst>
          </p:cNvPr>
          <p:cNvPicPr>
            <a:picLocks noChangeAspect="1"/>
          </p:cNvPicPr>
          <p:nvPr/>
        </p:nvPicPr>
        <p:blipFill>
          <a:blip r:embed="rId3"/>
          <a:stretch>
            <a:fillRect/>
          </a:stretch>
        </p:blipFill>
        <p:spPr>
          <a:xfrm>
            <a:off x="2146852" y="815009"/>
            <a:ext cx="8070574" cy="5247861"/>
          </a:xfrm>
          <a:prstGeom prst="rect">
            <a:avLst/>
          </a:prstGeom>
        </p:spPr>
      </p:pic>
      <p:sp>
        <p:nvSpPr>
          <p:cNvPr id="3" name="Metin kutusu 2">
            <a:extLst>
              <a:ext uri="{FF2B5EF4-FFF2-40B4-BE49-F238E27FC236}">
                <a16:creationId xmlns:a16="http://schemas.microsoft.com/office/drawing/2014/main" id="{DE275BB5-DA0D-419C-8024-470AFAB7790E}"/>
              </a:ext>
            </a:extLst>
          </p:cNvPr>
          <p:cNvSpPr txBox="1"/>
          <p:nvPr/>
        </p:nvSpPr>
        <p:spPr>
          <a:xfrm>
            <a:off x="4103077" y="6519446"/>
            <a:ext cx="9161585" cy="338554"/>
          </a:xfrm>
          <a:prstGeom prst="rect">
            <a:avLst/>
          </a:prstGeom>
          <a:noFill/>
        </p:spPr>
        <p:txBody>
          <a:bodyPr wrap="square" rtlCol="0">
            <a:spAutoFit/>
          </a:bodyPr>
          <a:lstStyle/>
          <a:p>
            <a:r>
              <a:rPr lang="en-US" sz="1600" b="1" i="0" u="none" strike="noStrike" baseline="0">
                <a:cs typeface="Times New Roman" panose="02020603050405020304" pitchFamily="18" charset="0"/>
              </a:rPr>
              <a:t>Guidelines For The Management Of Symptomatic Sexually Transmitted Infections</a:t>
            </a:r>
            <a:r>
              <a:rPr lang="tr-TR" sz="1600" b="1" i="0" u="none" strike="noStrike" baseline="0">
                <a:cs typeface="Times New Roman" panose="02020603050405020304" pitchFamily="18" charset="0"/>
              </a:rPr>
              <a:t>, June 2021</a:t>
            </a:r>
            <a:endParaRPr lang="tr-TR" sz="1600">
              <a:cs typeface="Times New Roman" panose="02020603050405020304" pitchFamily="18" charset="0"/>
            </a:endParaRPr>
          </a:p>
        </p:txBody>
      </p:sp>
    </p:spTree>
    <p:extLst>
      <p:ext uri="{BB962C8B-B14F-4D97-AF65-F5344CB8AC3E}">
        <p14:creationId xmlns:p14="http://schemas.microsoft.com/office/powerpoint/2010/main" val="3122511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8DE2042-2567-4BE9-96BB-8911C7750D04}"/>
              </a:ext>
            </a:extLst>
          </p:cNvPr>
          <p:cNvSpPr>
            <a:spLocks noGrp="1"/>
          </p:cNvSpPr>
          <p:nvPr>
            <p:ph type="title"/>
          </p:nvPr>
        </p:nvSpPr>
        <p:spPr/>
        <p:txBody>
          <a:bodyPr/>
          <a:lstStyle/>
          <a:p>
            <a:r>
              <a:rPr lang="tr-TR"/>
              <a:t>CYBE</a:t>
            </a:r>
          </a:p>
        </p:txBody>
      </p:sp>
      <p:sp>
        <p:nvSpPr>
          <p:cNvPr id="3" name="İçerik Yer Tutucusu 2">
            <a:extLst>
              <a:ext uri="{FF2B5EF4-FFF2-40B4-BE49-F238E27FC236}">
                <a16:creationId xmlns:a16="http://schemas.microsoft.com/office/drawing/2014/main" id="{D14A07A3-D9BA-4460-B099-AB2A42337913}"/>
              </a:ext>
            </a:extLst>
          </p:cNvPr>
          <p:cNvSpPr>
            <a:spLocks noGrp="1"/>
          </p:cNvSpPr>
          <p:nvPr>
            <p:ph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600" b="0" i="0" u="none" strike="noStrike" kern="1200" cap="none" spc="0" normalizeH="0" baseline="0" noProof="0">
                <a:ln>
                  <a:noFill/>
                </a:ln>
                <a:effectLst/>
                <a:uLnTx/>
                <a:uFillTx/>
                <a:latin typeface="Calibri" panose="020F0502020204030204"/>
                <a:ea typeface="+mn-ea"/>
                <a:cs typeface="+mn-cs"/>
              </a:rPr>
              <a:t>2016 yılında yaklaşık 1 milyon gebe sifiliz ile enfekte olduğu ve bunun 200.000 ölü doğum ve yeni doğan ölümleri dahil 350.000'den fazla olumsuz doğum sonucuyla sonuçlandığı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600" b="0" i="0" u="none" strike="noStrike" kern="1200" cap="none" spc="0" normalizeH="0" baseline="0" noProof="0">
              <a:ln>
                <a:noFill/>
              </a:ln>
              <a:solidFill>
                <a:srgbClr val="252525"/>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600" b="0" i="0" u="none" strike="noStrike" kern="1200" cap="none" spc="0" normalizeH="0" baseline="0" noProof="0">
                <a:ln>
                  <a:noFill/>
                </a:ln>
                <a:effectLst/>
                <a:uLnTx/>
                <a:uFillTx/>
                <a:ea typeface="+mn-ea"/>
                <a:cs typeface="+mn-cs"/>
              </a:rPr>
              <a:t>CYBE'ler damgalama, kısırlık, kanserler ve hamilelik komplikasyonları yoluyla cinsel ve üreme sağlığı üzerinde doğrudan etkiye sahiptir ve HIV riskini artırabilir.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6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600" b="0" i="0" u="none" strike="noStrike" kern="1200" cap="none" spc="0" normalizeH="0" baseline="0" noProof="0">
                <a:ln>
                  <a:noFill/>
                </a:ln>
                <a:solidFill>
                  <a:prstClr val="black"/>
                </a:solidFill>
                <a:effectLst/>
                <a:uLnTx/>
                <a:uFillTx/>
                <a:latin typeface="Calibri" panose="020F0502020204030204"/>
                <a:ea typeface="+mn-ea"/>
                <a:cs typeface="+mn-cs"/>
              </a:rPr>
              <a:t>Özellikle gonore için ilaç direnci, dünya çapında CYBE yükünü azaltmak için büyük bir tehdit.</a:t>
            </a:r>
            <a:endParaRPr lang="tr-TR"/>
          </a:p>
        </p:txBody>
      </p:sp>
      <p:sp>
        <p:nvSpPr>
          <p:cNvPr id="5" name="Metin kutusu 4">
            <a:extLst>
              <a:ext uri="{FF2B5EF4-FFF2-40B4-BE49-F238E27FC236}">
                <a16:creationId xmlns:a16="http://schemas.microsoft.com/office/drawing/2014/main" id="{DD548067-BF4E-46D7-BE0E-DBB05EF24A83}"/>
              </a:ext>
            </a:extLst>
          </p:cNvPr>
          <p:cNvSpPr txBox="1"/>
          <p:nvPr/>
        </p:nvSpPr>
        <p:spPr>
          <a:xfrm>
            <a:off x="4177145" y="6456074"/>
            <a:ext cx="85621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a:ln>
                  <a:noFill/>
                </a:ln>
                <a:solidFill>
                  <a:prstClr val="black"/>
                </a:solidFill>
                <a:effectLst/>
                <a:uLnTx/>
                <a:uFillTx/>
                <a:latin typeface="Calibri" panose="020F0502020204030204"/>
                <a:ea typeface="+mn-ea"/>
                <a:cs typeface="+mn-cs"/>
              </a:rPr>
              <a:t>https://www.who.int/news-room/fact-sheets/detail/sexually-transmitted-infections</a:t>
            </a:r>
          </a:p>
        </p:txBody>
      </p:sp>
      <p:pic>
        <p:nvPicPr>
          <p:cNvPr id="6" name="Resim 5" descr="doğa içeren bir resim&#10;&#10;Açıklama otomatik olarak oluşturuldu">
            <a:extLst>
              <a:ext uri="{FF2B5EF4-FFF2-40B4-BE49-F238E27FC236}">
                <a16:creationId xmlns:a16="http://schemas.microsoft.com/office/drawing/2014/main" id="{F5459096-45B0-40B6-BAA0-5C882A4636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4745" y="207818"/>
            <a:ext cx="3830782" cy="1550337"/>
          </a:xfrm>
          <a:prstGeom prst="rect">
            <a:avLst/>
          </a:prstGeom>
        </p:spPr>
      </p:pic>
    </p:spTree>
    <p:extLst>
      <p:ext uri="{BB962C8B-B14F-4D97-AF65-F5344CB8AC3E}">
        <p14:creationId xmlns:p14="http://schemas.microsoft.com/office/powerpoint/2010/main" val="28650830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D69036B-5EFD-44CB-A954-FA5E03B0A77F}"/>
              </a:ext>
            </a:extLst>
          </p:cNvPr>
          <p:cNvSpPr>
            <a:spLocks noGrp="1"/>
          </p:cNvSpPr>
          <p:nvPr>
            <p:ph type="title"/>
          </p:nvPr>
        </p:nvSpPr>
        <p:spPr/>
        <p:txBody>
          <a:bodyPr/>
          <a:lstStyle/>
          <a:p>
            <a:r>
              <a:rPr lang="tr-TR"/>
              <a:t>ŞANKROİD</a:t>
            </a:r>
          </a:p>
        </p:txBody>
      </p:sp>
      <p:sp>
        <p:nvSpPr>
          <p:cNvPr id="3" name="İçerik Yer Tutucusu 2">
            <a:extLst>
              <a:ext uri="{FF2B5EF4-FFF2-40B4-BE49-F238E27FC236}">
                <a16:creationId xmlns:a16="http://schemas.microsoft.com/office/drawing/2014/main" id="{48607CA8-6A78-49E8-8C8B-38500CDCE56E}"/>
              </a:ext>
            </a:extLst>
          </p:cNvPr>
          <p:cNvSpPr>
            <a:spLocks noGrp="1"/>
          </p:cNvSpPr>
          <p:nvPr>
            <p:ph idx="1"/>
          </p:nvPr>
        </p:nvSpPr>
        <p:spPr/>
        <p:txBody>
          <a:bodyPr/>
          <a:lstStyle/>
          <a:p>
            <a:r>
              <a:rPr lang="tr-TR"/>
              <a:t>Etken gram negatif patojen H.ducreyi </a:t>
            </a:r>
          </a:p>
          <a:p>
            <a:r>
              <a:rPr lang="tr-TR"/>
              <a:t>Yaygın bir enfeksiyon değil </a:t>
            </a:r>
          </a:p>
          <a:p>
            <a:r>
              <a:rPr lang="tr-TR"/>
              <a:t>Klinik prezentasyon – şankroid (erkeklerde penis, kadınlarda vulvar)</a:t>
            </a:r>
          </a:p>
          <a:p>
            <a:r>
              <a:rPr lang="tr-TR"/>
              <a:t>İnkübasyon süresi 4-10 gün , lezyon papül şeklinde başlar sonrasında püstül ve ağrılı ülser halini alır.</a:t>
            </a:r>
          </a:p>
          <a:p>
            <a:r>
              <a:rPr lang="tr-TR"/>
              <a:t>Büyük ve ağrılı LAP eşlik eder</a:t>
            </a:r>
          </a:p>
          <a:p>
            <a:r>
              <a:rPr lang="tr-TR"/>
              <a:t>Tanı : kültür , NAAT, gram boyama </a:t>
            </a:r>
          </a:p>
          <a:p>
            <a:endParaRPr lang="tr-TR"/>
          </a:p>
        </p:txBody>
      </p:sp>
    </p:spTree>
    <p:extLst>
      <p:ext uri="{BB962C8B-B14F-4D97-AF65-F5344CB8AC3E}">
        <p14:creationId xmlns:p14="http://schemas.microsoft.com/office/powerpoint/2010/main" val="33369549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2DDFC1EF-C2E3-464F-9721-5C69FDCE168F}"/>
              </a:ext>
            </a:extLst>
          </p:cNvPr>
          <p:cNvPicPr>
            <a:picLocks noChangeAspect="1"/>
          </p:cNvPicPr>
          <p:nvPr/>
        </p:nvPicPr>
        <p:blipFill>
          <a:blip r:embed="rId3"/>
          <a:stretch>
            <a:fillRect/>
          </a:stretch>
        </p:blipFill>
        <p:spPr>
          <a:xfrm>
            <a:off x="517280" y="533400"/>
            <a:ext cx="4406412" cy="3534506"/>
          </a:xfrm>
          <a:prstGeom prst="rect">
            <a:avLst/>
          </a:prstGeom>
        </p:spPr>
      </p:pic>
      <p:pic>
        <p:nvPicPr>
          <p:cNvPr id="7" name="Resim 6">
            <a:extLst>
              <a:ext uri="{FF2B5EF4-FFF2-40B4-BE49-F238E27FC236}">
                <a16:creationId xmlns:a16="http://schemas.microsoft.com/office/drawing/2014/main" id="{A5586AB2-9705-4915-A4F4-7CEB487B99C5}"/>
              </a:ext>
            </a:extLst>
          </p:cNvPr>
          <p:cNvPicPr>
            <a:picLocks noChangeAspect="1"/>
          </p:cNvPicPr>
          <p:nvPr/>
        </p:nvPicPr>
        <p:blipFill>
          <a:blip r:embed="rId4"/>
          <a:stretch>
            <a:fillRect/>
          </a:stretch>
        </p:blipFill>
        <p:spPr>
          <a:xfrm>
            <a:off x="5767754" y="2338754"/>
            <a:ext cx="5345723" cy="3534507"/>
          </a:xfrm>
          <a:prstGeom prst="rect">
            <a:avLst/>
          </a:prstGeom>
        </p:spPr>
      </p:pic>
      <p:pic>
        <p:nvPicPr>
          <p:cNvPr id="4" name="Resim 3">
            <a:extLst>
              <a:ext uri="{FF2B5EF4-FFF2-40B4-BE49-F238E27FC236}">
                <a16:creationId xmlns:a16="http://schemas.microsoft.com/office/drawing/2014/main" id="{99FA97B1-5C2F-4523-AD3A-92A63628C19C}"/>
              </a:ext>
            </a:extLst>
          </p:cNvPr>
          <p:cNvPicPr>
            <a:picLocks noChangeAspect="1"/>
          </p:cNvPicPr>
          <p:nvPr/>
        </p:nvPicPr>
        <p:blipFill>
          <a:blip r:embed="rId5"/>
          <a:stretch>
            <a:fillRect/>
          </a:stretch>
        </p:blipFill>
        <p:spPr>
          <a:xfrm>
            <a:off x="10770577" y="6197845"/>
            <a:ext cx="990600" cy="495300"/>
          </a:xfrm>
          <a:prstGeom prst="rect">
            <a:avLst/>
          </a:prstGeom>
        </p:spPr>
      </p:pic>
    </p:spTree>
    <p:extLst>
      <p:ext uri="{BB962C8B-B14F-4D97-AF65-F5344CB8AC3E}">
        <p14:creationId xmlns:p14="http://schemas.microsoft.com/office/powerpoint/2010/main" val="11240254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41E9DC-33DF-42F6-B952-CEADBB435149}"/>
              </a:ext>
            </a:extLst>
          </p:cNvPr>
          <p:cNvSpPr>
            <a:spLocks noGrp="1"/>
          </p:cNvSpPr>
          <p:nvPr>
            <p:ph type="title"/>
          </p:nvPr>
        </p:nvSpPr>
        <p:spPr/>
        <p:txBody>
          <a:bodyPr/>
          <a:lstStyle/>
          <a:p>
            <a:r>
              <a:rPr lang="tr-TR"/>
              <a:t>Lenfogramüloma venerum  </a:t>
            </a:r>
          </a:p>
        </p:txBody>
      </p:sp>
      <p:sp>
        <p:nvSpPr>
          <p:cNvPr id="3" name="İçerik Yer Tutucusu 2">
            <a:extLst>
              <a:ext uri="{FF2B5EF4-FFF2-40B4-BE49-F238E27FC236}">
                <a16:creationId xmlns:a16="http://schemas.microsoft.com/office/drawing/2014/main" id="{66FD33D6-B132-4C01-B571-235C5117CE45}"/>
              </a:ext>
            </a:extLst>
          </p:cNvPr>
          <p:cNvSpPr>
            <a:spLocks noGrp="1"/>
          </p:cNvSpPr>
          <p:nvPr>
            <p:ph idx="1"/>
          </p:nvPr>
        </p:nvSpPr>
        <p:spPr/>
        <p:txBody>
          <a:bodyPr>
            <a:normAutofit lnSpcReduction="10000"/>
          </a:bodyPr>
          <a:lstStyle/>
          <a:p>
            <a:r>
              <a:rPr lang="tr-TR"/>
              <a:t>C.trachomatis’in L1-L3 biyovarının neden olduğu lenfatik sistemin tutulduğu ve genital ülser ile karakterize hastalık</a:t>
            </a:r>
          </a:p>
          <a:p>
            <a:endParaRPr lang="tr-TR"/>
          </a:p>
          <a:p>
            <a:r>
              <a:rPr lang="tr-TR"/>
              <a:t>Tropikal bölgelerde sık </a:t>
            </a:r>
          </a:p>
          <a:p>
            <a:pPr algn="just"/>
            <a:endParaRPr lang="tr-TR" b="0" i="0" u="none" strike="noStrike" baseline="0"/>
          </a:p>
          <a:p>
            <a:pPr algn="just"/>
            <a:r>
              <a:rPr lang="tr-TR" b="0" i="0" u="none" strike="noStrike" baseline="0"/>
              <a:t>Lenf nodlarında önce nekroz ardından ise abse olşumu </a:t>
            </a:r>
            <a:endParaRPr lang="tr-TR"/>
          </a:p>
          <a:p>
            <a:endParaRPr lang="tr-TR" b="0" i="0">
              <a:effectLst/>
            </a:endParaRPr>
          </a:p>
          <a:p>
            <a:r>
              <a:rPr lang="tr-TR" b="0" i="0">
                <a:effectLst/>
              </a:rPr>
              <a:t>Homoseksüel erkekler arasında ılıman iklime sahip, yüksek gelirli ülkelerde  </a:t>
            </a:r>
            <a:r>
              <a:rPr lang="tr-TR" b="1" i="0" u="sng">
                <a:effectLst/>
              </a:rPr>
              <a:t>proktitin</a:t>
            </a:r>
            <a:r>
              <a:rPr lang="tr-TR" b="0" i="0">
                <a:effectLst/>
              </a:rPr>
              <a:t> bir nedeni olarak giderek daha fazla rapor edilmiştir.</a:t>
            </a:r>
          </a:p>
        </p:txBody>
      </p:sp>
    </p:spTree>
    <p:extLst>
      <p:ext uri="{BB962C8B-B14F-4D97-AF65-F5344CB8AC3E}">
        <p14:creationId xmlns:p14="http://schemas.microsoft.com/office/powerpoint/2010/main" val="24548970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yagram 3">
            <a:extLst>
              <a:ext uri="{FF2B5EF4-FFF2-40B4-BE49-F238E27FC236}">
                <a16:creationId xmlns:a16="http://schemas.microsoft.com/office/drawing/2014/main" id="{0D72BF3F-1574-4875-ADF7-F8E29F3F68B6}"/>
              </a:ext>
            </a:extLst>
          </p:cNvPr>
          <p:cNvGraphicFramePr/>
          <p:nvPr>
            <p:extLst>
              <p:ext uri="{D42A27DB-BD31-4B8C-83A1-F6EECF244321}">
                <p14:modId xmlns:p14="http://schemas.microsoft.com/office/powerpoint/2010/main" val="2408018347"/>
              </p:ext>
            </p:extLst>
          </p:nvPr>
        </p:nvGraphicFramePr>
        <p:xfrm>
          <a:off x="2031999" y="351692"/>
          <a:ext cx="9134231" cy="57866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Resim 5">
            <a:extLst>
              <a:ext uri="{FF2B5EF4-FFF2-40B4-BE49-F238E27FC236}">
                <a16:creationId xmlns:a16="http://schemas.microsoft.com/office/drawing/2014/main" id="{4F90D432-6CD9-4421-954A-93AD76D474A7}"/>
              </a:ext>
            </a:extLst>
          </p:cNvPr>
          <p:cNvPicPr>
            <a:picLocks noChangeAspect="1"/>
          </p:cNvPicPr>
          <p:nvPr/>
        </p:nvPicPr>
        <p:blipFill>
          <a:blip r:embed="rId8"/>
          <a:stretch>
            <a:fillRect/>
          </a:stretch>
        </p:blipFill>
        <p:spPr>
          <a:xfrm>
            <a:off x="374404" y="0"/>
            <a:ext cx="2790826" cy="2377370"/>
          </a:xfrm>
          <a:prstGeom prst="rect">
            <a:avLst/>
          </a:prstGeom>
        </p:spPr>
      </p:pic>
    </p:spTree>
    <p:extLst>
      <p:ext uri="{BB962C8B-B14F-4D97-AF65-F5344CB8AC3E}">
        <p14:creationId xmlns:p14="http://schemas.microsoft.com/office/powerpoint/2010/main" val="34543715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D3B009FD-98FF-4D74-BF49-8EFD2778712A}"/>
              </a:ext>
            </a:extLst>
          </p:cNvPr>
          <p:cNvPicPr>
            <a:picLocks noChangeAspect="1"/>
          </p:cNvPicPr>
          <p:nvPr/>
        </p:nvPicPr>
        <p:blipFill>
          <a:blip r:embed="rId2"/>
          <a:stretch>
            <a:fillRect/>
          </a:stretch>
        </p:blipFill>
        <p:spPr>
          <a:xfrm>
            <a:off x="688731" y="457199"/>
            <a:ext cx="10814538" cy="5873263"/>
          </a:xfrm>
          <a:prstGeom prst="rect">
            <a:avLst/>
          </a:prstGeom>
        </p:spPr>
      </p:pic>
      <p:sp>
        <p:nvSpPr>
          <p:cNvPr id="4" name="Metin kutusu 3">
            <a:extLst>
              <a:ext uri="{FF2B5EF4-FFF2-40B4-BE49-F238E27FC236}">
                <a16:creationId xmlns:a16="http://schemas.microsoft.com/office/drawing/2014/main" id="{81F99594-87CE-4E9B-B021-51D3560198F9}"/>
              </a:ext>
            </a:extLst>
          </p:cNvPr>
          <p:cNvSpPr txBox="1"/>
          <p:nvPr/>
        </p:nvSpPr>
        <p:spPr>
          <a:xfrm>
            <a:off x="3663462" y="6453500"/>
            <a:ext cx="8528538" cy="369332"/>
          </a:xfrm>
          <a:prstGeom prst="rect">
            <a:avLst/>
          </a:prstGeom>
          <a:noFill/>
        </p:spPr>
        <p:txBody>
          <a:bodyPr wrap="square" rtlCol="0">
            <a:spAutoFit/>
          </a:bodyPr>
          <a:lstStyle/>
          <a:p>
            <a:r>
              <a:rPr lang="tr-TR"/>
              <a:t>ÜCD Güncelleme Serileri Temmuz 2017, Cilt: 6, Sayı :3, Cinsel Yolla Bulaşan Hastalıklar-2</a:t>
            </a:r>
          </a:p>
        </p:txBody>
      </p:sp>
    </p:spTree>
    <p:extLst>
      <p:ext uri="{BB962C8B-B14F-4D97-AF65-F5344CB8AC3E}">
        <p14:creationId xmlns:p14="http://schemas.microsoft.com/office/powerpoint/2010/main" val="39727871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378876-5079-44FC-9BA7-9559B31FE38D}"/>
              </a:ext>
            </a:extLst>
          </p:cNvPr>
          <p:cNvPicPr>
            <a:picLocks noChangeAspect="1"/>
          </p:cNvPicPr>
          <p:nvPr/>
        </p:nvPicPr>
        <p:blipFill>
          <a:blip r:embed="rId2"/>
          <a:stretch>
            <a:fillRect/>
          </a:stretch>
        </p:blipFill>
        <p:spPr>
          <a:xfrm>
            <a:off x="1072662" y="211015"/>
            <a:ext cx="10199076" cy="6330462"/>
          </a:xfrm>
          <a:prstGeom prst="rect">
            <a:avLst/>
          </a:prstGeom>
        </p:spPr>
      </p:pic>
    </p:spTree>
    <p:extLst>
      <p:ext uri="{BB962C8B-B14F-4D97-AF65-F5344CB8AC3E}">
        <p14:creationId xmlns:p14="http://schemas.microsoft.com/office/powerpoint/2010/main" val="15164687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C6A90B1D-D728-4ABD-81C4-51FD495E3853}"/>
              </a:ext>
            </a:extLst>
          </p:cNvPr>
          <p:cNvPicPr>
            <a:picLocks noChangeAspect="1"/>
          </p:cNvPicPr>
          <p:nvPr/>
        </p:nvPicPr>
        <p:blipFill>
          <a:blip r:embed="rId3"/>
          <a:stretch>
            <a:fillRect/>
          </a:stretch>
        </p:blipFill>
        <p:spPr>
          <a:xfrm>
            <a:off x="773723" y="596349"/>
            <a:ext cx="10111154" cy="5487928"/>
          </a:xfrm>
          <a:prstGeom prst="rect">
            <a:avLst/>
          </a:prstGeom>
        </p:spPr>
      </p:pic>
      <p:sp>
        <p:nvSpPr>
          <p:cNvPr id="4" name="Metin kutusu 3">
            <a:extLst>
              <a:ext uri="{FF2B5EF4-FFF2-40B4-BE49-F238E27FC236}">
                <a16:creationId xmlns:a16="http://schemas.microsoft.com/office/drawing/2014/main" id="{FBB0CEED-6B23-44CC-A46A-E1A0C6B23FE9}"/>
              </a:ext>
            </a:extLst>
          </p:cNvPr>
          <p:cNvSpPr txBox="1"/>
          <p:nvPr/>
        </p:nvSpPr>
        <p:spPr>
          <a:xfrm>
            <a:off x="4325815" y="6519446"/>
            <a:ext cx="9157188" cy="338554"/>
          </a:xfrm>
          <a:prstGeom prst="rect">
            <a:avLst/>
          </a:prstGeom>
          <a:noFill/>
        </p:spPr>
        <p:txBody>
          <a:bodyPr wrap="square">
            <a:spAutoFit/>
          </a:bodyPr>
          <a:lstStyle/>
          <a:p>
            <a:r>
              <a:rPr lang="en-US" sz="1600" b="1" i="0" u="none" strike="noStrike" baseline="0">
                <a:cs typeface="Times New Roman" panose="02020603050405020304" pitchFamily="18" charset="0"/>
              </a:rPr>
              <a:t>Guidelines For The Management Of Symptomatic Sexually Transmitted Infections</a:t>
            </a:r>
            <a:r>
              <a:rPr lang="tr-TR" sz="1600" b="1" i="0" u="none" strike="noStrike" baseline="0">
                <a:cs typeface="Times New Roman" panose="02020603050405020304" pitchFamily="18" charset="0"/>
              </a:rPr>
              <a:t>, June 2021</a:t>
            </a:r>
            <a:endParaRPr lang="tr-TR" sz="1600">
              <a:cs typeface="Times New Roman" panose="02020603050405020304" pitchFamily="18" charset="0"/>
            </a:endParaRPr>
          </a:p>
        </p:txBody>
      </p:sp>
    </p:spTree>
    <p:extLst>
      <p:ext uri="{BB962C8B-B14F-4D97-AF65-F5344CB8AC3E}">
        <p14:creationId xmlns:p14="http://schemas.microsoft.com/office/powerpoint/2010/main" val="13695123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4122DEF5-E3A1-4B26-857C-29120143F9A0}"/>
              </a:ext>
            </a:extLst>
          </p:cNvPr>
          <p:cNvPicPr>
            <a:picLocks noChangeAspect="1"/>
          </p:cNvPicPr>
          <p:nvPr/>
        </p:nvPicPr>
        <p:blipFill>
          <a:blip r:embed="rId2"/>
          <a:stretch>
            <a:fillRect/>
          </a:stretch>
        </p:blipFill>
        <p:spPr>
          <a:xfrm>
            <a:off x="826477" y="298938"/>
            <a:ext cx="10339753" cy="5521571"/>
          </a:xfrm>
          <a:prstGeom prst="rect">
            <a:avLst/>
          </a:prstGeom>
        </p:spPr>
      </p:pic>
      <p:sp>
        <p:nvSpPr>
          <p:cNvPr id="4" name="Metin kutusu 3">
            <a:extLst>
              <a:ext uri="{FF2B5EF4-FFF2-40B4-BE49-F238E27FC236}">
                <a16:creationId xmlns:a16="http://schemas.microsoft.com/office/drawing/2014/main" id="{6DF1E2C2-8D8E-4C03-B53B-91F084B2695D}"/>
              </a:ext>
            </a:extLst>
          </p:cNvPr>
          <p:cNvSpPr txBox="1"/>
          <p:nvPr/>
        </p:nvSpPr>
        <p:spPr>
          <a:xfrm>
            <a:off x="4202723" y="6559062"/>
            <a:ext cx="9157188" cy="338554"/>
          </a:xfrm>
          <a:prstGeom prst="rect">
            <a:avLst/>
          </a:prstGeom>
          <a:noFill/>
        </p:spPr>
        <p:txBody>
          <a:bodyPr wrap="square">
            <a:spAutoFit/>
          </a:bodyPr>
          <a:lstStyle/>
          <a:p>
            <a:r>
              <a:rPr lang="en-US" sz="1600" b="1" i="0" u="none" strike="noStrike" baseline="0">
                <a:cs typeface="Times New Roman" panose="02020603050405020304" pitchFamily="18" charset="0"/>
              </a:rPr>
              <a:t>Guidelines For The Management Of Symptomatic Sexually Transmitted Infections</a:t>
            </a:r>
            <a:r>
              <a:rPr lang="tr-TR" sz="1600" b="1" i="0" u="none" strike="noStrike" baseline="0">
                <a:cs typeface="Times New Roman" panose="02020603050405020304" pitchFamily="18" charset="0"/>
              </a:rPr>
              <a:t>, June 2021</a:t>
            </a:r>
            <a:endParaRPr lang="tr-TR" sz="1600">
              <a:cs typeface="Times New Roman" panose="02020603050405020304" pitchFamily="18" charset="0"/>
            </a:endParaRPr>
          </a:p>
        </p:txBody>
      </p:sp>
    </p:spTree>
    <p:extLst>
      <p:ext uri="{BB962C8B-B14F-4D97-AF65-F5344CB8AC3E}">
        <p14:creationId xmlns:p14="http://schemas.microsoft.com/office/powerpoint/2010/main" val="9174268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7CDA9DB-7A82-4037-8AF9-B32D1AC7BFCC}"/>
              </a:ext>
            </a:extLst>
          </p:cNvPr>
          <p:cNvPicPr>
            <a:picLocks noChangeAspect="1"/>
          </p:cNvPicPr>
          <p:nvPr/>
        </p:nvPicPr>
        <p:blipFill>
          <a:blip r:embed="rId2"/>
          <a:stretch>
            <a:fillRect/>
          </a:stretch>
        </p:blipFill>
        <p:spPr>
          <a:xfrm>
            <a:off x="2206485" y="2027582"/>
            <a:ext cx="7255565" cy="3916017"/>
          </a:xfrm>
          <a:prstGeom prst="rect">
            <a:avLst/>
          </a:prstGeom>
        </p:spPr>
      </p:pic>
      <p:pic>
        <p:nvPicPr>
          <p:cNvPr id="5" name="Resim 4">
            <a:extLst>
              <a:ext uri="{FF2B5EF4-FFF2-40B4-BE49-F238E27FC236}">
                <a16:creationId xmlns:a16="http://schemas.microsoft.com/office/drawing/2014/main" id="{624B8A74-3B75-4E40-8182-B4660FA06DA7}"/>
              </a:ext>
            </a:extLst>
          </p:cNvPr>
          <p:cNvPicPr>
            <a:picLocks noChangeAspect="1"/>
          </p:cNvPicPr>
          <p:nvPr/>
        </p:nvPicPr>
        <p:blipFill>
          <a:blip r:embed="rId3"/>
          <a:stretch>
            <a:fillRect/>
          </a:stretch>
        </p:blipFill>
        <p:spPr>
          <a:xfrm>
            <a:off x="2206486" y="389282"/>
            <a:ext cx="7255564" cy="1638300"/>
          </a:xfrm>
          <a:prstGeom prst="rect">
            <a:avLst/>
          </a:prstGeom>
        </p:spPr>
      </p:pic>
      <p:sp>
        <p:nvSpPr>
          <p:cNvPr id="4" name="Metin kutusu 3">
            <a:extLst>
              <a:ext uri="{FF2B5EF4-FFF2-40B4-BE49-F238E27FC236}">
                <a16:creationId xmlns:a16="http://schemas.microsoft.com/office/drawing/2014/main" id="{0C412899-1869-459C-8488-257ADCC2D4E0}"/>
              </a:ext>
            </a:extLst>
          </p:cNvPr>
          <p:cNvSpPr txBox="1"/>
          <p:nvPr/>
        </p:nvSpPr>
        <p:spPr>
          <a:xfrm>
            <a:off x="4220308" y="6468718"/>
            <a:ext cx="9157188" cy="338554"/>
          </a:xfrm>
          <a:prstGeom prst="rect">
            <a:avLst/>
          </a:prstGeom>
          <a:noFill/>
        </p:spPr>
        <p:txBody>
          <a:bodyPr wrap="square">
            <a:spAutoFit/>
          </a:bodyPr>
          <a:lstStyle/>
          <a:p>
            <a:r>
              <a:rPr lang="en-US" sz="1600" b="1" i="0" u="none" strike="noStrike" baseline="0">
                <a:cs typeface="Times New Roman" panose="02020603050405020304" pitchFamily="18" charset="0"/>
              </a:rPr>
              <a:t>Guidelines For The Management Of Symptomatic Sexually Transmitted Infections</a:t>
            </a:r>
            <a:r>
              <a:rPr lang="tr-TR" sz="1600" b="1" i="0" u="none" strike="noStrike" baseline="0">
                <a:cs typeface="Times New Roman" panose="02020603050405020304" pitchFamily="18" charset="0"/>
              </a:rPr>
              <a:t>, June 2021</a:t>
            </a:r>
            <a:endParaRPr lang="tr-TR" sz="1600">
              <a:cs typeface="Times New Roman" panose="02020603050405020304" pitchFamily="18" charset="0"/>
            </a:endParaRPr>
          </a:p>
        </p:txBody>
      </p:sp>
    </p:spTree>
    <p:extLst>
      <p:ext uri="{BB962C8B-B14F-4D97-AF65-F5344CB8AC3E}">
        <p14:creationId xmlns:p14="http://schemas.microsoft.com/office/powerpoint/2010/main" val="27212198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E2087D5-E83B-4D5F-A135-FC434E3579D9}"/>
              </a:ext>
            </a:extLst>
          </p:cNvPr>
          <p:cNvSpPr>
            <a:spLocks noGrp="1"/>
          </p:cNvSpPr>
          <p:nvPr>
            <p:ph type="title"/>
          </p:nvPr>
        </p:nvSpPr>
        <p:spPr/>
        <p:txBody>
          <a:bodyPr/>
          <a:lstStyle/>
          <a:p>
            <a:r>
              <a:rPr lang="tr-TR"/>
              <a:t>Anorektal akıntı </a:t>
            </a:r>
          </a:p>
        </p:txBody>
      </p:sp>
      <p:sp>
        <p:nvSpPr>
          <p:cNvPr id="3" name="İçerik Yer Tutucusu 2">
            <a:extLst>
              <a:ext uri="{FF2B5EF4-FFF2-40B4-BE49-F238E27FC236}">
                <a16:creationId xmlns:a16="http://schemas.microsoft.com/office/drawing/2014/main" id="{B3A5EAF8-1DF4-496E-8C38-CB9B59F84DCD}"/>
              </a:ext>
            </a:extLst>
          </p:cNvPr>
          <p:cNvSpPr>
            <a:spLocks noGrp="1"/>
          </p:cNvSpPr>
          <p:nvPr>
            <p:ph idx="1"/>
          </p:nvPr>
        </p:nvSpPr>
        <p:spPr/>
        <p:txBody>
          <a:bodyPr/>
          <a:lstStyle/>
          <a:p>
            <a:r>
              <a:rPr lang="tr-TR"/>
              <a:t>Anorektal enfeksiyonlar erkekle seks yapan erkekler, kadın seks işçileri, trans bireyler ve anal cinsel ilişkiye giren heteroseksüel kadınlarda yaygın </a:t>
            </a:r>
          </a:p>
          <a:p>
            <a:r>
              <a:rPr lang="tr-TR"/>
              <a:t>Anorektala bölge HPV, HSV sifiliz gibi patojenler için ortak bölge</a:t>
            </a:r>
          </a:p>
          <a:p>
            <a:r>
              <a:rPr lang="tr-TR"/>
              <a:t>Klinikde akıntı, anorektal ağrı, kanama, rektal dolgunluk hissi, kabızlık</a:t>
            </a:r>
          </a:p>
          <a:p>
            <a:r>
              <a:rPr lang="tr-TR"/>
              <a:t> Fizik Muayene : anal bölgenin haricenen muayenesi ve anoskopiyi içerir. </a:t>
            </a:r>
          </a:p>
        </p:txBody>
      </p:sp>
      <p:pic>
        <p:nvPicPr>
          <p:cNvPr id="5" name="Resim 4" descr="alet içeren bir resim&#10;&#10;Açıklama otomatik olarak oluşturuldu">
            <a:extLst>
              <a:ext uri="{FF2B5EF4-FFF2-40B4-BE49-F238E27FC236}">
                <a16:creationId xmlns:a16="http://schemas.microsoft.com/office/drawing/2014/main" id="{C15EA631-363D-4A80-A903-286AB071AA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0398" y="89693"/>
            <a:ext cx="1914525" cy="1876425"/>
          </a:xfrm>
          <a:prstGeom prst="rect">
            <a:avLst/>
          </a:prstGeom>
        </p:spPr>
      </p:pic>
    </p:spTree>
    <p:extLst>
      <p:ext uri="{BB962C8B-B14F-4D97-AF65-F5344CB8AC3E}">
        <p14:creationId xmlns:p14="http://schemas.microsoft.com/office/powerpoint/2010/main" val="2533162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60388C9-2257-498D-8C7C-B2929EE834E5}"/>
              </a:ext>
            </a:extLst>
          </p:cNvPr>
          <p:cNvSpPr>
            <a:spLocks noGrp="1"/>
          </p:cNvSpPr>
          <p:nvPr>
            <p:ph type="title"/>
          </p:nvPr>
        </p:nvSpPr>
        <p:spPr/>
        <p:txBody>
          <a:bodyPr/>
          <a:lstStyle/>
          <a:p>
            <a:r>
              <a:rPr lang="tr-TR"/>
              <a:t>CYBE’lerin Yönetiminde Amaçlar </a:t>
            </a:r>
          </a:p>
        </p:txBody>
      </p:sp>
      <p:sp>
        <p:nvSpPr>
          <p:cNvPr id="3" name="İçerik Yer Tutucusu 2">
            <a:extLst>
              <a:ext uri="{FF2B5EF4-FFF2-40B4-BE49-F238E27FC236}">
                <a16:creationId xmlns:a16="http://schemas.microsoft.com/office/drawing/2014/main" id="{65870C25-BC13-46EE-9449-4848D7822626}"/>
              </a:ext>
            </a:extLst>
          </p:cNvPr>
          <p:cNvSpPr>
            <a:spLocks noGrp="1"/>
          </p:cNvSpPr>
          <p:nvPr>
            <p:ph idx="1"/>
          </p:nvPr>
        </p:nvSpPr>
        <p:spPr/>
        <p:txBody>
          <a:bodyPr>
            <a:normAutofit fontScale="85000" lnSpcReduction="20000"/>
          </a:bodyPr>
          <a:lstStyle/>
          <a:p>
            <a:r>
              <a:rPr lang="tr-TR" b="0" i="0" u="none" strike="noStrike" baseline="0">
                <a:solidFill>
                  <a:srgbClr val="000000"/>
                </a:solidFill>
              </a:rPr>
              <a:t>Tedavi etmek</a:t>
            </a:r>
          </a:p>
          <a:p>
            <a:endParaRPr lang="tr-TR">
              <a:solidFill>
                <a:srgbClr val="000000"/>
              </a:solidFill>
            </a:endParaRPr>
          </a:p>
          <a:p>
            <a:r>
              <a:rPr lang="tr-TR">
                <a:solidFill>
                  <a:srgbClr val="000000"/>
                </a:solidFill>
              </a:rPr>
              <a:t>Kür sağlamak </a:t>
            </a:r>
          </a:p>
          <a:p>
            <a:endParaRPr lang="tr-TR" b="0" i="0" u="none" strike="noStrike" baseline="0">
              <a:solidFill>
                <a:srgbClr val="000000"/>
              </a:solidFill>
            </a:endParaRPr>
          </a:p>
          <a:p>
            <a:r>
              <a:rPr lang="tr-TR" b="0" i="0" u="none" strike="noStrike" baseline="0">
                <a:solidFill>
                  <a:srgbClr val="000000"/>
                </a:solidFill>
              </a:rPr>
              <a:t>Bulaşıcılığı azaltmak </a:t>
            </a:r>
          </a:p>
          <a:p>
            <a:endParaRPr lang="tr-TR">
              <a:solidFill>
                <a:srgbClr val="000000"/>
              </a:solidFill>
            </a:endParaRPr>
          </a:p>
          <a:p>
            <a:r>
              <a:rPr lang="tr-TR">
                <a:solidFill>
                  <a:srgbClr val="000000"/>
                </a:solidFill>
              </a:rPr>
              <a:t>CYBE’ye bağlı gelişebilecek komplikasyonları azaltmak </a:t>
            </a:r>
          </a:p>
          <a:p>
            <a:endParaRPr lang="tr-TR" b="0" i="0" u="none" strike="noStrike" baseline="0">
              <a:solidFill>
                <a:srgbClr val="000000"/>
              </a:solidFill>
            </a:endParaRPr>
          </a:p>
          <a:p>
            <a:r>
              <a:rPr lang="tr-TR" b="0" i="0" u="none" strike="noStrike" baseline="0">
                <a:solidFill>
                  <a:srgbClr val="000000"/>
                </a:solidFill>
              </a:rPr>
              <a:t>Gelecekteki risk alma davranışını azaltmak ya da önlemek </a:t>
            </a:r>
            <a:endParaRPr lang="tr-TR">
              <a:solidFill>
                <a:srgbClr val="000000"/>
              </a:solidFill>
            </a:endParaRPr>
          </a:p>
          <a:p>
            <a:endParaRPr lang="tr-TR" b="0" i="0" u="none" strike="noStrike" baseline="0">
              <a:solidFill>
                <a:srgbClr val="000000"/>
              </a:solidFill>
            </a:endParaRPr>
          </a:p>
          <a:p>
            <a:r>
              <a:rPr lang="tr-TR" b="0" i="0" u="none" strike="noStrike" baseline="0">
                <a:solidFill>
                  <a:srgbClr val="000000"/>
                </a:solidFill>
              </a:rPr>
              <a:t>Partnerin uygun tedav</a:t>
            </a:r>
            <a:r>
              <a:rPr lang="tr-TR">
                <a:solidFill>
                  <a:srgbClr val="000000"/>
                </a:solidFill>
              </a:rPr>
              <a:t>isinin sağlanması</a:t>
            </a:r>
          </a:p>
          <a:p>
            <a:pPr marL="0" indent="0" algn="l">
              <a:buNone/>
            </a:pPr>
            <a:endParaRPr lang="tr-TR" sz="1800" b="0" i="0" u="none" strike="noStrike" baseline="0">
              <a:solidFill>
                <a:srgbClr val="000000"/>
              </a:solidFill>
            </a:endParaRPr>
          </a:p>
        </p:txBody>
      </p:sp>
      <p:pic>
        <p:nvPicPr>
          <p:cNvPr id="5" name="Resim 4" descr="metin, gök içeren bir resim&#10;&#10;Açıklama otomatik olarak oluşturuldu">
            <a:extLst>
              <a:ext uri="{FF2B5EF4-FFF2-40B4-BE49-F238E27FC236}">
                <a16:creationId xmlns:a16="http://schemas.microsoft.com/office/drawing/2014/main" id="{8AD323EC-305B-422E-93D7-0CD9F7E5E1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6309" y="1825624"/>
            <a:ext cx="3830782" cy="2325147"/>
          </a:xfrm>
          <a:prstGeom prst="rect">
            <a:avLst/>
          </a:prstGeom>
        </p:spPr>
      </p:pic>
    </p:spTree>
    <p:extLst>
      <p:ext uri="{BB962C8B-B14F-4D97-AF65-F5344CB8AC3E}">
        <p14:creationId xmlns:p14="http://schemas.microsoft.com/office/powerpoint/2010/main" val="23966782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9865C7-AF6C-4A70-808D-AD61D50D5280}"/>
              </a:ext>
            </a:extLst>
          </p:cNvPr>
          <p:cNvPicPr>
            <a:picLocks noChangeAspect="1"/>
          </p:cNvPicPr>
          <p:nvPr/>
        </p:nvPicPr>
        <p:blipFill>
          <a:blip r:embed="rId3"/>
          <a:stretch>
            <a:fillRect/>
          </a:stretch>
        </p:blipFill>
        <p:spPr>
          <a:xfrm>
            <a:off x="2166730" y="616226"/>
            <a:ext cx="8229600" cy="5685183"/>
          </a:xfrm>
          <a:prstGeom prst="rect">
            <a:avLst/>
          </a:prstGeom>
        </p:spPr>
      </p:pic>
      <p:sp>
        <p:nvSpPr>
          <p:cNvPr id="3" name="Metin kutusu 2">
            <a:extLst>
              <a:ext uri="{FF2B5EF4-FFF2-40B4-BE49-F238E27FC236}">
                <a16:creationId xmlns:a16="http://schemas.microsoft.com/office/drawing/2014/main" id="{65E03700-4ED2-4E75-82F7-E150967D9C4D}"/>
              </a:ext>
            </a:extLst>
          </p:cNvPr>
          <p:cNvSpPr txBox="1"/>
          <p:nvPr/>
        </p:nvSpPr>
        <p:spPr>
          <a:xfrm>
            <a:off x="4290646" y="6519446"/>
            <a:ext cx="9157188" cy="338554"/>
          </a:xfrm>
          <a:prstGeom prst="rect">
            <a:avLst/>
          </a:prstGeom>
          <a:noFill/>
        </p:spPr>
        <p:txBody>
          <a:bodyPr wrap="square">
            <a:spAutoFit/>
          </a:bodyPr>
          <a:lstStyle/>
          <a:p>
            <a:r>
              <a:rPr lang="en-US" sz="1600" b="1" i="0" u="none" strike="noStrike" baseline="0">
                <a:cs typeface="Times New Roman" panose="02020603050405020304" pitchFamily="18" charset="0"/>
              </a:rPr>
              <a:t>Guidelines For The Management Of Symptomatic Sexually Transmitted Infections</a:t>
            </a:r>
            <a:r>
              <a:rPr lang="tr-TR" sz="1600" b="1" i="0" u="none" strike="noStrike" baseline="0">
                <a:cs typeface="Times New Roman" panose="02020603050405020304" pitchFamily="18" charset="0"/>
              </a:rPr>
              <a:t>, June 2021</a:t>
            </a:r>
            <a:endParaRPr lang="tr-TR" sz="1600">
              <a:cs typeface="Times New Roman" panose="02020603050405020304" pitchFamily="18" charset="0"/>
            </a:endParaRPr>
          </a:p>
        </p:txBody>
      </p:sp>
    </p:spTree>
    <p:extLst>
      <p:ext uri="{BB962C8B-B14F-4D97-AF65-F5344CB8AC3E}">
        <p14:creationId xmlns:p14="http://schemas.microsoft.com/office/powerpoint/2010/main" val="42090064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0448EB97-7020-4B8B-946B-38BA33BE0D67}"/>
              </a:ext>
            </a:extLst>
          </p:cNvPr>
          <p:cNvPicPr>
            <a:picLocks noChangeAspect="1"/>
          </p:cNvPicPr>
          <p:nvPr/>
        </p:nvPicPr>
        <p:blipFill>
          <a:blip r:embed="rId3"/>
          <a:stretch>
            <a:fillRect/>
          </a:stretch>
        </p:blipFill>
        <p:spPr>
          <a:xfrm rot="16200000">
            <a:off x="3115401" y="-1243989"/>
            <a:ext cx="5905784" cy="9102439"/>
          </a:xfrm>
          <a:prstGeom prst="rect">
            <a:avLst/>
          </a:prstGeom>
        </p:spPr>
      </p:pic>
      <p:sp>
        <p:nvSpPr>
          <p:cNvPr id="4" name="Metin kutusu 3">
            <a:extLst>
              <a:ext uri="{FF2B5EF4-FFF2-40B4-BE49-F238E27FC236}">
                <a16:creationId xmlns:a16="http://schemas.microsoft.com/office/drawing/2014/main" id="{1E68A9A1-926C-4DCB-933E-C1BA3566AF44}"/>
              </a:ext>
            </a:extLst>
          </p:cNvPr>
          <p:cNvSpPr txBox="1"/>
          <p:nvPr/>
        </p:nvSpPr>
        <p:spPr>
          <a:xfrm>
            <a:off x="4308231" y="6503662"/>
            <a:ext cx="9157188" cy="338554"/>
          </a:xfrm>
          <a:prstGeom prst="rect">
            <a:avLst/>
          </a:prstGeom>
          <a:noFill/>
        </p:spPr>
        <p:txBody>
          <a:bodyPr wrap="square">
            <a:spAutoFit/>
          </a:bodyPr>
          <a:lstStyle/>
          <a:p>
            <a:r>
              <a:rPr lang="en-US" sz="1600" b="1" i="0" u="none" strike="noStrike" baseline="0">
                <a:cs typeface="Times New Roman" panose="02020603050405020304" pitchFamily="18" charset="0"/>
              </a:rPr>
              <a:t>Guidelines For The Management Of Symptomatic Sexually Transmitted Infections</a:t>
            </a:r>
            <a:r>
              <a:rPr lang="tr-TR" sz="1600" b="1" i="0" u="none" strike="noStrike" baseline="0">
                <a:cs typeface="Times New Roman" panose="02020603050405020304" pitchFamily="18" charset="0"/>
              </a:rPr>
              <a:t>, June 2021</a:t>
            </a:r>
            <a:endParaRPr lang="tr-TR" sz="1600">
              <a:cs typeface="Times New Roman" panose="02020603050405020304" pitchFamily="18" charset="0"/>
            </a:endParaRPr>
          </a:p>
        </p:txBody>
      </p:sp>
    </p:spTree>
    <p:extLst>
      <p:ext uri="{BB962C8B-B14F-4D97-AF65-F5344CB8AC3E}">
        <p14:creationId xmlns:p14="http://schemas.microsoft.com/office/powerpoint/2010/main" val="154442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BC3BE91-3F31-4F61-9E75-607238175CDD}"/>
              </a:ext>
            </a:extLst>
          </p:cNvPr>
          <p:cNvSpPr>
            <a:spLocks noGrp="1"/>
          </p:cNvSpPr>
          <p:nvPr>
            <p:ph type="title"/>
          </p:nvPr>
        </p:nvSpPr>
        <p:spPr/>
        <p:txBody>
          <a:bodyPr/>
          <a:lstStyle/>
          <a:p>
            <a:r>
              <a:rPr lang="tr-TR"/>
              <a:t>Human Papilloma Virüs </a:t>
            </a:r>
          </a:p>
        </p:txBody>
      </p:sp>
      <p:sp>
        <p:nvSpPr>
          <p:cNvPr id="3" name="İçerik Yer Tutucusu 2">
            <a:extLst>
              <a:ext uri="{FF2B5EF4-FFF2-40B4-BE49-F238E27FC236}">
                <a16:creationId xmlns:a16="http://schemas.microsoft.com/office/drawing/2014/main" id="{EB5BCDC7-E25D-4D83-83E7-A64DE2606813}"/>
              </a:ext>
            </a:extLst>
          </p:cNvPr>
          <p:cNvSpPr>
            <a:spLocks noGrp="1"/>
          </p:cNvSpPr>
          <p:nvPr>
            <p:ph idx="1"/>
          </p:nvPr>
        </p:nvSpPr>
        <p:spPr/>
        <p:txBody>
          <a:bodyPr/>
          <a:lstStyle/>
          <a:p>
            <a:r>
              <a:rPr lang="tr-TR"/>
              <a:t>Çift sarmallı DNA virüsü </a:t>
            </a:r>
          </a:p>
          <a:p>
            <a:endParaRPr lang="tr-TR"/>
          </a:p>
          <a:p>
            <a:r>
              <a:rPr lang="tr-TR"/>
              <a:t>Yalnızca insanı enfekte eder</a:t>
            </a:r>
          </a:p>
          <a:p>
            <a:endParaRPr lang="tr-TR"/>
          </a:p>
          <a:p>
            <a:r>
              <a:rPr lang="tr-TR"/>
              <a:t>200 den fazla HPV tipi mevcut </a:t>
            </a:r>
          </a:p>
          <a:p>
            <a:endParaRPr lang="tr-TR" b="0" i="0">
              <a:solidFill>
                <a:srgbClr val="252525"/>
              </a:solidFill>
              <a:effectLst/>
            </a:endParaRPr>
          </a:p>
          <a:p>
            <a:r>
              <a:rPr lang="tr-TR" b="0" i="0">
                <a:solidFill>
                  <a:srgbClr val="252525"/>
                </a:solidFill>
                <a:effectLst/>
              </a:rPr>
              <a:t>Farklı HPV tipleri, farklı vücut bölgelerini enfekte etme eğilimindedir ve bu nedenle farklı hastalıklarla ilişkilidir</a:t>
            </a:r>
            <a:endParaRPr lang="tr-TR"/>
          </a:p>
          <a:p>
            <a:endParaRPr lang="tr-TR"/>
          </a:p>
        </p:txBody>
      </p:sp>
      <p:pic>
        <p:nvPicPr>
          <p:cNvPr id="4" name="Resim 3" descr="madeni eşyalar içeren bir resim&#10;&#10;Açıklama otomatik olarak oluşturuldu">
            <a:extLst>
              <a:ext uri="{FF2B5EF4-FFF2-40B4-BE49-F238E27FC236}">
                <a16:creationId xmlns:a16="http://schemas.microsoft.com/office/drawing/2014/main" id="{05C3A440-7990-4A76-921B-21275F06EC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8352" y="365125"/>
            <a:ext cx="2934433" cy="3912577"/>
          </a:xfrm>
          <a:prstGeom prst="rect">
            <a:avLst/>
          </a:prstGeom>
        </p:spPr>
      </p:pic>
    </p:spTree>
    <p:extLst>
      <p:ext uri="{BB962C8B-B14F-4D97-AF65-F5344CB8AC3E}">
        <p14:creationId xmlns:p14="http://schemas.microsoft.com/office/powerpoint/2010/main" val="31427691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C2EDD999-6983-414C-B22A-148737B2E643}"/>
              </a:ext>
            </a:extLst>
          </p:cNvPr>
          <p:cNvPicPr>
            <a:picLocks noChangeAspect="1"/>
          </p:cNvPicPr>
          <p:nvPr/>
        </p:nvPicPr>
        <p:blipFill>
          <a:blip r:embed="rId3"/>
          <a:stretch>
            <a:fillRect/>
          </a:stretch>
        </p:blipFill>
        <p:spPr>
          <a:xfrm>
            <a:off x="1037493" y="316522"/>
            <a:ext cx="9231922" cy="6013939"/>
          </a:xfrm>
          <a:prstGeom prst="rect">
            <a:avLst/>
          </a:prstGeom>
        </p:spPr>
      </p:pic>
    </p:spTree>
    <p:extLst>
      <p:ext uri="{BB962C8B-B14F-4D97-AF65-F5344CB8AC3E}">
        <p14:creationId xmlns:p14="http://schemas.microsoft.com/office/powerpoint/2010/main" val="35197412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yagram 1">
            <a:extLst>
              <a:ext uri="{FF2B5EF4-FFF2-40B4-BE49-F238E27FC236}">
                <a16:creationId xmlns:a16="http://schemas.microsoft.com/office/drawing/2014/main" id="{E1FC42E9-5123-48C5-9830-40737666F541}"/>
              </a:ext>
            </a:extLst>
          </p:cNvPr>
          <p:cNvGraphicFramePr/>
          <p:nvPr>
            <p:extLst>
              <p:ext uri="{D42A27DB-BD31-4B8C-83A1-F6EECF244321}">
                <p14:modId xmlns:p14="http://schemas.microsoft.com/office/powerpoint/2010/main" val="1431661573"/>
              </p:ext>
            </p:extLst>
          </p:nvPr>
        </p:nvGraphicFramePr>
        <p:xfrm>
          <a:off x="474785" y="228600"/>
          <a:ext cx="11095892" cy="64183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24105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A848027B-CC23-4AAA-ABFA-FEE87B439A78}"/>
              </a:ext>
            </a:extLst>
          </p:cNvPr>
          <p:cNvPicPr>
            <a:picLocks noChangeAspect="1"/>
          </p:cNvPicPr>
          <p:nvPr/>
        </p:nvPicPr>
        <p:blipFill>
          <a:blip r:embed="rId3"/>
          <a:stretch>
            <a:fillRect/>
          </a:stretch>
        </p:blipFill>
        <p:spPr>
          <a:xfrm>
            <a:off x="1298696" y="434121"/>
            <a:ext cx="3228975" cy="4371975"/>
          </a:xfrm>
          <a:prstGeom prst="rect">
            <a:avLst/>
          </a:prstGeom>
        </p:spPr>
      </p:pic>
      <p:pic>
        <p:nvPicPr>
          <p:cNvPr id="5" name="Resim 4">
            <a:extLst>
              <a:ext uri="{FF2B5EF4-FFF2-40B4-BE49-F238E27FC236}">
                <a16:creationId xmlns:a16="http://schemas.microsoft.com/office/drawing/2014/main" id="{AF7B0FA8-670E-4175-A7E0-92CC4FE29F42}"/>
              </a:ext>
            </a:extLst>
          </p:cNvPr>
          <p:cNvPicPr>
            <a:picLocks noChangeAspect="1"/>
          </p:cNvPicPr>
          <p:nvPr/>
        </p:nvPicPr>
        <p:blipFill>
          <a:blip r:embed="rId4"/>
          <a:stretch>
            <a:fillRect/>
          </a:stretch>
        </p:blipFill>
        <p:spPr>
          <a:xfrm>
            <a:off x="6450990" y="1669806"/>
            <a:ext cx="4267454" cy="3478823"/>
          </a:xfrm>
          <a:prstGeom prst="rect">
            <a:avLst/>
          </a:prstGeom>
        </p:spPr>
      </p:pic>
      <p:pic>
        <p:nvPicPr>
          <p:cNvPr id="6" name="Resim 5">
            <a:extLst>
              <a:ext uri="{FF2B5EF4-FFF2-40B4-BE49-F238E27FC236}">
                <a16:creationId xmlns:a16="http://schemas.microsoft.com/office/drawing/2014/main" id="{ED20BED7-E8FA-4A10-A017-7F9CD191AD6E}"/>
              </a:ext>
            </a:extLst>
          </p:cNvPr>
          <p:cNvPicPr>
            <a:picLocks noChangeAspect="1"/>
          </p:cNvPicPr>
          <p:nvPr/>
        </p:nvPicPr>
        <p:blipFill>
          <a:blip r:embed="rId5"/>
          <a:stretch>
            <a:fillRect/>
          </a:stretch>
        </p:blipFill>
        <p:spPr>
          <a:xfrm>
            <a:off x="10401300" y="6189783"/>
            <a:ext cx="990600" cy="452591"/>
          </a:xfrm>
          <a:prstGeom prst="rect">
            <a:avLst/>
          </a:prstGeom>
        </p:spPr>
      </p:pic>
    </p:spTree>
    <p:extLst>
      <p:ext uri="{BB962C8B-B14F-4D97-AF65-F5344CB8AC3E}">
        <p14:creationId xmlns:p14="http://schemas.microsoft.com/office/powerpoint/2010/main" val="15914113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yagram 1">
            <a:extLst>
              <a:ext uri="{FF2B5EF4-FFF2-40B4-BE49-F238E27FC236}">
                <a16:creationId xmlns:a16="http://schemas.microsoft.com/office/drawing/2014/main" id="{89599EAA-7512-4BA4-9A0D-F22DC4CC51B9}"/>
              </a:ext>
            </a:extLst>
          </p:cNvPr>
          <p:cNvGraphicFramePr/>
          <p:nvPr>
            <p:extLst>
              <p:ext uri="{D42A27DB-BD31-4B8C-83A1-F6EECF244321}">
                <p14:modId xmlns:p14="http://schemas.microsoft.com/office/powerpoint/2010/main" val="3398181459"/>
              </p:ext>
            </p:extLst>
          </p:nvPr>
        </p:nvGraphicFramePr>
        <p:xfrm>
          <a:off x="1248508" y="719666"/>
          <a:ext cx="891149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Resim 3" descr="metin içeren bir resim&#10;&#10;Açıklama otomatik olarak oluşturuldu">
            <a:extLst>
              <a:ext uri="{FF2B5EF4-FFF2-40B4-BE49-F238E27FC236}">
                <a16:creationId xmlns:a16="http://schemas.microsoft.com/office/drawing/2014/main" id="{E35988C6-F0BA-402A-893D-DABEE806BF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94457" y="1003036"/>
            <a:ext cx="2424724" cy="1654256"/>
          </a:xfrm>
          <a:prstGeom prst="rect">
            <a:avLst/>
          </a:prstGeom>
        </p:spPr>
      </p:pic>
      <p:pic>
        <p:nvPicPr>
          <p:cNvPr id="6" name="Resim 5" descr="metin, iç mekan içeren bir resim&#10;&#10;Açıklama otomatik olarak oluşturuldu">
            <a:extLst>
              <a:ext uri="{FF2B5EF4-FFF2-40B4-BE49-F238E27FC236}">
                <a16:creationId xmlns:a16="http://schemas.microsoft.com/office/drawing/2014/main" id="{B6E836A9-9289-4ED6-92CF-B60D5B99E9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81515" y="2940662"/>
            <a:ext cx="1937666" cy="1283482"/>
          </a:xfrm>
          <a:prstGeom prst="rect">
            <a:avLst/>
          </a:prstGeom>
        </p:spPr>
      </p:pic>
      <p:pic>
        <p:nvPicPr>
          <p:cNvPr id="8" name="Resim 7" descr="metin içeren bir resim&#10;&#10;Açıklama otomatik olarak oluşturuldu">
            <a:extLst>
              <a:ext uri="{FF2B5EF4-FFF2-40B4-BE49-F238E27FC236}">
                <a16:creationId xmlns:a16="http://schemas.microsoft.com/office/drawing/2014/main" id="{E8C36251-DDA4-48A3-A7A2-E2724C7D63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81515" y="4403308"/>
            <a:ext cx="2733940" cy="1659501"/>
          </a:xfrm>
          <a:prstGeom prst="rect">
            <a:avLst/>
          </a:prstGeom>
        </p:spPr>
      </p:pic>
    </p:spTree>
    <p:extLst>
      <p:ext uri="{BB962C8B-B14F-4D97-AF65-F5344CB8AC3E}">
        <p14:creationId xmlns:p14="http://schemas.microsoft.com/office/powerpoint/2010/main" val="33983542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4274A395-6B40-449B-B916-1CFAEDD2A325}"/>
              </a:ext>
            </a:extLst>
          </p:cNvPr>
          <p:cNvPicPr>
            <a:picLocks noChangeAspect="1"/>
          </p:cNvPicPr>
          <p:nvPr/>
        </p:nvPicPr>
        <p:blipFill>
          <a:blip r:embed="rId3"/>
          <a:stretch>
            <a:fillRect/>
          </a:stretch>
        </p:blipFill>
        <p:spPr>
          <a:xfrm>
            <a:off x="2831124" y="188695"/>
            <a:ext cx="6013938" cy="6480610"/>
          </a:xfrm>
          <a:prstGeom prst="rect">
            <a:avLst/>
          </a:prstGeom>
        </p:spPr>
      </p:pic>
    </p:spTree>
    <p:extLst>
      <p:ext uri="{BB962C8B-B14F-4D97-AF65-F5344CB8AC3E}">
        <p14:creationId xmlns:p14="http://schemas.microsoft.com/office/powerpoint/2010/main" val="12740413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79F474C-FEBA-4B84-B9EB-246E941C1771}"/>
              </a:ext>
            </a:extLst>
          </p:cNvPr>
          <p:cNvSpPr>
            <a:spLocks noGrp="1"/>
          </p:cNvSpPr>
          <p:nvPr>
            <p:ph type="title"/>
          </p:nvPr>
        </p:nvSpPr>
        <p:spPr/>
        <p:txBody>
          <a:bodyPr/>
          <a:lstStyle/>
          <a:p>
            <a:r>
              <a:rPr lang="tr-TR"/>
              <a:t>Kaynaklar </a:t>
            </a:r>
          </a:p>
        </p:txBody>
      </p:sp>
      <p:sp>
        <p:nvSpPr>
          <p:cNvPr id="3" name="İçerik Yer Tutucusu 2">
            <a:extLst>
              <a:ext uri="{FF2B5EF4-FFF2-40B4-BE49-F238E27FC236}">
                <a16:creationId xmlns:a16="http://schemas.microsoft.com/office/drawing/2014/main" id="{FC4AABA9-1DEB-4644-98B6-57A82B0AE370}"/>
              </a:ext>
            </a:extLst>
          </p:cNvPr>
          <p:cNvSpPr>
            <a:spLocks noGrp="1"/>
          </p:cNvSpPr>
          <p:nvPr>
            <p:ph idx="1"/>
          </p:nvPr>
        </p:nvSpPr>
        <p:spPr/>
        <p:txBody>
          <a:bodyPr>
            <a:normAutofit/>
          </a:bodyPr>
          <a:lstStyle/>
          <a:p>
            <a:r>
              <a:rPr lang="en-US" i="0" strike="noStrike" baseline="0"/>
              <a:t>Guidelines For The Management Of Symptomatic Sexually Transmitted Infections</a:t>
            </a:r>
            <a:r>
              <a:rPr lang="tr-TR" i="0" strike="noStrike" baseline="0"/>
              <a:t>, June 2021, WHO</a:t>
            </a:r>
          </a:p>
          <a:p>
            <a:r>
              <a:rPr lang="tr-TR"/>
              <a:t>Uptodate </a:t>
            </a:r>
          </a:p>
          <a:p>
            <a:r>
              <a:rPr lang="tr-TR" i="0" u="none" strike="noStrike" baseline="0"/>
              <a:t>Cinsel Yolla Bulaşan Hastalıklar Tedavi Rehberleri, 2015</a:t>
            </a:r>
            <a:endParaRPr lang="tr-TR"/>
          </a:p>
        </p:txBody>
      </p:sp>
    </p:spTree>
    <p:extLst>
      <p:ext uri="{BB962C8B-B14F-4D97-AF65-F5344CB8AC3E}">
        <p14:creationId xmlns:p14="http://schemas.microsoft.com/office/powerpoint/2010/main" val="676434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E212D69-DBC9-44D6-8A34-65D30CDBA879}"/>
              </a:ext>
            </a:extLst>
          </p:cNvPr>
          <p:cNvSpPr>
            <a:spLocks noGrp="1"/>
          </p:cNvSpPr>
          <p:nvPr>
            <p:ph type="title"/>
          </p:nvPr>
        </p:nvSpPr>
        <p:spPr/>
        <p:txBody>
          <a:bodyPr/>
          <a:lstStyle/>
          <a:p>
            <a:r>
              <a:rPr lang="tr-TR"/>
              <a:t>Türkiye’de bildirimi zorunlu CYBE</a:t>
            </a:r>
          </a:p>
        </p:txBody>
      </p:sp>
      <p:sp>
        <p:nvSpPr>
          <p:cNvPr id="3" name="İçerik Yer Tutucusu 2">
            <a:extLst>
              <a:ext uri="{FF2B5EF4-FFF2-40B4-BE49-F238E27FC236}">
                <a16:creationId xmlns:a16="http://schemas.microsoft.com/office/drawing/2014/main" id="{090CFF37-4D03-41E3-9DB1-1B65B3D7DA1E}"/>
              </a:ext>
            </a:extLst>
          </p:cNvPr>
          <p:cNvSpPr>
            <a:spLocks noGrp="1"/>
          </p:cNvSpPr>
          <p:nvPr>
            <p:ph idx="1"/>
          </p:nvPr>
        </p:nvSpPr>
        <p:spPr/>
        <p:txBody>
          <a:bodyPr>
            <a:normAutofit lnSpcReduction="10000"/>
          </a:bodyPr>
          <a:lstStyle/>
          <a:p>
            <a:r>
              <a:rPr lang="tr-TR"/>
              <a:t>HIV </a:t>
            </a:r>
          </a:p>
          <a:p>
            <a:endParaRPr lang="tr-TR"/>
          </a:p>
          <a:p>
            <a:r>
              <a:rPr lang="tr-TR"/>
              <a:t>HBV</a:t>
            </a:r>
          </a:p>
          <a:p>
            <a:endParaRPr lang="tr-TR"/>
          </a:p>
          <a:p>
            <a:r>
              <a:rPr lang="tr-TR"/>
              <a:t>SİFİLİZ </a:t>
            </a:r>
          </a:p>
          <a:p>
            <a:endParaRPr lang="tr-TR"/>
          </a:p>
          <a:p>
            <a:r>
              <a:rPr lang="tr-TR"/>
              <a:t>GONORE </a:t>
            </a:r>
          </a:p>
          <a:p>
            <a:endParaRPr lang="tr-TR"/>
          </a:p>
          <a:p>
            <a:r>
              <a:rPr lang="tr-TR"/>
              <a:t>CHLAMİDYA </a:t>
            </a:r>
          </a:p>
        </p:txBody>
      </p:sp>
      <p:pic>
        <p:nvPicPr>
          <p:cNvPr id="5" name="Resim 4">
            <a:extLst>
              <a:ext uri="{FF2B5EF4-FFF2-40B4-BE49-F238E27FC236}">
                <a16:creationId xmlns:a16="http://schemas.microsoft.com/office/drawing/2014/main" id="{D60D2B8E-D745-49D3-885A-C22B5EFAEC4B}"/>
              </a:ext>
            </a:extLst>
          </p:cNvPr>
          <p:cNvPicPr>
            <a:picLocks noChangeAspect="1"/>
          </p:cNvPicPr>
          <p:nvPr/>
        </p:nvPicPr>
        <p:blipFill>
          <a:blip r:embed="rId3"/>
          <a:stretch>
            <a:fillRect/>
          </a:stretch>
        </p:blipFill>
        <p:spPr>
          <a:xfrm>
            <a:off x="7282962" y="2110154"/>
            <a:ext cx="4152900" cy="2286000"/>
          </a:xfrm>
          <a:prstGeom prst="rect">
            <a:avLst/>
          </a:prstGeom>
        </p:spPr>
      </p:pic>
    </p:spTree>
    <p:extLst>
      <p:ext uri="{BB962C8B-B14F-4D97-AF65-F5344CB8AC3E}">
        <p14:creationId xmlns:p14="http://schemas.microsoft.com/office/powerpoint/2010/main" val="1300683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7B0BC1A-6641-4E28-AD29-FD80267EE3BD}"/>
              </a:ext>
            </a:extLst>
          </p:cNvPr>
          <p:cNvSpPr>
            <a:spLocks noGrp="1"/>
          </p:cNvSpPr>
          <p:nvPr>
            <p:ph type="title"/>
          </p:nvPr>
        </p:nvSpPr>
        <p:spPr/>
        <p:txBody>
          <a:bodyPr/>
          <a:lstStyle/>
          <a:p>
            <a:r>
              <a:rPr lang="tr-TR"/>
              <a:t>CYBE’li bireylerin alması gereken hizmet</a:t>
            </a:r>
          </a:p>
        </p:txBody>
      </p:sp>
      <p:sp>
        <p:nvSpPr>
          <p:cNvPr id="3" name="İçerik Yer Tutucusu 2">
            <a:extLst>
              <a:ext uri="{FF2B5EF4-FFF2-40B4-BE49-F238E27FC236}">
                <a16:creationId xmlns:a16="http://schemas.microsoft.com/office/drawing/2014/main" id="{4EDCD0FD-F3A1-41F2-A355-26FE77E9F7D8}"/>
              </a:ext>
            </a:extLst>
          </p:cNvPr>
          <p:cNvSpPr>
            <a:spLocks noGrp="1"/>
          </p:cNvSpPr>
          <p:nvPr>
            <p:ph idx="1"/>
          </p:nvPr>
        </p:nvSpPr>
        <p:spPr/>
        <p:txBody>
          <a:bodyPr>
            <a:normAutofit/>
          </a:bodyPr>
          <a:lstStyle/>
          <a:p>
            <a:r>
              <a:rPr lang="tr-TR"/>
              <a:t>İyi bir tıbbi ve cinsel öykünün alınması</a:t>
            </a:r>
          </a:p>
          <a:p>
            <a:r>
              <a:rPr lang="tr-TR"/>
              <a:t>Doğru tanı (ister sendromik isterse tanısal testlere dayalı olsun)</a:t>
            </a:r>
          </a:p>
          <a:p>
            <a:r>
              <a:rPr lang="tr-TR"/>
              <a:t>Etkili tedavi</a:t>
            </a:r>
          </a:p>
          <a:p>
            <a:r>
              <a:rPr lang="tr-TR"/>
              <a:t>Sağlık eğitimi ve danışmanlık hizmeti</a:t>
            </a:r>
          </a:p>
          <a:p>
            <a:r>
              <a:rPr lang="tr-TR"/>
              <a:t>Tedaviye uyum konusunda tavsiye </a:t>
            </a:r>
          </a:p>
          <a:p>
            <a:r>
              <a:rPr lang="tr-TR"/>
              <a:t>Prezervatif önerimi ve verilmesi</a:t>
            </a:r>
          </a:p>
          <a:p>
            <a:r>
              <a:rPr lang="tr-TR"/>
              <a:t>Hepatit A ve B’ye ,HPV'ye karşı aşılama </a:t>
            </a:r>
          </a:p>
          <a:p>
            <a:r>
              <a:rPr lang="tr-TR"/>
              <a:t>Partneri bilgilendirmeye teşvik</a:t>
            </a:r>
          </a:p>
          <a:p>
            <a:endParaRPr lang="tr-TR"/>
          </a:p>
        </p:txBody>
      </p:sp>
      <p:pic>
        <p:nvPicPr>
          <p:cNvPr id="5" name="Resim 4" descr="metin, kişi, grup, insanlar içeren bir resim&#10;&#10;Açıklama otomatik olarak oluşturuldu">
            <a:extLst>
              <a:ext uri="{FF2B5EF4-FFF2-40B4-BE49-F238E27FC236}">
                <a16:creationId xmlns:a16="http://schemas.microsoft.com/office/drawing/2014/main" id="{E7419D5F-0EDD-4805-B48A-B284081239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4582" y="3761509"/>
            <a:ext cx="3789217" cy="2057399"/>
          </a:xfrm>
          <a:prstGeom prst="rect">
            <a:avLst/>
          </a:prstGeom>
        </p:spPr>
      </p:pic>
    </p:spTree>
    <p:extLst>
      <p:ext uri="{BB962C8B-B14F-4D97-AF65-F5344CB8AC3E}">
        <p14:creationId xmlns:p14="http://schemas.microsoft.com/office/powerpoint/2010/main" val="1989549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DFFD208-73AA-4847-9B4C-3EB49C109DFE}"/>
              </a:ext>
            </a:extLst>
          </p:cNvPr>
          <p:cNvSpPr>
            <a:spLocks noGrp="1"/>
          </p:cNvSpPr>
          <p:nvPr>
            <p:ph type="title"/>
          </p:nvPr>
        </p:nvSpPr>
        <p:spPr/>
        <p:txBody>
          <a:bodyPr/>
          <a:lstStyle/>
          <a:p>
            <a:r>
              <a:rPr lang="tr-TR"/>
              <a:t>Öykü – Risk Değerlendirmesi </a:t>
            </a:r>
          </a:p>
        </p:txBody>
      </p:sp>
      <p:sp>
        <p:nvSpPr>
          <p:cNvPr id="3" name="İçerik Yer Tutucusu 2">
            <a:extLst>
              <a:ext uri="{FF2B5EF4-FFF2-40B4-BE49-F238E27FC236}">
                <a16:creationId xmlns:a16="http://schemas.microsoft.com/office/drawing/2014/main" id="{C8C714E8-E497-47C0-B1DE-1F2885271BD9}"/>
              </a:ext>
            </a:extLst>
          </p:cNvPr>
          <p:cNvSpPr>
            <a:spLocks noGrp="1"/>
          </p:cNvSpPr>
          <p:nvPr>
            <p:ph sz="half" idx="1"/>
          </p:nvPr>
        </p:nvSpPr>
        <p:spPr/>
        <p:txBody>
          <a:bodyPr>
            <a:normAutofit/>
          </a:bodyPr>
          <a:lstStyle/>
          <a:p>
            <a:pPr algn="l"/>
            <a:r>
              <a:rPr lang="tr-TR" b="0" i="0" u="none" strike="noStrike" baseline="0">
                <a:latin typeface="ComicSansMS"/>
              </a:rPr>
              <a:t>Korunmasız (kondomsuz) ilişkide (vajinal, anal, oral) bulunmak</a:t>
            </a:r>
          </a:p>
          <a:p>
            <a:pPr algn="l"/>
            <a:endParaRPr lang="tr-TR" b="0" i="0" u="none" strike="noStrike" baseline="0">
              <a:latin typeface="ComicSansMS"/>
            </a:endParaRPr>
          </a:p>
          <a:p>
            <a:pPr algn="l"/>
            <a:r>
              <a:rPr lang="tr-TR" b="0" i="0" u="none" strike="noStrike" baseline="0">
                <a:latin typeface="ComicSansMS"/>
              </a:rPr>
              <a:t>Yeni cinsel eş/ Çok eşli yaşam</a:t>
            </a:r>
          </a:p>
          <a:p>
            <a:pPr marL="0" indent="0" algn="l">
              <a:buNone/>
            </a:pPr>
            <a:endParaRPr lang="tr-TR" b="0" i="0" u="none" strike="noStrike" baseline="0">
              <a:latin typeface="ArialMT"/>
            </a:endParaRPr>
          </a:p>
          <a:p>
            <a:pPr algn="l"/>
            <a:r>
              <a:rPr lang="tr-TR" b="0" i="0" u="none" strike="noStrike" baseline="0">
                <a:latin typeface="ComicSansMS"/>
              </a:rPr>
              <a:t>Eşinden uzak olmak</a:t>
            </a:r>
          </a:p>
          <a:p>
            <a:pPr algn="l"/>
            <a:endParaRPr lang="tr-TR" b="0" i="0" u="none" strike="noStrike" baseline="0">
              <a:latin typeface="ComicSansMS"/>
            </a:endParaRPr>
          </a:p>
          <a:p>
            <a:pPr algn="l"/>
            <a:r>
              <a:rPr lang="tr-TR" b="0" i="0" u="none" strike="noStrike" baseline="0">
                <a:latin typeface="ComicSansMS"/>
              </a:rPr>
              <a:t>Eşin birden fazla eşinin olması</a:t>
            </a:r>
          </a:p>
        </p:txBody>
      </p:sp>
      <p:sp>
        <p:nvSpPr>
          <p:cNvPr id="4" name="İçerik Yer Tutucusu 3">
            <a:extLst>
              <a:ext uri="{FF2B5EF4-FFF2-40B4-BE49-F238E27FC236}">
                <a16:creationId xmlns:a16="http://schemas.microsoft.com/office/drawing/2014/main" id="{9D2ED8E8-373A-4800-B187-0C20C4FCE27F}"/>
              </a:ext>
            </a:extLst>
          </p:cNvPr>
          <p:cNvSpPr>
            <a:spLocks noGrp="1"/>
          </p:cNvSpPr>
          <p:nvPr>
            <p:ph sz="half" idx="2"/>
          </p:nvPr>
        </p:nvSpPr>
        <p:spPr/>
        <p:txBody>
          <a:bodyPr/>
          <a:lstStyle/>
          <a:p>
            <a:pPr algn="l"/>
            <a:r>
              <a:rPr lang="tr-TR" sz="2800" b="0" i="0" u="none" strike="noStrike" baseline="0">
                <a:latin typeface="ComicSansMS"/>
              </a:rPr>
              <a:t>Seks çalışanları ve onların müşterileri ile ilişkide bulunmak</a:t>
            </a:r>
          </a:p>
          <a:p>
            <a:pPr algn="l"/>
            <a:endParaRPr lang="tr-TR" sz="2800" b="0" i="0" u="none" strike="noStrike" baseline="0">
              <a:latin typeface="ComicSansMS"/>
            </a:endParaRPr>
          </a:p>
          <a:p>
            <a:pPr algn="l"/>
            <a:r>
              <a:rPr lang="tr-TR" sz="2800" b="0" i="0" u="none" strike="noStrike" baseline="0">
                <a:latin typeface="ComicSansMS"/>
              </a:rPr>
              <a:t>Uyuşturucu kullanmak</a:t>
            </a:r>
          </a:p>
          <a:p>
            <a:pPr algn="l"/>
            <a:endParaRPr lang="tr-TR" sz="2800" b="0" i="0" u="none" strike="noStrike" baseline="0">
              <a:latin typeface="ComicSansMS"/>
            </a:endParaRPr>
          </a:p>
          <a:p>
            <a:pPr algn="l"/>
            <a:r>
              <a:rPr lang="tr-TR" sz="2800" b="0" i="0" u="none" strike="noStrike" baseline="0">
                <a:latin typeface="ComicSansMS"/>
              </a:rPr>
              <a:t>Perinatal bulaş</a:t>
            </a:r>
          </a:p>
          <a:p>
            <a:pPr algn="l"/>
            <a:endParaRPr lang="tr-TR" sz="2800" b="0" i="0" u="none" strike="noStrike" baseline="0">
              <a:latin typeface="ComicSansMS"/>
            </a:endParaRPr>
          </a:p>
          <a:p>
            <a:pPr algn="l"/>
            <a:r>
              <a:rPr lang="tr-TR" sz="2800" b="0" i="0" u="none" strike="noStrike" baseline="0">
                <a:latin typeface="ComicSansMS"/>
              </a:rPr>
              <a:t>Kan nakli yapılmış olmak</a:t>
            </a:r>
            <a:endParaRPr lang="tr-TR"/>
          </a:p>
          <a:p>
            <a:endParaRPr lang="tr-TR"/>
          </a:p>
        </p:txBody>
      </p:sp>
    </p:spTree>
    <p:extLst>
      <p:ext uri="{BB962C8B-B14F-4D97-AF65-F5344CB8AC3E}">
        <p14:creationId xmlns:p14="http://schemas.microsoft.com/office/powerpoint/2010/main" val="2680396809"/>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2859</TotalTime>
  <Words>7399</Words>
  <Application>Microsoft Office PowerPoint</Application>
  <PresentationFormat>Geniş ekran</PresentationFormat>
  <Paragraphs>619</Paragraphs>
  <Slides>68</Slides>
  <Notes>51</Notes>
  <HiddenSlides>0</HiddenSlides>
  <MMClips>1</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68</vt:i4>
      </vt:variant>
    </vt:vector>
  </HeadingPairs>
  <TitlesOfParts>
    <vt:vector size="79" baseType="lpstr">
      <vt:lpstr>Arial</vt:lpstr>
      <vt:lpstr>ArialMT</vt:lpstr>
      <vt:lpstr>Calibri</vt:lpstr>
      <vt:lpstr>Calibri Light</vt:lpstr>
      <vt:lpstr>ComicSansMS</vt:lpstr>
      <vt:lpstr>Frutiger LT Com 57 Condensed</vt:lpstr>
      <vt:lpstr>Noto Sans</vt:lpstr>
      <vt:lpstr>Open Sans</vt:lpstr>
      <vt:lpstr>Roboto</vt:lpstr>
      <vt:lpstr>RotisSemiSansStd</vt:lpstr>
      <vt:lpstr>Office Teması</vt:lpstr>
      <vt:lpstr>Cinsel Yolla Bulaşan Enfeksiyonlar (CYBE)</vt:lpstr>
      <vt:lpstr>Amaç </vt:lpstr>
      <vt:lpstr>Hedefler </vt:lpstr>
      <vt:lpstr>CYBE</vt:lpstr>
      <vt:lpstr>CYBE</vt:lpstr>
      <vt:lpstr>CYBE’lerin Yönetiminde Amaçlar </vt:lpstr>
      <vt:lpstr>Türkiye’de bildirimi zorunlu CYBE</vt:lpstr>
      <vt:lpstr>CYBE’li bireylerin alması gereken hizmet</vt:lpstr>
      <vt:lpstr>Öykü – Risk Değerlendirmesi </vt:lpstr>
      <vt:lpstr>PowerPoint Sunusu</vt:lpstr>
      <vt:lpstr>Üretral akıntı sendromu </vt:lpstr>
      <vt:lpstr>Laboratuvar </vt:lpstr>
      <vt:lpstr>PowerPoint Sunusu</vt:lpstr>
      <vt:lpstr>PowerPoint Sunusu</vt:lpstr>
      <vt:lpstr>PowerPoint Sunusu</vt:lpstr>
      <vt:lpstr>PowerPoint Sunusu</vt:lpstr>
      <vt:lpstr>Vaginal Akıntı Sendromu </vt:lpstr>
      <vt:lpstr>Trichomonas Vajinalis  </vt:lpstr>
      <vt:lpstr>PowerPoint Sunusu</vt:lpstr>
      <vt:lpstr>PowerPoint Sunusu</vt:lpstr>
      <vt:lpstr> Kandida </vt:lpstr>
      <vt:lpstr>PowerPoint Sunusu</vt:lpstr>
      <vt:lpstr>Bakteriyel vajinozis</vt:lpstr>
      <vt:lpstr>PowerPoint Sunusu</vt:lpstr>
      <vt:lpstr>PowerPoint Sunusu</vt:lpstr>
      <vt:lpstr>PowerPoint Sunusu</vt:lpstr>
      <vt:lpstr>PowerPoint Sunusu</vt:lpstr>
      <vt:lpstr>PowerPoint Sunusu</vt:lpstr>
      <vt:lpstr>PowerPoint Sunusu</vt:lpstr>
      <vt:lpstr>Karın alt bölgesinde ağrı</vt:lpstr>
      <vt:lpstr>PowerPoint Sunusu</vt:lpstr>
      <vt:lpstr>PowerPoint Sunusu</vt:lpstr>
      <vt:lpstr>PowerPoint Sunusu</vt:lpstr>
      <vt:lpstr>PowerPoint Sunusu</vt:lpstr>
      <vt:lpstr>Genital ülser </vt:lpstr>
      <vt:lpstr>Herpes Simplex Virüs</vt:lpstr>
      <vt:lpstr>PowerPoint Sunusu</vt:lpstr>
      <vt:lpstr>PowerPoint Sunusu</vt:lpstr>
      <vt:lpstr>PowerPoint Sunusu</vt:lpstr>
      <vt:lpstr>PowerPoint Sunusu</vt:lpstr>
      <vt:lpstr>Sifiliz </vt:lpstr>
      <vt:lpstr>PowerPoint Sunusu</vt:lpstr>
      <vt:lpstr>PowerPoint Sunusu</vt:lpstr>
      <vt:lpstr>PowerPoint Sunusu</vt:lpstr>
      <vt:lpstr>PowerPoint Sunusu</vt:lpstr>
      <vt:lpstr>PowerPoint Sunusu</vt:lpstr>
      <vt:lpstr>Sifiliz</vt:lpstr>
      <vt:lpstr>PowerPoint Sunusu</vt:lpstr>
      <vt:lpstr>PowerPoint Sunusu</vt:lpstr>
      <vt:lpstr>ŞANKROİD</vt:lpstr>
      <vt:lpstr>PowerPoint Sunusu</vt:lpstr>
      <vt:lpstr>Lenfogramüloma venerum  </vt:lpstr>
      <vt:lpstr>PowerPoint Sunusu</vt:lpstr>
      <vt:lpstr>PowerPoint Sunusu</vt:lpstr>
      <vt:lpstr>PowerPoint Sunusu</vt:lpstr>
      <vt:lpstr>PowerPoint Sunusu</vt:lpstr>
      <vt:lpstr>PowerPoint Sunusu</vt:lpstr>
      <vt:lpstr>PowerPoint Sunusu</vt:lpstr>
      <vt:lpstr>Anorektal akıntı </vt:lpstr>
      <vt:lpstr>PowerPoint Sunusu</vt:lpstr>
      <vt:lpstr>PowerPoint Sunusu</vt:lpstr>
      <vt:lpstr>Human Papilloma Virüs </vt:lpstr>
      <vt:lpstr>PowerPoint Sunusu</vt:lpstr>
      <vt:lpstr>PowerPoint Sunusu</vt:lpstr>
      <vt:lpstr>PowerPoint Sunusu</vt:lpstr>
      <vt:lpstr>PowerPoint Sunusu</vt:lpstr>
      <vt:lpstr>PowerPoint Sunusu</vt:lpstr>
      <vt:lpstr>Kaynaklar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Cinsel yolla bulaşan hastalıklar</dc:title>
  <dc:creator>Mustafa Güner</dc:creator>
  <cp:lastModifiedBy>Mustafa Güner</cp:lastModifiedBy>
  <cp:revision>153</cp:revision>
  <dcterms:created xsi:type="dcterms:W3CDTF">2022-01-27T17:23:33Z</dcterms:created>
  <dcterms:modified xsi:type="dcterms:W3CDTF">2022-02-08T11:20:11Z</dcterms:modified>
</cp:coreProperties>
</file>